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21" r:id="rId3"/>
    <p:sldMasterId id="2147483783" r:id="rId4"/>
  </p:sldMasterIdLst>
  <p:notesMasterIdLst>
    <p:notesMasterId r:id="rId43"/>
  </p:notesMasterIdLst>
  <p:sldIdLst>
    <p:sldId id="257" r:id="rId5"/>
    <p:sldId id="2146847835" r:id="rId6"/>
    <p:sldId id="2146847836" r:id="rId7"/>
    <p:sldId id="262" r:id="rId8"/>
    <p:sldId id="263" r:id="rId9"/>
    <p:sldId id="264" r:id="rId10"/>
    <p:sldId id="265" r:id="rId11"/>
    <p:sldId id="2146847845" r:id="rId12"/>
    <p:sldId id="2146847846" r:id="rId13"/>
    <p:sldId id="267" r:id="rId14"/>
    <p:sldId id="268" r:id="rId15"/>
    <p:sldId id="2142534943" r:id="rId16"/>
    <p:sldId id="270" r:id="rId17"/>
    <p:sldId id="271" r:id="rId18"/>
    <p:sldId id="272" r:id="rId19"/>
    <p:sldId id="2146847776" r:id="rId20"/>
    <p:sldId id="2146847774" r:id="rId21"/>
    <p:sldId id="2146847843" r:id="rId22"/>
    <p:sldId id="2146847600" r:id="rId23"/>
    <p:sldId id="2142535029" r:id="rId24"/>
    <p:sldId id="2146847822" r:id="rId25"/>
    <p:sldId id="2142534949" r:id="rId26"/>
    <p:sldId id="2142534950" r:id="rId27"/>
    <p:sldId id="2146847829" r:id="rId28"/>
    <p:sldId id="2146847834" r:id="rId29"/>
    <p:sldId id="2146847847" r:id="rId30"/>
    <p:sldId id="2146847830" r:id="rId31"/>
    <p:sldId id="2146847831" r:id="rId32"/>
    <p:sldId id="2146847832" r:id="rId33"/>
    <p:sldId id="2146847833" r:id="rId34"/>
    <p:sldId id="5494" r:id="rId35"/>
    <p:sldId id="5465" r:id="rId36"/>
    <p:sldId id="2142532410" r:id="rId37"/>
    <p:sldId id="5460" r:id="rId38"/>
    <p:sldId id="2146847844" r:id="rId39"/>
    <p:sldId id="2146847827" r:id="rId40"/>
    <p:sldId id="2146847762" r:id="rId41"/>
    <p:sldId id="27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328" autoAdjust="0"/>
  </p:normalViewPr>
  <p:slideViewPr>
    <p:cSldViewPr snapToGrid="0">
      <p:cViewPr varScale="1">
        <p:scale>
          <a:sx n="47" d="100"/>
          <a:sy n="47" d="100"/>
        </p:scale>
        <p:origin x="1416" y="52"/>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B24C9F-6879-4BC4-AA45-B3A6278C34A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5739307-5B1C-431D-B636-57D8AB1F2059}">
      <dgm:prSet phldrT="[Text]"/>
      <dgm:spPr/>
      <dgm:t>
        <a:bodyPr/>
        <a:lstStyle/>
        <a:p>
          <a:r>
            <a:rPr lang="en-US" dirty="0"/>
            <a:t>Eliminate manual testing &amp; system investigation work</a:t>
          </a:r>
        </a:p>
      </dgm:t>
    </dgm:pt>
    <dgm:pt modelId="{565FDBF6-3436-4DC2-8350-F23486DC290A}" type="parTrans" cxnId="{4EF1D068-95E6-4010-B2EB-3F1C9BA699D0}">
      <dgm:prSet/>
      <dgm:spPr/>
      <dgm:t>
        <a:bodyPr/>
        <a:lstStyle/>
        <a:p>
          <a:endParaRPr lang="en-US"/>
        </a:p>
      </dgm:t>
    </dgm:pt>
    <dgm:pt modelId="{8964C3A6-CF50-4417-97CB-7F131083FC4B}" type="sibTrans" cxnId="{4EF1D068-95E6-4010-B2EB-3F1C9BA699D0}">
      <dgm:prSet/>
      <dgm:spPr/>
      <dgm:t>
        <a:bodyPr/>
        <a:lstStyle/>
        <a:p>
          <a:endParaRPr lang="en-US"/>
        </a:p>
      </dgm:t>
    </dgm:pt>
    <dgm:pt modelId="{5D1C38DB-067A-46AD-982C-C8090B229E40}">
      <dgm:prSet phldrT="[Text]"/>
      <dgm:spPr/>
      <dgm:t>
        <a:bodyPr/>
        <a:lstStyle/>
        <a:p>
          <a:r>
            <a:rPr lang="en-US" dirty="0"/>
            <a:t>Increase data test coverage by 2.5X from Sources to Reporting</a:t>
          </a:r>
        </a:p>
      </dgm:t>
    </dgm:pt>
    <dgm:pt modelId="{00A7D429-9488-45CE-A0F0-B43C623B71AC}" type="parTrans" cxnId="{F8EA6EDC-CB1C-4F09-8AC3-A657D85D68E4}">
      <dgm:prSet/>
      <dgm:spPr/>
      <dgm:t>
        <a:bodyPr/>
        <a:lstStyle/>
        <a:p>
          <a:endParaRPr lang="en-US"/>
        </a:p>
      </dgm:t>
    </dgm:pt>
    <dgm:pt modelId="{90927F3E-E0DF-4A73-ACF1-A6ED4E05A20F}" type="sibTrans" cxnId="{F8EA6EDC-CB1C-4F09-8AC3-A657D85D68E4}">
      <dgm:prSet/>
      <dgm:spPr/>
      <dgm:t>
        <a:bodyPr/>
        <a:lstStyle/>
        <a:p>
          <a:endParaRPr lang="en-US"/>
        </a:p>
      </dgm:t>
    </dgm:pt>
    <dgm:pt modelId="{F2176B6E-6E67-498D-9767-F9E9EE6DF3E6}">
      <dgm:prSet phldrT="[Text]"/>
      <dgm:spPr/>
      <dgm:t>
        <a:bodyPr/>
        <a:lstStyle/>
        <a:p>
          <a:r>
            <a:rPr lang="en-US" dirty="0"/>
            <a:t>Reduce the $15m (avg) in Business Decisioning Mistakes</a:t>
          </a:r>
        </a:p>
      </dgm:t>
    </dgm:pt>
    <dgm:pt modelId="{5A398615-0F1A-4FA5-B9B6-9EE5AED55B59}" type="parTrans" cxnId="{19747397-5E3B-4AC8-8FD5-8CA51DA588E3}">
      <dgm:prSet/>
      <dgm:spPr/>
      <dgm:t>
        <a:bodyPr/>
        <a:lstStyle/>
        <a:p>
          <a:endParaRPr lang="en-US"/>
        </a:p>
      </dgm:t>
    </dgm:pt>
    <dgm:pt modelId="{56D3D6B2-3E7E-47FF-A567-7058731786DF}" type="sibTrans" cxnId="{19747397-5E3B-4AC8-8FD5-8CA51DA588E3}">
      <dgm:prSet/>
      <dgm:spPr/>
      <dgm:t>
        <a:bodyPr/>
        <a:lstStyle/>
        <a:p>
          <a:endParaRPr lang="en-US"/>
        </a:p>
      </dgm:t>
    </dgm:pt>
    <dgm:pt modelId="{0F6AE835-29E8-4466-9501-8229E3014E52}">
      <dgm:prSet phldrT="[Text]"/>
      <dgm:spPr/>
      <dgm:t>
        <a:bodyPr/>
        <a:lstStyle/>
        <a:p>
          <a:r>
            <a:rPr lang="en-US" dirty="0"/>
            <a:t>Minimize regulatory and compliance fines (&gt; $10’s of Millions)  </a:t>
          </a:r>
        </a:p>
      </dgm:t>
    </dgm:pt>
    <dgm:pt modelId="{AC73912B-6F21-4469-A4B1-08CC1436B942}" type="parTrans" cxnId="{84B48AC2-8E0F-4D59-983B-9CA1566A529F}">
      <dgm:prSet/>
      <dgm:spPr/>
      <dgm:t>
        <a:bodyPr/>
        <a:lstStyle/>
        <a:p>
          <a:endParaRPr lang="en-US"/>
        </a:p>
      </dgm:t>
    </dgm:pt>
    <dgm:pt modelId="{0880564B-B4EF-40CD-BEC9-9D50CFE9E56C}" type="sibTrans" cxnId="{84B48AC2-8E0F-4D59-983B-9CA1566A529F}">
      <dgm:prSet/>
      <dgm:spPr/>
      <dgm:t>
        <a:bodyPr/>
        <a:lstStyle/>
        <a:p>
          <a:endParaRPr lang="en-US"/>
        </a:p>
      </dgm:t>
    </dgm:pt>
    <dgm:pt modelId="{4372C549-CEF4-403A-9CDC-0A0FE16930C5}">
      <dgm:prSet phldrT="[Text]"/>
      <dgm:spPr/>
      <dgm:t>
        <a:bodyPr/>
        <a:lstStyle/>
        <a:p>
          <a:r>
            <a:rPr lang="en-US" dirty="0"/>
            <a:t>Business Data Operational production failures reduced by 90%</a:t>
          </a:r>
        </a:p>
      </dgm:t>
    </dgm:pt>
    <dgm:pt modelId="{F3D0EE79-DA4D-4DA8-942E-CFE8A1D6B1FB}" type="parTrans" cxnId="{E7C5456D-DCC3-44C2-A412-9FF85DD517B5}">
      <dgm:prSet/>
      <dgm:spPr/>
      <dgm:t>
        <a:bodyPr/>
        <a:lstStyle/>
        <a:p>
          <a:endParaRPr lang="en-US"/>
        </a:p>
      </dgm:t>
    </dgm:pt>
    <dgm:pt modelId="{485D0017-6CD8-4B3C-B2D5-7BC62C57F67A}" type="sibTrans" cxnId="{E7C5456D-DCC3-44C2-A412-9FF85DD517B5}">
      <dgm:prSet/>
      <dgm:spPr/>
      <dgm:t>
        <a:bodyPr/>
        <a:lstStyle/>
        <a:p>
          <a:endParaRPr lang="en-US"/>
        </a:p>
      </dgm:t>
    </dgm:pt>
    <dgm:pt modelId="{1A37213E-4846-4028-BE98-BF8E44F5D3FB}" type="pres">
      <dgm:prSet presAssocID="{A0B24C9F-6879-4BC4-AA45-B3A6278C34A2}" presName="Name0" presStyleCnt="0">
        <dgm:presLayoutVars>
          <dgm:chMax val="7"/>
          <dgm:chPref val="7"/>
          <dgm:dir/>
        </dgm:presLayoutVars>
      </dgm:prSet>
      <dgm:spPr/>
    </dgm:pt>
    <dgm:pt modelId="{4BE64E82-E287-4E9B-9EFF-C1672186BC72}" type="pres">
      <dgm:prSet presAssocID="{A0B24C9F-6879-4BC4-AA45-B3A6278C34A2}" presName="Name1" presStyleCnt="0"/>
      <dgm:spPr/>
    </dgm:pt>
    <dgm:pt modelId="{1FCC6F1C-FC45-4483-B647-971556EE82A7}" type="pres">
      <dgm:prSet presAssocID="{A0B24C9F-6879-4BC4-AA45-B3A6278C34A2}" presName="cycle" presStyleCnt="0"/>
      <dgm:spPr/>
    </dgm:pt>
    <dgm:pt modelId="{2FA574E0-D198-4737-9AB5-68BACB1254A4}" type="pres">
      <dgm:prSet presAssocID="{A0B24C9F-6879-4BC4-AA45-B3A6278C34A2}" presName="srcNode" presStyleLbl="node1" presStyleIdx="0" presStyleCnt="5"/>
      <dgm:spPr/>
    </dgm:pt>
    <dgm:pt modelId="{E9312D0E-190A-426E-9525-6D67DB96A28F}" type="pres">
      <dgm:prSet presAssocID="{A0B24C9F-6879-4BC4-AA45-B3A6278C34A2}" presName="conn" presStyleLbl="parChTrans1D2" presStyleIdx="0" presStyleCnt="1"/>
      <dgm:spPr/>
    </dgm:pt>
    <dgm:pt modelId="{F0008D22-1A0D-44F7-A98F-E87AD71B7A99}" type="pres">
      <dgm:prSet presAssocID="{A0B24C9F-6879-4BC4-AA45-B3A6278C34A2}" presName="extraNode" presStyleLbl="node1" presStyleIdx="0" presStyleCnt="5"/>
      <dgm:spPr/>
    </dgm:pt>
    <dgm:pt modelId="{71AFDE9E-3C65-43C5-99F7-BC28AEBF37EE}" type="pres">
      <dgm:prSet presAssocID="{A0B24C9F-6879-4BC4-AA45-B3A6278C34A2}" presName="dstNode" presStyleLbl="node1" presStyleIdx="0" presStyleCnt="5"/>
      <dgm:spPr/>
    </dgm:pt>
    <dgm:pt modelId="{ED7D3E0D-EA07-4761-AAAA-F8BF578209EE}" type="pres">
      <dgm:prSet presAssocID="{05739307-5B1C-431D-B636-57D8AB1F2059}" presName="text_1" presStyleLbl="node1" presStyleIdx="0" presStyleCnt="5">
        <dgm:presLayoutVars>
          <dgm:bulletEnabled val="1"/>
        </dgm:presLayoutVars>
      </dgm:prSet>
      <dgm:spPr/>
    </dgm:pt>
    <dgm:pt modelId="{653AF7A7-88F4-4DC9-B74B-6B776927D80B}" type="pres">
      <dgm:prSet presAssocID="{05739307-5B1C-431D-B636-57D8AB1F2059}" presName="accent_1" presStyleCnt="0"/>
      <dgm:spPr/>
    </dgm:pt>
    <dgm:pt modelId="{585F68AC-2B8C-4386-84EC-76312160B5EA}" type="pres">
      <dgm:prSet presAssocID="{05739307-5B1C-431D-B636-57D8AB1F2059}" presName="accentRepeatNode" presStyleLbl="solidFgAcc1" presStyleIdx="0" presStyleCnt="5"/>
      <dgm:spPr/>
    </dgm:pt>
    <dgm:pt modelId="{99B55D95-A191-46E7-A531-B729473EB7F9}" type="pres">
      <dgm:prSet presAssocID="{5D1C38DB-067A-46AD-982C-C8090B229E40}" presName="text_2" presStyleLbl="node1" presStyleIdx="1" presStyleCnt="5">
        <dgm:presLayoutVars>
          <dgm:bulletEnabled val="1"/>
        </dgm:presLayoutVars>
      </dgm:prSet>
      <dgm:spPr/>
    </dgm:pt>
    <dgm:pt modelId="{CAF15460-6D35-4662-B263-9C7729A75A6E}" type="pres">
      <dgm:prSet presAssocID="{5D1C38DB-067A-46AD-982C-C8090B229E40}" presName="accent_2" presStyleCnt="0"/>
      <dgm:spPr/>
    </dgm:pt>
    <dgm:pt modelId="{6C1FF88A-DCAB-4CF1-B9C3-E6BBB45C3D17}" type="pres">
      <dgm:prSet presAssocID="{5D1C38DB-067A-46AD-982C-C8090B229E40}" presName="accentRepeatNode" presStyleLbl="solidFgAcc1" presStyleIdx="1" presStyleCnt="5"/>
      <dgm:spPr/>
    </dgm:pt>
    <dgm:pt modelId="{3EDC5D70-51BF-4871-8BF2-CF82A9F04D55}" type="pres">
      <dgm:prSet presAssocID="{F2176B6E-6E67-498D-9767-F9E9EE6DF3E6}" presName="text_3" presStyleLbl="node1" presStyleIdx="2" presStyleCnt="5">
        <dgm:presLayoutVars>
          <dgm:bulletEnabled val="1"/>
        </dgm:presLayoutVars>
      </dgm:prSet>
      <dgm:spPr/>
    </dgm:pt>
    <dgm:pt modelId="{E23BCFA0-6F1E-4618-819B-56CA197C30D3}" type="pres">
      <dgm:prSet presAssocID="{F2176B6E-6E67-498D-9767-F9E9EE6DF3E6}" presName="accent_3" presStyleCnt="0"/>
      <dgm:spPr/>
    </dgm:pt>
    <dgm:pt modelId="{ED3FC9BC-F417-4478-AD52-0F8DFDB7B5A0}" type="pres">
      <dgm:prSet presAssocID="{F2176B6E-6E67-498D-9767-F9E9EE6DF3E6}" presName="accentRepeatNode" presStyleLbl="solidFgAcc1" presStyleIdx="2" presStyleCnt="5"/>
      <dgm:spPr/>
    </dgm:pt>
    <dgm:pt modelId="{8D514B5F-8137-4AED-87BE-365DE070D3C0}" type="pres">
      <dgm:prSet presAssocID="{4372C549-CEF4-403A-9CDC-0A0FE16930C5}" presName="text_4" presStyleLbl="node1" presStyleIdx="3" presStyleCnt="5">
        <dgm:presLayoutVars>
          <dgm:bulletEnabled val="1"/>
        </dgm:presLayoutVars>
      </dgm:prSet>
      <dgm:spPr/>
    </dgm:pt>
    <dgm:pt modelId="{EC806126-B5F4-4F82-B516-F7F0BC1C0E17}" type="pres">
      <dgm:prSet presAssocID="{4372C549-CEF4-403A-9CDC-0A0FE16930C5}" presName="accent_4" presStyleCnt="0"/>
      <dgm:spPr/>
    </dgm:pt>
    <dgm:pt modelId="{E171D559-4710-43CC-8355-2B2A3D20C20F}" type="pres">
      <dgm:prSet presAssocID="{4372C549-CEF4-403A-9CDC-0A0FE16930C5}" presName="accentRepeatNode" presStyleLbl="solidFgAcc1" presStyleIdx="3" presStyleCnt="5"/>
      <dgm:spPr/>
    </dgm:pt>
    <dgm:pt modelId="{6778A1A4-BC0A-46A5-B329-B65CC4ADA9C7}" type="pres">
      <dgm:prSet presAssocID="{0F6AE835-29E8-4466-9501-8229E3014E52}" presName="text_5" presStyleLbl="node1" presStyleIdx="4" presStyleCnt="5">
        <dgm:presLayoutVars>
          <dgm:bulletEnabled val="1"/>
        </dgm:presLayoutVars>
      </dgm:prSet>
      <dgm:spPr/>
    </dgm:pt>
    <dgm:pt modelId="{0C7D5823-1E65-4684-8983-FDFC89C4B1C8}" type="pres">
      <dgm:prSet presAssocID="{0F6AE835-29E8-4466-9501-8229E3014E52}" presName="accent_5" presStyleCnt="0"/>
      <dgm:spPr/>
    </dgm:pt>
    <dgm:pt modelId="{11F97457-CF3C-4C03-AA5A-9DB4DE6395DF}" type="pres">
      <dgm:prSet presAssocID="{0F6AE835-29E8-4466-9501-8229E3014E52}" presName="accentRepeatNode" presStyleLbl="solidFgAcc1" presStyleIdx="4" presStyleCnt="5"/>
      <dgm:spPr/>
    </dgm:pt>
  </dgm:ptLst>
  <dgm:cxnLst>
    <dgm:cxn modelId="{B063BB06-CEA0-4D20-A3E0-01C58533E049}" type="presOf" srcId="{4372C549-CEF4-403A-9CDC-0A0FE16930C5}" destId="{8D514B5F-8137-4AED-87BE-365DE070D3C0}" srcOrd="0" destOrd="0" presId="urn:microsoft.com/office/officeart/2008/layout/VerticalCurvedList"/>
    <dgm:cxn modelId="{FC781018-89E9-4EE5-8706-76D774333921}" type="presOf" srcId="{0F6AE835-29E8-4466-9501-8229E3014E52}" destId="{6778A1A4-BC0A-46A5-B329-B65CC4ADA9C7}" srcOrd="0" destOrd="0" presId="urn:microsoft.com/office/officeart/2008/layout/VerticalCurvedList"/>
    <dgm:cxn modelId="{0557893D-B480-41F4-8A07-68FE0B49A173}" type="presOf" srcId="{8964C3A6-CF50-4417-97CB-7F131083FC4B}" destId="{E9312D0E-190A-426E-9525-6D67DB96A28F}" srcOrd="0" destOrd="0" presId="urn:microsoft.com/office/officeart/2008/layout/VerticalCurvedList"/>
    <dgm:cxn modelId="{8DFF3168-9F29-415F-89BC-A5849F21F320}" type="presOf" srcId="{5D1C38DB-067A-46AD-982C-C8090B229E40}" destId="{99B55D95-A191-46E7-A531-B729473EB7F9}" srcOrd="0" destOrd="0" presId="urn:microsoft.com/office/officeart/2008/layout/VerticalCurvedList"/>
    <dgm:cxn modelId="{4EF1D068-95E6-4010-B2EB-3F1C9BA699D0}" srcId="{A0B24C9F-6879-4BC4-AA45-B3A6278C34A2}" destId="{05739307-5B1C-431D-B636-57D8AB1F2059}" srcOrd="0" destOrd="0" parTransId="{565FDBF6-3436-4DC2-8350-F23486DC290A}" sibTransId="{8964C3A6-CF50-4417-97CB-7F131083FC4B}"/>
    <dgm:cxn modelId="{E7C5456D-DCC3-44C2-A412-9FF85DD517B5}" srcId="{A0B24C9F-6879-4BC4-AA45-B3A6278C34A2}" destId="{4372C549-CEF4-403A-9CDC-0A0FE16930C5}" srcOrd="3" destOrd="0" parTransId="{F3D0EE79-DA4D-4DA8-942E-CFE8A1D6B1FB}" sibTransId="{485D0017-6CD8-4B3C-B2D5-7BC62C57F67A}"/>
    <dgm:cxn modelId="{3E444C4D-AE5C-4413-8AB5-352314ECB61C}" type="presOf" srcId="{A0B24C9F-6879-4BC4-AA45-B3A6278C34A2}" destId="{1A37213E-4846-4028-BE98-BF8E44F5D3FB}" srcOrd="0" destOrd="0" presId="urn:microsoft.com/office/officeart/2008/layout/VerticalCurvedList"/>
    <dgm:cxn modelId="{19747397-5E3B-4AC8-8FD5-8CA51DA588E3}" srcId="{A0B24C9F-6879-4BC4-AA45-B3A6278C34A2}" destId="{F2176B6E-6E67-498D-9767-F9E9EE6DF3E6}" srcOrd="2" destOrd="0" parTransId="{5A398615-0F1A-4FA5-B9B6-9EE5AED55B59}" sibTransId="{56D3D6B2-3E7E-47FF-A567-7058731786DF}"/>
    <dgm:cxn modelId="{13E115A2-9A57-4F56-B22E-2C5B00B6628C}" type="presOf" srcId="{05739307-5B1C-431D-B636-57D8AB1F2059}" destId="{ED7D3E0D-EA07-4761-AAAA-F8BF578209EE}" srcOrd="0" destOrd="0" presId="urn:microsoft.com/office/officeart/2008/layout/VerticalCurvedList"/>
    <dgm:cxn modelId="{84B48AC2-8E0F-4D59-983B-9CA1566A529F}" srcId="{A0B24C9F-6879-4BC4-AA45-B3A6278C34A2}" destId="{0F6AE835-29E8-4466-9501-8229E3014E52}" srcOrd="4" destOrd="0" parTransId="{AC73912B-6F21-4469-A4B1-08CC1436B942}" sibTransId="{0880564B-B4EF-40CD-BEC9-9D50CFE9E56C}"/>
    <dgm:cxn modelId="{F94BB0C7-5CC5-4C0E-8E15-E8FE944EF84F}" type="presOf" srcId="{F2176B6E-6E67-498D-9767-F9E9EE6DF3E6}" destId="{3EDC5D70-51BF-4871-8BF2-CF82A9F04D55}" srcOrd="0" destOrd="0" presId="urn:microsoft.com/office/officeart/2008/layout/VerticalCurvedList"/>
    <dgm:cxn modelId="{F8EA6EDC-CB1C-4F09-8AC3-A657D85D68E4}" srcId="{A0B24C9F-6879-4BC4-AA45-B3A6278C34A2}" destId="{5D1C38DB-067A-46AD-982C-C8090B229E40}" srcOrd="1" destOrd="0" parTransId="{00A7D429-9488-45CE-A0F0-B43C623B71AC}" sibTransId="{90927F3E-E0DF-4A73-ACF1-A6ED4E05A20F}"/>
    <dgm:cxn modelId="{5FC42913-7247-4382-BAAD-FF6AD440A04D}" type="presParOf" srcId="{1A37213E-4846-4028-BE98-BF8E44F5D3FB}" destId="{4BE64E82-E287-4E9B-9EFF-C1672186BC72}" srcOrd="0" destOrd="0" presId="urn:microsoft.com/office/officeart/2008/layout/VerticalCurvedList"/>
    <dgm:cxn modelId="{1B4B7F07-EE3D-4714-AE0B-301F5BEAD2FC}" type="presParOf" srcId="{4BE64E82-E287-4E9B-9EFF-C1672186BC72}" destId="{1FCC6F1C-FC45-4483-B647-971556EE82A7}" srcOrd="0" destOrd="0" presId="urn:microsoft.com/office/officeart/2008/layout/VerticalCurvedList"/>
    <dgm:cxn modelId="{DF0E8C19-BA80-4816-89CD-D23D6664B663}" type="presParOf" srcId="{1FCC6F1C-FC45-4483-B647-971556EE82A7}" destId="{2FA574E0-D198-4737-9AB5-68BACB1254A4}" srcOrd="0" destOrd="0" presId="urn:microsoft.com/office/officeart/2008/layout/VerticalCurvedList"/>
    <dgm:cxn modelId="{EB746A72-CD68-4352-BF4B-4508394FF7F5}" type="presParOf" srcId="{1FCC6F1C-FC45-4483-B647-971556EE82A7}" destId="{E9312D0E-190A-426E-9525-6D67DB96A28F}" srcOrd="1" destOrd="0" presId="urn:microsoft.com/office/officeart/2008/layout/VerticalCurvedList"/>
    <dgm:cxn modelId="{0665A2F5-BD99-4F36-A326-45DBF33A697A}" type="presParOf" srcId="{1FCC6F1C-FC45-4483-B647-971556EE82A7}" destId="{F0008D22-1A0D-44F7-A98F-E87AD71B7A99}" srcOrd="2" destOrd="0" presId="urn:microsoft.com/office/officeart/2008/layout/VerticalCurvedList"/>
    <dgm:cxn modelId="{7E547A4B-8E9F-445B-900C-C803D4CDC438}" type="presParOf" srcId="{1FCC6F1C-FC45-4483-B647-971556EE82A7}" destId="{71AFDE9E-3C65-43C5-99F7-BC28AEBF37EE}" srcOrd="3" destOrd="0" presId="urn:microsoft.com/office/officeart/2008/layout/VerticalCurvedList"/>
    <dgm:cxn modelId="{2BC87F6F-DBC2-4E8E-8057-DB473FD00ADF}" type="presParOf" srcId="{4BE64E82-E287-4E9B-9EFF-C1672186BC72}" destId="{ED7D3E0D-EA07-4761-AAAA-F8BF578209EE}" srcOrd="1" destOrd="0" presId="urn:microsoft.com/office/officeart/2008/layout/VerticalCurvedList"/>
    <dgm:cxn modelId="{36913D9A-1E01-47A0-A883-CDFCBAA3DE33}" type="presParOf" srcId="{4BE64E82-E287-4E9B-9EFF-C1672186BC72}" destId="{653AF7A7-88F4-4DC9-B74B-6B776927D80B}" srcOrd="2" destOrd="0" presId="urn:microsoft.com/office/officeart/2008/layout/VerticalCurvedList"/>
    <dgm:cxn modelId="{E2FE2115-186E-43E6-BBC4-903F05F3B3DF}" type="presParOf" srcId="{653AF7A7-88F4-4DC9-B74B-6B776927D80B}" destId="{585F68AC-2B8C-4386-84EC-76312160B5EA}" srcOrd="0" destOrd="0" presId="urn:microsoft.com/office/officeart/2008/layout/VerticalCurvedList"/>
    <dgm:cxn modelId="{910BA749-C89C-412D-8D76-5187E979AC6D}" type="presParOf" srcId="{4BE64E82-E287-4E9B-9EFF-C1672186BC72}" destId="{99B55D95-A191-46E7-A531-B729473EB7F9}" srcOrd="3" destOrd="0" presId="urn:microsoft.com/office/officeart/2008/layout/VerticalCurvedList"/>
    <dgm:cxn modelId="{A33D93B3-E598-4B97-97F5-D5F9B1C9DCDD}" type="presParOf" srcId="{4BE64E82-E287-4E9B-9EFF-C1672186BC72}" destId="{CAF15460-6D35-4662-B263-9C7729A75A6E}" srcOrd="4" destOrd="0" presId="urn:microsoft.com/office/officeart/2008/layout/VerticalCurvedList"/>
    <dgm:cxn modelId="{B2AE416E-2961-4179-8396-60E16100BE3E}" type="presParOf" srcId="{CAF15460-6D35-4662-B263-9C7729A75A6E}" destId="{6C1FF88A-DCAB-4CF1-B9C3-E6BBB45C3D17}" srcOrd="0" destOrd="0" presId="urn:microsoft.com/office/officeart/2008/layout/VerticalCurvedList"/>
    <dgm:cxn modelId="{15BD1E0B-A57E-42F8-8C1B-A2E37566197B}" type="presParOf" srcId="{4BE64E82-E287-4E9B-9EFF-C1672186BC72}" destId="{3EDC5D70-51BF-4871-8BF2-CF82A9F04D55}" srcOrd="5" destOrd="0" presId="urn:microsoft.com/office/officeart/2008/layout/VerticalCurvedList"/>
    <dgm:cxn modelId="{7A99E1E0-C9B0-4F5D-BB86-FBF35EA5A086}" type="presParOf" srcId="{4BE64E82-E287-4E9B-9EFF-C1672186BC72}" destId="{E23BCFA0-6F1E-4618-819B-56CA197C30D3}" srcOrd="6" destOrd="0" presId="urn:microsoft.com/office/officeart/2008/layout/VerticalCurvedList"/>
    <dgm:cxn modelId="{009CF613-3A0B-4F6E-8375-EA90463A8B3D}" type="presParOf" srcId="{E23BCFA0-6F1E-4618-819B-56CA197C30D3}" destId="{ED3FC9BC-F417-4478-AD52-0F8DFDB7B5A0}" srcOrd="0" destOrd="0" presId="urn:microsoft.com/office/officeart/2008/layout/VerticalCurvedList"/>
    <dgm:cxn modelId="{A9B4168B-A1EA-459E-A3DE-5B1521D0E73F}" type="presParOf" srcId="{4BE64E82-E287-4E9B-9EFF-C1672186BC72}" destId="{8D514B5F-8137-4AED-87BE-365DE070D3C0}" srcOrd="7" destOrd="0" presId="urn:microsoft.com/office/officeart/2008/layout/VerticalCurvedList"/>
    <dgm:cxn modelId="{CD977A59-2FA9-4292-913E-3EBC5A9EFE28}" type="presParOf" srcId="{4BE64E82-E287-4E9B-9EFF-C1672186BC72}" destId="{EC806126-B5F4-4F82-B516-F7F0BC1C0E17}" srcOrd="8" destOrd="0" presId="urn:microsoft.com/office/officeart/2008/layout/VerticalCurvedList"/>
    <dgm:cxn modelId="{5EFEC400-7FDF-460D-8B7E-6088D116F11D}" type="presParOf" srcId="{EC806126-B5F4-4F82-B516-F7F0BC1C0E17}" destId="{E171D559-4710-43CC-8355-2B2A3D20C20F}" srcOrd="0" destOrd="0" presId="urn:microsoft.com/office/officeart/2008/layout/VerticalCurvedList"/>
    <dgm:cxn modelId="{3086805C-7563-4155-B769-CAF92CDEBA6B}" type="presParOf" srcId="{4BE64E82-E287-4E9B-9EFF-C1672186BC72}" destId="{6778A1A4-BC0A-46A5-B329-B65CC4ADA9C7}" srcOrd="9" destOrd="0" presId="urn:microsoft.com/office/officeart/2008/layout/VerticalCurvedList"/>
    <dgm:cxn modelId="{B2A5421F-3572-41A0-B518-06C4153EC618}" type="presParOf" srcId="{4BE64E82-E287-4E9B-9EFF-C1672186BC72}" destId="{0C7D5823-1E65-4684-8983-FDFC89C4B1C8}" srcOrd="10" destOrd="0" presId="urn:microsoft.com/office/officeart/2008/layout/VerticalCurvedList"/>
    <dgm:cxn modelId="{580219AF-9B3A-4003-8DA3-703A236348A4}" type="presParOf" srcId="{0C7D5823-1E65-4684-8983-FDFC89C4B1C8}" destId="{11F97457-CF3C-4C03-AA5A-9DB4DE6395D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312D0E-190A-426E-9525-6D67DB96A28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7D3E0D-EA07-4761-AAAA-F8BF578209EE}">
      <dsp:nvSpPr>
        <dsp:cNvPr id="0" name=""/>
        <dsp:cNvSpPr/>
      </dsp:nvSpPr>
      <dsp:spPr>
        <a:xfrm>
          <a:off x="509717" y="338558"/>
          <a:ext cx="7541700"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Eliminate manual testing &amp; system investigation work</a:t>
          </a:r>
        </a:p>
      </dsp:txBody>
      <dsp:txXfrm>
        <a:off x="509717" y="338558"/>
        <a:ext cx="7541700" cy="677550"/>
      </dsp:txXfrm>
    </dsp:sp>
    <dsp:sp modelId="{585F68AC-2B8C-4386-84EC-76312160B5EA}">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B55D95-A191-46E7-A531-B729473EB7F9}">
      <dsp:nvSpPr>
        <dsp:cNvPr id="0" name=""/>
        <dsp:cNvSpPr/>
      </dsp:nvSpPr>
      <dsp:spPr>
        <a:xfrm>
          <a:off x="995230" y="1354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Increase data test coverage by 2.5X from Sources to Reporting</a:t>
          </a:r>
        </a:p>
      </dsp:txBody>
      <dsp:txXfrm>
        <a:off x="995230" y="1354558"/>
        <a:ext cx="7056187" cy="677550"/>
      </dsp:txXfrm>
    </dsp:sp>
    <dsp:sp modelId="{6C1FF88A-DCAB-4CF1-B9C3-E6BBB45C3D17}">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DC5D70-51BF-4871-8BF2-CF82A9F04D55}">
      <dsp:nvSpPr>
        <dsp:cNvPr id="0" name=""/>
        <dsp:cNvSpPr/>
      </dsp:nvSpPr>
      <dsp:spPr>
        <a:xfrm>
          <a:off x="1144243" y="2370558"/>
          <a:ext cx="6907174"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Reduce the $15m (avg) in Business Decisioning Mistakes</a:t>
          </a:r>
        </a:p>
      </dsp:txBody>
      <dsp:txXfrm>
        <a:off x="1144243" y="2370558"/>
        <a:ext cx="6907174" cy="677550"/>
      </dsp:txXfrm>
    </dsp:sp>
    <dsp:sp modelId="{ED3FC9BC-F417-4478-AD52-0F8DFDB7B5A0}">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514B5F-8137-4AED-87BE-365DE070D3C0}">
      <dsp:nvSpPr>
        <dsp:cNvPr id="0" name=""/>
        <dsp:cNvSpPr/>
      </dsp:nvSpPr>
      <dsp:spPr>
        <a:xfrm>
          <a:off x="995230" y="3386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Business Data Operational production failures reduced by 90%</a:t>
          </a:r>
        </a:p>
      </dsp:txBody>
      <dsp:txXfrm>
        <a:off x="995230" y="3386558"/>
        <a:ext cx="7056187" cy="677550"/>
      </dsp:txXfrm>
    </dsp:sp>
    <dsp:sp modelId="{E171D559-4710-43CC-8355-2B2A3D20C20F}">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78A1A4-BC0A-46A5-B329-B65CC4ADA9C7}">
      <dsp:nvSpPr>
        <dsp:cNvPr id="0" name=""/>
        <dsp:cNvSpPr/>
      </dsp:nvSpPr>
      <dsp:spPr>
        <a:xfrm>
          <a:off x="509717" y="4402558"/>
          <a:ext cx="7541700"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Minimize regulatory and compliance fines (&gt; $10’s of Millions)  </a:t>
          </a:r>
        </a:p>
      </dsp:txBody>
      <dsp:txXfrm>
        <a:off x="509717" y="4402558"/>
        <a:ext cx="7541700" cy="677550"/>
      </dsp:txXfrm>
    </dsp:sp>
    <dsp:sp modelId="{11F97457-CF3C-4C03-AA5A-9DB4DE6395DF}">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0C9F7-3CFE-4A73-9315-F2F4F671A53A}"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B8F82-BE23-4AD1-912C-AEBDA780F76A}" type="slidenum">
              <a:rPr lang="en-US" smtClean="0"/>
              <a:t>‹#›</a:t>
            </a:fld>
            <a:endParaRPr lang="en-US"/>
          </a:p>
        </p:txBody>
      </p:sp>
    </p:spTree>
    <p:extLst>
      <p:ext uri="{BB962C8B-B14F-4D97-AF65-F5344CB8AC3E}">
        <p14:creationId xmlns:p14="http://schemas.microsoft.com/office/powerpoint/2010/main" val="2515526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 Introduction</a:t>
            </a:r>
          </a:p>
        </p:txBody>
      </p:sp>
      <p:sp>
        <p:nvSpPr>
          <p:cNvPr id="4" name="Slide Number Placeholder 3"/>
          <p:cNvSpPr>
            <a:spLocks noGrp="1"/>
          </p:cNvSpPr>
          <p:nvPr>
            <p:ph type="sldNum" sz="quarter" idx="5"/>
          </p:nvPr>
        </p:nvSpPr>
        <p:spPr/>
        <p:txBody>
          <a:bodyPr/>
          <a:lstStyle/>
          <a:p>
            <a:fld id="{8D7B8F82-BE23-4AD1-912C-AEBDA780F76A}" type="slidenum">
              <a:rPr lang="en-US" smtClean="0"/>
              <a:t>1</a:t>
            </a:fld>
            <a:endParaRPr lang="en-US"/>
          </a:p>
        </p:txBody>
      </p:sp>
    </p:spTree>
    <p:extLst>
      <p:ext uri="{BB962C8B-B14F-4D97-AF65-F5344CB8AC3E}">
        <p14:creationId xmlns:p14="http://schemas.microsoft.com/office/powerpoint/2010/main" val="3022398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that it’s time to bring the discipline of end-to-end testing, familiar in the software space, to the world of data to fill your data management gaps and improve data quality at scale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9433-875C-6D4D-8D5E-E869FD2E05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716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Open Sans"/>
                <a:ea typeface="+mn-ea"/>
                <a:cs typeface="+mn-cs"/>
              </a:rPr>
              <a:t>Tricentis</a:t>
            </a:r>
            <a:r>
              <a:rPr kumimoji="0" lang="en-US" sz="1200" b="0" i="0" u="none" strike="noStrike" kern="1200" cap="none" spc="0" normalizeH="0" baseline="0" noProof="0" dirty="0">
                <a:ln>
                  <a:noFill/>
                </a:ln>
                <a:solidFill>
                  <a:srgbClr val="FFFFFF"/>
                </a:solidFill>
                <a:effectLst/>
                <a:uLnTx/>
                <a:uFillTx/>
                <a:latin typeface="Open Sans"/>
                <a:ea typeface="+mn-ea"/>
                <a:cs typeface="+mn-cs"/>
              </a:rPr>
              <a:t> Data Integrity is a data testing solution that end-to-end, automated, and continuous.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By end-to-end we mean that you can test your data at all points on its complex journeys through your business processes and analytics and reporting use cases. That means being able to test at the data, UI, and API layers and being to test any type of data—from your highly structured data to unstructured big data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9433-875C-6D4D-8D5E-E869FD2E05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555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In our banking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70,000 scenarios to test Our automation allowed to spot many times the anomalies and due to its </a:t>
            </a:r>
            <a:r>
              <a:rPr lang="en-US" dirty="0" err="1"/>
              <a:t>scallability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9433-875C-6D4D-8D5E-E869FD2E05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754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summary, </a:t>
            </a:r>
            <a:r>
              <a:rPr lang="en-US" dirty="0" err="1"/>
              <a:t>Tricentis</a:t>
            </a:r>
            <a:r>
              <a:rPr lang="en-US" dirty="0"/>
              <a:t> Data Integrity enables you to fill your data management gaps so you can drive higher quality and better business outcomes at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4C97"/>
              </a:solidFill>
              <a:latin typeface="Open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9433-875C-6D4D-8D5E-E869FD2E05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035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Points to make: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Existing data tools are great at what they do. We do not replace them, rather we complement them. Some tools are designed to improve data quality for a specific type of data (like master data) or after specific events, like ETL testing tools, or profile data at a certain point in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We help protect the investment made in those tools and maintain data integrity wherever data travels by carrying out end-to-end data testing that agnostic of the type of data, or system.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Our testing solution is model-based and automated so you can test at speed and scale and detect more errors upfront.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By combining what we do with existing data tools, you can drive high data quality and better business outcomes at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9433-875C-6D4D-8D5E-E869FD2E05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339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4C97"/>
                </a:solidFill>
                <a:latin typeface="Open Sans"/>
              </a:rPr>
              <a:t>Points to make: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4C97"/>
                </a:solidFill>
                <a:latin typeface="Open Sans"/>
              </a:rPr>
              <a:t>First, we make it quick and easy to create and maintain tests with our model-based test automation.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4C97"/>
                </a:solidFill>
                <a:latin typeface="Open Sans"/>
              </a:rPr>
              <a:t>People don’t need expert SQL skills to quickly create and maintain tests at scale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4C97"/>
                </a:solidFill>
                <a:latin typeface="Open Sans"/>
              </a:rPr>
              <a:t>Maintenance of test cases is a big deal if you have to hard-code scripts with complex SQL queries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4C97"/>
                </a:solidFill>
                <a:latin typeface="Open Sans"/>
              </a:rPr>
              <a:t>Quick and easy maintenance means that our customers can keep up with a constantly changing landscape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4C97"/>
                </a:solidFill>
                <a:latin typeface="Open Sans"/>
              </a:rPr>
              <a:t>This means that QA, business, and data teams can collaborate to build tests that catch more errors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4C97"/>
                </a:solidFill>
                <a:latin typeface="Open Sans"/>
              </a:rPr>
              <a:t>Next, we have the capacity to run a large volume of tests at high speed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4C97"/>
                </a:solidFill>
                <a:latin typeface="Open Sans"/>
              </a:rPr>
              <a:t>We then are able to produce reports that pinpoint the root cause of problem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4C97"/>
                </a:solidFill>
                <a:latin typeface="Open Sans"/>
              </a:rPr>
              <a:t>This enables companies to fix the issues faster instead of spending weeks or months wasting time trying to track down issues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9433-875C-6D4D-8D5E-E869FD2E05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696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 to each…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5E93-6A9C-429A-84DF-56A1B02B63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063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 million – scale and speed</a:t>
            </a:r>
          </a:p>
          <a:p>
            <a:endParaRPr lang="en-US" dirty="0"/>
          </a:p>
          <a:p>
            <a:r>
              <a:rPr lang="en-US" dirty="0"/>
              <a:t>Cost because of efficiency of automation</a:t>
            </a:r>
          </a:p>
          <a:p>
            <a:endParaRPr lang="en-US" dirty="0"/>
          </a:p>
          <a:p>
            <a:r>
              <a:rPr lang="en-US" dirty="0"/>
              <a:t>IMPROVED 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9433-875C-6D4D-8D5E-E869FD2E05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904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9433-875C-6D4D-8D5E-E869FD2E05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125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err="1">
                <a:solidFill>
                  <a:schemeClr val="tx2"/>
                </a:solidFill>
              </a:rPr>
              <a:t>Ukl</a:t>
            </a:r>
            <a:r>
              <a:rPr lang="en-US" sz="1200">
                <a:solidFill>
                  <a:schemeClr val="tx2"/>
                </a:solidFill>
              </a:rPr>
              <a:t>: I’ve updated the “About” section to make it clearer who the business owner of the application is (Mercedes-Benz Sales). Accordingly, I’ve updated the wording below, too.</a:t>
            </a:r>
          </a:p>
          <a:p>
            <a:endParaRPr lang="en-US" sz="1200">
              <a:solidFill>
                <a:schemeClr val="tx2"/>
              </a:solidFill>
            </a:endParaRPr>
          </a:p>
          <a:p>
            <a:r>
              <a:rPr lang="en-US" sz="1200">
                <a:solidFill>
                  <a:schemeClr val="tx2"/>
                </a:solidFill>
              </a:rPr>
              <a:t>Mercedes-Benz Sales understood that having a trusted source of customer data was essential for delivering great customer experiences across in-person and digital touchpoints and for giving their direct sales outlets and network of independent dealers the information they needed to drive incremental revenue.</a:t>
            </a:r>
          </a:p>
          <a:p>
            <a:endParaRPr lang="en-US" sz="1200">
              <a:solidFill>
                <a:schemeClr val="tx2"/>
              </a:solidFill>
            </a:endParaRPr>
          </a:p>
          <a:p>
            <a:r>
              <a:rPr lang="en-US" sz="1200">
                <a:solidFill>
                  <a:schemeClr val="tx2"/>
                </a:solidFill>
              </a:rPr>
              <a:t>The business and IT teams embarked on an ambitious project to consolidate, normalize, and standardize a myriad of customer data sources and make that trusted data available to the people and systems that needed it. As Mercedes-Benz </a:t>
            </a:r>
            <a:r>
              <a:rPr lang="en-US" sz="1200" err="1">
                <a:solidFill>
                  <a:schemeClr val="tx2"/>
                </a:solidFill>
              </a:rPr>
              <a:t>Otomotiv</a:t>
            </a:r>
            <a:r>
              <a:rPr lang="en-US" sz="1200">
                <a:solidFill>
                  <a:schemeClr val="tx2"/>
                </a:solidFill>
              </a:rPr>
              <a:t> in Turkey are positioning themselves as the test delivery center in the entire Daimler organization, they have been awarded responsibility for testing this new application.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883BF-E831-4B0D-B39D-2E8458FFD5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399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Start with the Problem to be solved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4C97"/>
                </a:solidFill>
                <a:latin typeface="Open Sans"/>
              </a:rPr>
              <a:t>Points to make: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4C97"/>
                </a:solidFill>
                <a:latin typeface="Open Sans"/>
              </a:rPr>
              <a:t>Data is constantly moving through increasingly complex landscapes to various destinations which may be: (click through to bring up the destinations below)</a:t>
            </a:r>
          </a:p>
          <a:p>
            <a:pPr marL="628650" lvl="1" indent="-171450">
              <a:buFont typeface="Arial" panose="020B0604020202020204" pitchFamily="34" charset="0"/>
              <a:buChar char="•"/>
            </a:pPr>
            <a:r>
              <a:rPr lang="en-US" dirty="0"/>
              <a:t>A Tableau dashboard used by the VP of sales</a:t>
            </a:r>
          </a:p>
          <a:p>
            <a:pPr marL="628650" lvl="1" indent="-171450">
              <a:buFont typeface="Arial" panose="020B0604020202020204" pitchFamily="34" charset="0"/>
              <a:buChar char="•"/>
            </a:pPr>
            <a:r>
              <a:rPr lang="en-US" dirty="0"/>
              <a:t>A business process to produce invoices from multiple ERP and accounting systems</a:t>
            </a:r>
          </a:p>
          <a:p>
            <a:pPr marL="628650" lvl="1" indent="-171450">
              <a:buFont typeface="Arial" panose="020B0604020202020204" pitchFamily="34" charset="0"/>
              <a:buChar char="•"/>
            </a:pPr>
            <a:r>
              <a:rPr lang="en-US" dirty="0"/>
              <a:t>Or a compliance report that’s sent to regulators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4C97"/>
              </a:solidFill>
              <a:latin typeface="Open San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9433-875C-6D4D-8D5E-E869FD2E05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786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Ukl</a:t>
            </a:r>
            <a:r>
              <a:rPr lang="en-US"/>
              <a:t>: Slightly updated the project description – note that the technology landscape is not all that complex, it’s more the business rules and the heterogeneity of the data structures that lead to challenges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883BF-E831-4B0D-B39D-2E8458FFD5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939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issues listed in the “Issues flagged” are the most prominent and easy to understand ones, other identified issues include wrongly assigned phone numbers and invalid vehicle attributes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883BF-E831-4B0D-B39D-2E8458FFD5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975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Ukl</a:t>
            </a:r>
            <a:r>
              <a:rPr lang="en-US"/>
              <a:t>: To me circles 1 and 2 are easy to understand; the story for circle 3 should be “it’s a complex application with complex business rules, but testing it with Tosca DI / EDIT is easy and straight forward, one doesn’t need to study the test automation tool for ages to being able to test this kind of application”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883BF-E831-4B0D-B39D-2E8458FFD5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899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1200">
                <a:solidFill>
                  <a:schemeClr val="tx2"/>
                </a:solidFill>
              </a:rPr>
              <a:t>Saved 220 business days of labor for testing this single application</a:t>
            </a:r>
          </a:p>
          <a:p>
            <a:pPr>
              <a:spcAft>
                <a:spcPts val="1200"/>
              </a:spcAft>
            </a:pPr>
            <a:r>
              <a:rPr lang="en-US" sz="1200">
                <a:solidFill>
                  <a:schemeClr val="tx2"/>
                </a:solidFill>
              </a:rPr>
              <a:t>Additionally saved significant development effort by providing error details rather than just success / failure</a:t>
            </a:r>
          </a:p>
          <a:p>
            <a:pPr>
              <a:spcAft>
                <a:spcPts val="1200"/>
              </a:spcAft>
            </a:pPr>
            <a:r>
              <a:rPr lang="en-US" sz="1200">
                <a:solidFill>
                  <a:schemeClr val="tx2"/>
                </a:solidFill>
              </a:rPr>
              <a:t>Helped the Service Delivery Center of Mercedes-Benz </a:t>
            </a:r>
            <a:r>
              <a:rPr lang="en-US" sz="1200" err="1">
                <a:solidFill>
                  <a:schemeClr val="tx2"/>
                </a:solidFill>
              </a:rPr>
              <a:t>Otomotiv</a:t>
            </a:r>
            <a:r>
              <a:rPr lang="en-US" sz="1200">
                <a:solidFill>
                  <a:schemeClr val="tx2"/>
                </a:solidFill>
              </a:rPr>
              <a:t> to position themselves as THE testing authority for data centric applications leading to additional opportunities both for them and for Tricentis</a:t>
            </a:r>
            <a:endParaRPr lang="en-US" sz="1100">
              <a:solidFill>
                <a:schemeClr val="tx2"/>
              </a:solidFill>
            </a:endParaRPr>
          </a:p>
          <a:p>
            <a:pPr>
              <a:spcAft>
                <a:spcPts val="1200"/>
              </a:spcAft>
            </a:pPr>
            <a:endParaRPr lang="en-US" sz="1200">
              <a:solidFill>
                <a:schemeClr val="tx2"/>
              </a:solidFill>
            </a:endParaRPr>
          </a:p>
          <a:p>
            <a:pPr>
              <a:spcAft>
                <a:spcPts val="1200"/>
              </a:spcAft>
            </a:pPr>
            <a:endParaRPr lang="en-US" sz="1200">
              <a:solidFill>
                <a:schemeClr val="tx2"/>
              </a:solidFill>
            </a:endParaRPr>
          </a:p>
          <a:p>
            <a:pPr>
              <a:spcAft>
                <a:spcPts val="1200"/>
              </a:spcAft>
            </a:pPr>
            <a:r>
              <a:rPr lang="en-US" sz="1200" err="1">
                <a:solidFill>
                  <a:schemeClr val="tx2"/>
                </a:solidFill>
              </a:rPr>
              <a:t>Ukl</a:t>
            </a:r>
            <a:r>
              <a:rPr lang="en-US" sz="1200">
                <a:solidFill>
                  <a:schemeClr val="tx2"/>
                </a:solidFill>
              </a:rPr>
              <a:t>: Savings in terms of days of labor will grow exponentially when expanding the approach to other applications in the data space; for the development effort it’s important to understand that if you have hundreds of tables to test, each containing 20+ columns you need to know which column and which data constellation is exactly affected by a deviation between actual and expected result; the 3</a:t>
            </a:r>
            <a:r>
              <a:rPr lang="en-US" sz="1200" baseline="30000">
                <a:solidFill>
                  <a:schemeClr val="tx2"/>
                </a:solidFill>
              </a:rPr>
              <a:t>rd</a:t>
            </a:r>
            <a:r>
              <a:rPr lang="en-US" sz="1200">
                <a:solidFill>
                  <a:schemeClr val="tx2"/>
                </a:solidFill>
              </a:rPr>
              <a:t> item is rather soft, but nonetheless important in large organizations like Daimler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883BF-E831-4B0D-B39D-2E8458FFD5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499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999482"/>
          </a:xfrm>
        </p:spPr>
        <p:txBody>
          <a:bodyPr/>
          <a:lstStyle/>
          <a:p>
            <a:r>
              <a:rPr lang="en-US" sz="1100" b="1" dirty="0"/>
              <a:t>Tosca BI</a:t>
            </a:r>
            <a:r>
              <a:rPr lang="en-US" sz="1100" dirty="0"/>
              <a:t>:</a:t>
            </a:r>
          </a:p>
          <a:p>
            <a:r>
              <a:rPr lang="en-US" sz="1100" dirty="0"/>
              <a:t>* Tosca BI includes Tosca (Commander)</a:t>
            </a:r>
          </a:p>
          <a:p>
            <a:r>
              <a:rPr lang="en-US" sz="1100" dirty="0"/>
              <a:t>* EDW – Enterprise Data Warehouse</a:t>
            </a:r>
          </a:p>
          <a:p>
            <a:r>
              <a:rPr lang="en-US" sz="1100" dirty="0"/>
              <a:t>* - BA – Business Analyst</a:t>
            </a:r>
          </a:p>
          <a:p>
            <a:r>
              <a:rPr lang="en-US" sz="1100" dirty="0"/>
              <a:t>* - DA – Data Architect</a:t>
            </a:r>
          </a:p>
          <a:p>
            <a:r>
              <a:rPr lang="en-US" sz="1100" dirty="0"/>
              <a:t>* - Data Lake – Data Store usually cloud based </a:t>
            </a:r>
            <a:r>
              <a:rPr lang="en-US" sz="1100" dirty="0" err="1"/>
              <a:t>ie</a:t>
            </a:r>
            <a:r>
              <a:rPr lang="en-US" sz="1100" dirty="0"/>
              <a:t>. Hadoop</a:t>
            </a:r>
          </a:p>
          <a:p>
            <a:r>
              <a:rPr lang="en-US" sz="1100" dirty="0"/>
              <a:t>* - DWH - Data Warehouse - Where the ETL's run - (</a:t>
            </a:r>
            <a:r>
              <a:rPr lang="en-US" sz="1100" b="1" dirty="0"/>
              <a:t>E</a:t>
            </a:r>
            <a:r>
              <a:rPr lang="en-US" sz="1100" dirty="0"/>
              <a:t>xtract </a:t>
            </a:r>
            <a:r>
              <a:rPr lang="en-US" sz="1100" b="1" dirty="0"/>
              <a:t>T</a:t>
            </a:r>
            <a:r>
              <a:rPr lang="en-US" sz="1100" dirty="0"/>
              <a:t>ransform </a:t>
            </a:r>
            <a:r>
              <a:rPr lang="en-US" sz="1100" b="1" dirty="0"/>
              <a:t>L</a:t>
            </a:r>
            <a:r>
              <a:rPr lang="en-US" sz="1100" dirty="0"/>
              <a:t>oads) usually more traditional data store like Teradata and Informatica for ETL processes</a:t>
            </a:r>
          </a:p>
          <a:p>
            <a:br>
              <a:rPr lang="en-US" sz="1100" dirty="0"/>
            </a:br>
            <a:endParaRPr lang="en-US" sz="1100" dirty="0"/>
          </a:p>
          <a:p>
            <a:r>
              <a:rPr lang="en-US" sz="1100" dirty="0"/>
              <a:t>The Main Points:</a:t>
            </a:r>
          </a:p>
          <a:p>
            <a:r>
              <a:rPr lang="en-US" sz="1100" dirty="0"/>
              <a:t>Automation and End to End:</a:t>
            </a:r>
          </a:p>
          <a:p>
            <a:pPr lvl="1"/>
            <a:r>
              <a:rPr lang="en-US" sz="1100" dirty="0"/>
              <a:t>data validation and reconciliation across  the entire data process   ANY and ALL Sources to Data Ingestion to the Data Lake into Data Warehouse (DWH) to the Data  Marts to Analysis and Reporting / Visualizations. We are the ONLY solution that has Automation and End to End capabilities</a:t>
            </a:r>
          </a:p>
          <a:p>
            <a:r>
              <a:rPr lang="en-US" sz="1100" dirty="0"/>
              <a:t>  High Impact use Cases:</a:t>
            </a:r>
          </a:p>
          <a:p>
            <a:pPr lvl="1"/>
            <a:r>
              <a:rPr lang="en-US" sz="1100" dirty="0"/>
              <a:t>Tableau Reconciliations - One report at a major gas and oil integrator was off by 1,000% of a percent but since it was aggregated data you couldn't see it in the reporting and analytics by eyeballing it, you had to test the entire process from sources through ETL to the end Tableau, then we fixed the $2M dollar a month issue! - You have to have End to End to do this!</a:t>
            </a:r>
          </a:p>
          <a:p>
            <a:r>
              <a:rPr lang="en-US" sz="1100" dirty="0"/>
              <a:t>Easy to Use:  </a:t>
            </a:r>
          </a:p>
          <a:p>
            <a:pPr lvl="1"/>
            <a:r>
              <a:rPr lang="en-US" sz="1100" dirty="0"/>
              <a:t>THE CHALLENGE is SOURCE DATA - 60% of the data entering is unstructured,, message and some structured data, we are the ONLY solution that can test against ALL these SOURCES including Application data - Salesforce and SAP). Data Stewards who are usually not SQL experts can use Tosca BI to ensure data integrity is good feeding your data process FROM THE START!</a:t>
            </a:r>
          </a:p>
          <a:p>
            <a:pPr marL="228600" indent="-228600">
              <a:buFontTx/>
              <a:buAutoNum type="arabicPeriod"/>
            </a:pPr>
            <a:endParaRPr lang="de-DE" baseline="0" dirty="0"/>
          </a:p>
          <a:p>
            <a:pPr marL="171450" indent="-171450">
              <a:buFontTx/>
              <a:buChar char="-"/>
            </a:pPr>
            <a:endParaRPr lang="de-D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F0CB7-95CD-4829-86AB-103CC615DD9A}" type="slidenum">
              <a:rPr kumimoji="0" lang="en-US" sz="1200" b="0" i="0" u="none" strike="noStrike" kern="1200" cap="none" spc="0" normalizeH="0" baseline="0" noProof="0" smtClean="0">
                <a:ln>
                  <a:noFill/>
                </a:ln>
                <a:solidFill>
                  <a:prstClr val="black"/>
                </a:solidFill>
                <a:effectLst/>
                <a:uLnTx/>
                <a:uFillTx/>
                <a:latin typeface="Open Sans Light" panose="020B03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Open Sans Light" panose="020B0306030504020204" pitchFamily="34" charset="0"/>
              <a:ea typeface="+mn-ea"/>
              <a:cs typeface="+mn-cs"/>
            </a:endParaRPr>
          </a:p>
        </p:txBody>
      </p:sp>
    </p:spTree>
    <p:extLst>
      <p:ext uri="{BB962C8B-B14F-4D97-AF65-F5344CB8AC3E}">
        <p14:creationId xmlns:p14="http://schemas.microsoft.com/office/powerpoint/2010/main" val="2350408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endParaRPr lang="en-US" sz="1050" dirty="0">
              <a:solidFill>
                <a:srgbClr val="545454"/>
              </a:solidFill>
              <a:latin typeface="Open Sans" panose="020B0606030504020204" pitchFamily="34" charset="0"/>
            </a:endParaRPr>
          </a:p>
          <a:p>
            <a:pPr marL="742950" lvl="1" indent="-285750">
              <a:buFont typeface="Arial" panose="020B0604020202020204" pitchFamily="34" charset="0"/>
              <a:buChar char="•"/>
            </a:pPr>
            <a:r>
              <a:rPr lang="en-US" sz="1050" b="1" dirty="0">
                <a:solidFill>
                  <a:srgbClr val="545454"/>
                </a:solidFill>
                <a:latin typeface="Open Sans" panose="020B0606030504020204" pitchFamily="34" charset="0"/>
              </a:rPr>
              <a:t>No coding </a:t>
            </a:r>
            <a:r>
              <a:rPr lang="en-US" sz="1050" dirty="0">
                <a:solidFill>
                  <a:srgbClr val="545454"/>
                </a:solidFill>
                <a:latin typeface="Open Sans" panose="020B0606030504020204" pitchFamily="34" charset="0"/>
              </a:rPr>
              <a:t>requires less technical skills. Now your manual testers can become automation engineers. </a:t>
            </a:r>
          </a:p>
          <a:p>
            <a:pPr marL="742950" lvl="1" indent="-285750">
              <a:buFont typeface="Arial" panose="020B0604020202020204" pitchFamily="34" charset="0"/>
              <a:buChar char="•"/>
            </a:pPr>
            <a:endParaRPr lang="en-US" sz="1050" dirty="0">
              <a:solidFill>
                <a:srgbClr val="545454"/>
              </a:solidFill>
              <a:latin typeface="Open Sans" panose="020B0606030504020204" pitchFamily="34" charset="0"/>
            </a:endParaRPr>
          </a:p>
          <a:p>
            <a:pPr marL="742950" lvl="1" indent="-285750">
              <a:buFont typeface="Arial" panose="020B0604020202020204" pitchFamily="34" charset="0"/>
              <a:buChar char="•"/>
            </a:pPr>
            <a:r>
              <a:rPr lang="en-US" sz="1050" dirty="0">
                <a:solidFill>
                  <a:srgbClr val="545454"/>
                </a:solidFill>
                <a:latin typeface="Open Sans" panose="020B0606030504020204" pitchFamily="34" charset="0"/>
              </a:rPr>
              <a:t>Spend more time executing test cases than maintaining  and creating scripts.</a:t>
            </a:r>
          </a:p>
          <a:p>
            <a:pPr marL="742950" lvl="1" indent="-285750">
              <a:buFont typeface="Arial" panose="020B0604020202020204" pitchFamily="34" charset="0"/>
              <a:buChar char="•"/>
            </a:pPr>
            <a:r>
              <a:rPr lang="en-US" sz="1050" dirty="0">
                <a:solidFill>
                  <a:srgbClr val="545454"/>
                </a:solidFill>
                <a:latin typeface="Open Sans" panose="020B0606030504020204" pitchFamily="34" charset="0"/>
              </a:rPr>
              <a:t>Models are </a:t>
            </a:r>
            <a:r>
              <a:rPr lang="en-US" sz="1050" b="1" dirty="0">
                <a:solidFill>
                  <a:srgbClr val="545454"/>
                </a:solidFill>
                <a:latin typeface="Open Sans" panose="020B0606030504020204" pitchFamily="34" charset="0"/>
              </a:rPr>
              <a:t>resilient</a:t>
            </a:r>
            <a:r>
              <a:rPr lang="en-US" sz="1050" dirty="0">
                <a:solidFill>
                  <a:srgbClr val="545454"/>
                </a:solidFill>
                <a:latin typeface="Open Sans" panose="020B0606030504020204" pitchFamily="34" charset="0"/>
              </a:rPr>
              <a:t> and easily updated with rescan. </a:t>
            </a:r>
          </a:p>
          <a:p>
            <a:pPr marL="742950" lvl="1" indent="-285750">
              <a:buFont typeface="Arial" panose="020B0604020202020204" pitchFamily="34" charset="0"/>
              <a:buChar char="•"/>
            </a:pPr>
            <a:r>
              <a:rPr lang="en-US" sz="1050" dirty="0">
                <a:solidFill>
                  <a:srgbClr val="545454"/>
                </a:solidFill>
                <a:latin typeface="Open Sans" panose="020B0606030504020204" pitchFamily="34" charset="0"/>
              </a:rPr>
              <a:t>Achieve </a:t>
            </a:r>
            <a:r>
              <a:rPr lang="en-US" sz="1050" b="1" dirty="0">
                <a:solidFill>
                  <a:srgbClr val="545454"/>
                </a:solidFill>
                <a:latin typeface="Open Sans" panose="020B0606030504020204" pitchFamily="34" charset="0"/>
              </a:rPr>
              <a:t>90% test automation</a:t>
            </a:r>
            <a:r>
              <a:rPr lang="en-US" b="1" dirty="0">
                <a:solidFill>
                  <a:srgbClr val="545454"/>
                </a:solidFill>
                <a:latin typeface="Open Sans" panose="020B0606030504020204" pitchFamily="34" charset="0"/>
              </a:rPr>
              <a:t>.</a:t>
            </a:r>
            <a:endParaRPr lang="en-US" dirty="0">
              <a:solidFill>
                <a:srgbClr val="545454"/>
              </a:solidFill>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F0CB7-95CD-4829-86AB-103CC615DD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2627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presentations for Snowflake is based on public Medicare data, we have created this simulated data warehouse environment and simulated ETLs  so we can automate data tests at specific points.</a:t>
            </a:r>
          </a:p>
          <a:p>
            <a:endParaRPr lang="en-US" dirty="0"/>
          </a:p>
          <a:p>
            <a:r>
              <a:rPr lang="en-US" dirty="0"/>
              <a:t>We start off with a number of flat flies in csv and json format, before we import the data we check that the files metadata and formatting is correct. We will also import our Salesforce data with contact information from the hospitals.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check the </a:t>
            </a:r>
            <a:r>
              <a:rPr lang="en-US" sz="1200" dirty="0">
                <a:latin typeface="Calibri" panose="020F0502020204030204" pitchFamily="34" charset="0"/>
                <a:cs typeface="Calibri" panose="020F0502020204030204" pitchFamily="34" charset="0"/>
              </a:rPr>
              <a:t>data imported into SQL Server from the staging to warehouse at the Table level. </a:t>
            </a:r>
            <a:r>
              <a:rPr lang="en-US" dirty="0"/>
              <a:t>We will then check the </a:t>
            </a:r>
            <a:r>
              <a:rPr lang="en-US" sz="1200" dirty="0">
                <a:latin typeface="Calibri" panose="020F0502020204030204" pitchFamily="34" charset="0"/>
                <a:cs typeface="Calibri" panose="020F0502020204030204" pitchFamily="34" charset="0"/>
              </a:rPr>
              <a:t>data imported into Snowflake at the </a:t>
            </a:r>
            <a:r>
              <a:rPr lang="en-US" sz="1200" b="0" dirty="0">
                <a:latin typeface="Calibri" panose="020F0502020204030204" pitchFamily="34" charset="0"/>
                <a:cs typeface="Calibri" panose="020F0502020204030204" pitchFamily="34" charset="0"/>
              </a:rPr>
              <a:t>Field</a:t>
            </a:r>
            <a:r>
              <a:rPr lang="en-US" sz="1200" dirty="0">
                <a:latin typeface="Calibri" panose="020F0502020204030204" pitchFamily="34" charset="0"/>
                <a:cs typeface="Calibri" panose="020F0502020204030204" pitchFamily="34" charset="0"/>
              </a:rPr>
              <a:t> level to showcase one of our Snowflake 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We then check the actual data in Snowflake  to ensure it is complete and correctly loaded and transformed using row by row comparisons.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Lastly,  we can generate and test BI reports on the selected data using Tableau.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Jonathan can you please show how this all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C8DBB94-6333-4FB0-9605-01728CD64141}" type="slidenum">
              <a:rPr lang="en-US" smtClean="0"/>
              <a:t>33</a:t>
            </a:fld>
            <a:endParaRPr lang="en-US"/>
          </a:p>
        </p:txBody>
      </p:sp>
    </p:spTree>
    <p:extLst>
      <p:ext uri="{BB962C8B-B14F-4D97-AF65-F5344CB8AC3E}">
        <p14:creationId xmlns:p14="http://schemas.microsoft.com/office/powerpoint/2010/main" val="1876392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F0CB7-95CD-4829-86AB-103CC615DD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929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9433-875C-6D4D-8D5E-E869FD2E05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59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If you have not heard of Tricentis before, we're the global leader in test automation.</a:t>
            </a:r>
          </a:p>
          <a:p>
            <a:r>
              <a:rPr lang="en-US" dirty="0">
                <a:cs typeface="Calibri"/>
              </a:rPr>
              <a:t>We're recognized by all the major industry analysts as a market leader in the test automation category</a:t>
            </a:r>
          </a:p>
          <a:p>
            <a:r>
              <a:rPr lang="en-US" dirty="0">
                <a:cs typeface="Calibri"/>
              </a:rPr>
              <a:t>Our products and technology is being used by more than 2,100+ customers worldwide.</a:t>
            </a:r>
          </a:p>
          <a:p>
            <a:r>
              <a:rPr lang="en-US" dirty="0">
                <a:cs typeface="Calibri"/>
              </a:rPr>
              <a:t>And there are over 200,000 certified automation specialists that using Tricentis products day in and day out.</a:t>
            </a:r>
          </a:p>
          <a:p>
            <a:r>
              <a:rPr lang="en-US" dirty="0">
                <a:cs typeface="Calibri"/>
              </a:rPr>
              <a:t>We're also very proud of our strategic partnerships and alliances with the major cloud providers, AWS and Azure, and the largest software vendors, SAP, Oracle, ServiceNow and many others.  In fact, SAP has selected Tricentis as the recommended vendor for test automation, replacing </a:t>
            </a:r>
            <a:r>
              <a:rPr lang="en-US" dirty="0" err="1">
                <a:cs typeface="Calibri"/>
              </a:rPr>
              <a:t>MicroFocus</a:t>
            </a:r>
            <a:r>
              <a:rPr lang="en-US" dirty="0">
                <a:cs typeface="Calibri"/>
              </a:rPr>
              <a:t> which they had partnered with previously.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6432D-E5D9-4022-83E0-690339E94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722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4C97"/>
                </a:solidFill>
                <a:latin typeface="Open Sans"/>
              </a:rPr>
              <a:t>Points to make: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4C97"/>
                </a:solidFill>
                <a:latin typeface="Open Sans"/>
              </a:rPr>
              <a:t>As data is moving it’s often transforming along the way and can break at any point in its journey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4C97"/>
                </a:solidFill>
                <a:latin typeface="Open Sans"/>
              </a:rPr>
              <a:t>Describe one data journey where a B2B customer records are created in SAP Hybris and get integrated with their SAP ERP instance. The customer data finds it’s way into an MDM hub along with data from many other sources and everything is still correct, but by the time it gets into a Tableau report used by the VP of sales to track growth, something broke.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4C97"/>
                </a:solidFill>
                <a:latin typeface="Open Sans"/>
              </a:rPr>
              <a:t>Finding where it broke can be a time-consuming, expensive, and frustrating task—draining resources that could be better spent on driving innovation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9433-875C-6D4D-8D5E-E869FD2E05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656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Points </a:t>
            </a:r>
            <a:r>
              <a:rPr lang="en-US" dirty="0"/>
              <a:t>to make: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at the end of the day, all of this great technology enables you to do what matters the most—and that’s achieve these important business goals (first row of points) by providing more trustworthy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Achieve those goals and your organization can drive better business experiences for your customers, partners, and other stakeholders faster than ever and make a real impact on both the top and bottom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9433-875C-6D4D-8D5E-E869FD2E05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766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And those errors can have dire consequences for your brand and bottom line.</a:t>
            </a:r>
          </a:p>
          <a:p>
            <a:endParaRPr lang="en-US" sz="1200" dirty="0"/>
          </a:p>
          <a:p>
            <a:r>
              <a:rPr lang="en-US" sz="1200" dirty="0"/>
              <a:t>Example of where bad data caused a poor decision that resulted in a cost of $2.2 million per month.</a:t>
            </a:r>
          </a:p>
          <a:p>
            <a:endParaRPr lang="en-US" sz="1200" dirty="0"/>
          </a:p>
          <a:p>
            <a:r>
              <a:rPr lang="en-US" sz="1200" dirty="0"/>
              <a:t>Major oil and gas company must make decisions on storage capacity based on very large aggregated numbers, the totals while off only 1000</a:t>
            </a:r>
            <a:r>
              <a:rPr lang="en-US" sz="1200" baseline="30000" dirty="0"/>
              <a:t>th</a:t>
            </a:r>
            <a:r>
              <a:rPr lang="en-US" sz="1200" dirty="0"/>
              <a:t> as a percent represented a $2.2 million dollar a month loss under reporting capacity. It is impossible to find these problems in analytics calculations without a true end to end view of the data.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9433-875C-6D4D-8D5E-E869FD2E05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53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bad data causing costly operational issues:</a:t>
            </a:r>
          </a:p>
          <a:p>
            <a:endParaRPr lang="en-US" dirty="0"/>
          </a:p>
          <a:p>
            <a:r>
              <a:rPr lang="en-US" dirty="0"/>
              <a:t>Top 5 national insurer created over 40,000 incorrect invoices due to data error introduced into the process. Without an automated tool to systematically find data that didn’t match pre-defined tolerances it would have been impossible to quickly pinpoint the root cause of the issue. Once the errors were found, the team at the insurer could take steps to prevent future discrepancies from occurring.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9433-875C-6D4D-8D5E-E869FD2E05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295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Compliance reporting issues cost companies millions each year. One of our customers, a Major Global Bank came to us after receiving over $50M+ in AML ( Anti Money Laundering) and KYC (Know Your Customer) fines was able to almost triple the data testing of end-to-end compliance scenarios in a short testing window. They now have time for both regression testing and have real-time monitoring capabilities to reduce the risk of compliance reporting errors.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9433-875C-6D4D-8D5E-E869FD2E05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741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today with vast investments being made in AI technology, trustworthy data is essential if you’re going to yield an optimal return on that investment. Machine learning algorithms fed with poor-quality data is going to result in poor-quality analytical models and processes.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9433-875C-6D4D-8D5E-E869FD2E05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244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Manual Testing of data, manual reconciliation, </a:t>
            </a:r>
            <a:r>
              <a:rPr lang="en-US" dirty="0" err="1"/>
              <a:t>adhoc</a:t>
            </a:r>
            <a:r>
              <a:rPr lang="en-US" dirty="0"/>
              <a:t> checks –&gt; LOW Coverage = High Risk</a:t>
            </a:r>
          </a:p>
          <a:p>
            <a:r>
              <a:rPr lang="en-US" dirty="0"/>
              <a:t>Cross your fingers and hope for the best, Fail in production, regulators won’t spot it, the customers will look past the errors,…</a:t>
            </a:r>
          </a:p>
        </p:txBody>
      </p:sp>
      <p:sp>
        <p:nvSpPr>
          <p:cNvPr id="4" name="Slide Number Placeholder 3"/>
          <p:cNvSpPr>
            <a:spLocks noGrp="1"/>
          </p:cNvSpPr>
          <p:nvPr>
            <p:ph type="sldNum" sz="quarter" idx="5"/>
          </p:nvPr>
        </p:nvSpPr>
        <p:spPr/>
        <p:txBody>
          <a:bodyPr/>
          <a:lstStyle/>
          <a:p>
            <a:fld id="{8D7B8F82-BE23-4AD1-912C-AEBDA780F76A}" type="slidenum">
              <a:rPr lang="en-US" smtClean="0"/>
              <a:t>10</a:t>
            </a:fld>
            <a:endParaRPr lang="en-US"/>
          </a:p>
        </p:txBody>
      </p:sp>
    </p:spTree>
    <p:extLst>
      <p:ext uri="{BB962C8B-B14F-4D97-AF65-F5344CB8AC3E}">
        <p14:creationId xmlns:p14="http://schemas.microsoft.com/office/powerpoint/2010/main" val="3228021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7585A"/>
                </a:solidFill>
                <a:effectLst/>
                <a:latin typeface="Open Sans Light" panose="020B0306030504020204" pitchFamily="34" charset="0"/>
                <a:ea typeface="Calibri" panose="020F0502020204030204" pitchFamily="34" charset="0"/>
              </a:rPr>
              <a:t>If you're like most enterprise organizations, you've already invested in lots of tools to get and keep your data in good shape. Fantastic, they do a great job at what they do — keep on using them. The issue is that they're designed with a particular task in mind — like governing your master data or profiling data at specific points in time, like after a transformation event. In complex enterprise landscapes where you're dealing with masses of structured and unstructured data from many different systems, these point solutions leave dangerous data management gaps. </a:t>
            </a:r>
            <a:endParaRPr lang="en-US" sz="1000" dirty="0">
              <a:solidFill>
                <a:srgbClr val="004C97"/>
              </a:solidFill>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4C97"/>
              </a:solidFill>
              <a:latin typeface="Open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9433-875C-6D4D-8D5E-E869FD2E05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17094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emf"/><Relationship Id="rId3" Type="http://schemas.openxmlformats.org/officeDocument/2006/relationships/image" Target="../media/image4.png"/><Relationship Id="rId7" Type="http://schemas.openxmlformats.org/officeDocument/2006/relationships/image" Target="../media/image2.svg"/><Relationship Id="rId12" Type="http://schemas.openxmlformats.org/officeDocument/2006/relationships/image" Target="../media/image11.sv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image" Target="../media/image6.emf"/><Relationship Id="rId10" Type="http://schemas.openxmlformats.org/officeDocument/2006/relationships/image" Target="../media/image9.emf"/><Relationship Id="rId4" Type="http://schemas.openxmlformats.org/officeDocument/2006/relationships/image" Target="../media/image5.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emf"/><Relationship Id="rId3" Type="http://schemas.openxmlformats.org/officeDocument/2006/relationships/image" Target="../media/image4.png"/><Relationship Id="rId7" Type="http://schemas.openxmlformats.org/officeDocument/2006/relationships/image" Target="../media/image19.svg"/><Relationship Id="rId12" Type="http://schemas.openxmlformats.org/officeDocument/2006/relationships/image" Target="../media/image11.svg"/><Relationship Id="rId2" Type="http://schemas.openxmlformats.org/officeDocument/2006/relationships/image" Target="../media/image3.emf"/><Relationship Id="rId1" Type="http://schemas.openxmlformats.org/officeDocument/2006/relationships/slideMaster" Target="../slideMasters/slideMaster4.xml"/><Relationship Id="rId6" Type="http://schemas.openxmlformats.org/officeDocument/2006/relationships/image" Target="../media/image22.png"/><Relationship Id="rId11" Type="http://schemas.openxmlformats.org/officeDocument/2006/relationships/image" Target="../media/image24.png"/><Relationship Id="rId5" Type="http://schemas.openxmlformats.org/officeDocument/2006/relationships/image" Target="../media/image6.emf"/><Relationship Id="rId10" Type="http://schemas.openxmlformats.org/officeDocument/2006/relationships/image" Target="../media/image9.emf"/><Relationship Id="rId4" Type="http://schemas.openxmlformats.org/officeDocument/2006/relationships/image" Target="../media/image5.png"/><Relationship Id="rId9" Type="http://schemas.openxmlformats.org/officeDocument/2006/relationships/image" Target="../media/image8.sv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2.emf"/><Relationship Id="rId11" Type="http://schemas.openxmlformats.org/officeDocument/2006/relationships/image" Target="../media/image19.svg"/><Relationship Id="rId5" Type="http://schemas.openxmlformats.org/officeDocument/2006/relationships/image" Target="../media/image9.emf"/><Relationship Id="rId10" Type="http://schemas.openxmlformats.org/officeDocument/2006/relationships/image" Target="../media/image22.png"/><Relationship Id="rId4" Type="http://schemas.openxmlformats.org/officeDocument/2006/relationships/image" Target="../media/image8.svg"/><Relationship Id="rId9" Type="http://schemas.openxmlformats.org/officeDocument/2006/relationships/image" Target="../media/image6.emf"/></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9.emf"/><Relationship Id="rId11" Type="http://schemas.openxmlformats.org/officeDocument/2006/relationships/image" Target="../media/image19.svg"/><Relationship Id="rId5" Type="http://schemas.openxmlformats.org/officeDocument/2006/relationships/image" Target="../media/image14.emf"/><Relationship Id="rId10" Type="http://schemas.openxmlformats.org/officeDocument/2006/relationships/image" Target="../media/image22.png"/><Relationship Id="rId4" Type="http://schemas.openxmlformats.org/officeDocument/2006/relationships/image" Target="../media/image8.svg"/><Relationship Id="rId9" Type="http://schemas.openxmlformats.org/officeDocument/2006/relationships/image" Target="../media/image12.emf"/></Relationships>
</file>

<file path=ppt/slideLayouts/_rels/slideLayout1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2.svg"/><Relationship Id="rId5" Type="http://schemas.openxmlformats.org/officeDocument/2006/relationships/image" Target="../media/image9.emf"/><Relationship Id="rId10" Type="http://schemas.openxmlformats.org/officeDocument/2006/relationships/image" Target="../media/image1.png"/><Relationship Id="rId4" Type="http://schemas.openxmlformats.org/officeDocument/2006/relationships/image" Target="../media/image8.svg"/><Relationship Id="rId9"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emf"/><Relationship Id="rId11" Type="http://schemas.openxmlformats.org/officeDocument/2006/relationships/image" Target="../media/image2.svg"/><Relationship Id="rId5" Type="http://schemas.openxmlformats.org/officeDocument/2006/relationships/image" Target="../media/image14.emf"/><Relationship Id="rId10" Type="http://schemas.openxmlformats.org/officeDocument/2006/relationships/image" Target="../media/image1.png"/><Relationship Id="rId4" Type="http://schemas.openxmlformats.org/officeDocument/2006/relationships/image" Target="../media/image8.svg"/><Relationship Id="rId9" Type="http://schemas.openxmlformats.org/officeDocument/2006/relationships/image" Target="../media/image12.emf"/></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2.svg"/><Relationship Id="rId5" Type="http://schemas.openxmlformats.org/officeDocument/2006/relationships/image" Target="../media/image9.emf"/><Relationship Id="rId10" Type="http://schemas.openxmlformats.org/officeDocument/2006/relationships/image" Target="../media/image1.png"/><Relationship Id="rId4" Type="http://schemas.openxmlformats.org/officeDocument/2006/relationships/image" Target="../media/image8.svg"/><Relationship Id="rId9" Type="http://schemas.openxmlformats.org/officeDocument/2006/relationships/image" Target="../media/image6.emf"/></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9.emf"/><Relationship Id="rId11" Type="http://schemas.openxmlformats.org/officeDocument/2006/relationships/image" Target="../media/image2.svg"/><Relationship Id="rId5" Type="http://schemas.openxmlformats.org/officeDocument/2006/relationships/image" Target="../media/image14.emf"/><Relationship Id="rId10" Type="http://schemas.openxmlformats.org/officeDocument/2006/relationships/image" Target="../media/image1.png"/><Relationship Id="rId4" Type="http://schemas.openxmlformats.org/officeDocument/2006/relationships/image" Target="../media/image8.svg"/><Relationship Id="rId9" Type="http://schemas.openxmlformats.org/officeDocument/2006/relationships/image" Target="../media/image12.emf"/></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emf"/><Relationship Id="rId3" Type="http://schemas.openxmlformats.org/officeDocument/2006/relationships/image" Target="../media/image4.png"/><Relationship Id="rId7" Type="http://schemas.openxmlformats.org/officeDocument/2006/relationships/image" Target="../media/image2.svg"/><Relationship Id="rId12" Type="http://schemas.openxmlformats.org/officeDocument/2006/relationships/image" Target="../media/image11.svg"/><Relationship Id="rId2" Type="http://schemas.openxmlformats.org/officeDocument/2006/relationships/image" Target="../media/image3.emf"/><Relationship Id="rId1" Type="http://schemas.openxmlformats.org/officeDocument/2006/relationships/slideMaster" Target="../slideMasters/slideMaster3.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image" Target="../media/image6.emf"/><Relationship Id="rId10" Type="http://schemas.openxmlformats.org/officeDocument/2006/relationships/image" Target="../media/image9.emf"/><Relationship Id="rId4" Type="http://schemas.openxmlformats.org/officeDocument/2006/relationships/image" Target="../media/image5.png"/><Relationship Id="rId9" Type="http://schemas.openxmlformats.org/officeDocument/2006/relationships/image" Target="../media/image8.sv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2.emf"/><Relationship Id="rId11" Type="http://schemas.openxmlformats.org/officeDocument/2006/relationships/image" Target="../media/image2.svg"/><Relationship Id="rId5" Type="http://schemas.openxmlformats.org/officeDocument/2006/relationships/image" Target="../media/image9.emf"/><Relationship Id="rId10" Type="http://schemas.openxmlformats.org/officeDocument/2006/relationships/image" Target="../media/image1.png"/><Relationship Id="rId4" Type="http://schemas.openxmlformats.org/officeDocument/2006/relationships/image" Target="../media/image8.svg"/><Relationship Id="rId9" Type="http://schemas.openxmlformats.org/officeDocument/2006/relationships/image" Target="../media/image6.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9.emf"/><Relationship Id="rId11" Type="http://schemas.openxmlformats.org/officeDocument/2006/relationships/image" Target="../media/image2.svg"/><Relationship Id="rId5" Type="http://schemas.openxmlformats.org/officeDocument/2006/relationships/image" Target="../media/image14.emf"/><Relationship Id="rId10" Type="http://schemas.openxmlformats.org/officeDocument/2006/relationships/image" Target="../media/image1.png"/><Relationship Id="rId4" Type="http://schemas.openxmlformats.org/officeDocument/2006/relationships/image" Target="../media/image8.svg"/><Relationship Id="rId9" Type="http://schemas.openxmlformats.org/officeDocument/2006/relationships/image" Target="../media/image12.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015FFA-73EC-CC4D-ABC1-E302C38FA3A9}"/>
              </a:ext>
            </a:extLst>
          </p:cNvPr>
          <p:cNvSpPr/>
          <p:nvPr/>
        </p:nvSpPr>
        <p:spPr>
          <a:xfrm>
            <a:off x="0" y="0"/>
            <a:ext cx="12192000" cy="645286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B98594C-009F-554D-81FE-4FB7CE71118B}"/>
              </a:ext>
            </a:extLst>
          </p:cNvPr>
          <p:cNvPicPr>
            <a:picLocks noChangeAspect="1"/>
          </p:cNvPicPr>
          <p:nvPr/>
        </p:nvPicPr>
        <p:blipFill>
          <a:blip r:embed="rId2"/>
          <a:stretch>
            <a:fillRect/>
          </a:stretch>
        </p:blipFill>
        <p:spPr>
          <a:xfrm>
            <a:off x="465625" y="405133"/>
            <a:ext cx="3174740" cy="655723"/>
          </a:xfrm>
          <a:prstGeom prst="rect">
            <a:avLst/>
          </a:prstGeom>
        </p:spPr>
      </p:pic>
      <p:sp>
        <p:nvSpPr>
          <p:cNvPr id="6" name="TextBox 5">
            <a:extLst>
              <a:ext uri="{FF2B5EF4-FFF2-40B4-BE49-F238E27FC236}">
                <a16:creationId xmlns:a16="http://schemas.microsoft.com/office/drawing/2014/main" id="{EFBD07FD-E153-F94A-88C6-1CC006D89AD7}"/>
              </a:ext>
            </a:extLst>
          </p:cNvPr>
          <p:cNvSpPr txBox="1"/>
          <p:nvPr/>
        </p:nvSpPr>
        <p:spPr>
          <a:xfrm>
            <a:off x="465625" y="1314625"/>
            <a:ext cx="5772615" cy="276999"/>
          </a:xfrm>
          <a:prstGeom prst="rect">
            <a:avLst/>
          </a:prstGeom>
          <a:noFill/>
        </p:spPr>
        <p:txBody>
          <a:bodyPr wrap="square" rtlCol="0">
            <a:spAutoFit/>
          </a:bodyPr>
          <a:lstStyle/>
          <a:p>
            <a:r>
              <a:rPr lang="en-US" sz="1200" b="1" i="0" dirty="0">
                <a:solidFill>
                  <a:schemeClr val="accent6"/>
                </a:solidFill>
                <a:latin typeface="Open Sans" panose="020B0606030504020204" pitchFamily="34" charset="0"/>
                <a:ea typeface="Open Sans" panose="020B0606030504020204" pitchFamily="34" charset="0"/>
                <a:cs typeface="Open Sans" panose="020B0606030504020204" pitchFamily="34" charset="0"/>
              </a:rPr>
              <a:t>THE GLOBAL LEADER IN CONTINUOUS TEST AUTOMATION</a:t>
            </a:r>
          </a:p>
        </p:txBody>
      </p:sp>
      <p:pic>
        <p:nvPicPr>
          <p:cNvPr id="7" name="Picture 6">
            <a:extLst>
              <a:ext uri="{FF2B5EF4-FFF2-40B4-BE49-F238E27FC236}">
                <a16:creationId xmlns:a16="http://schemas.microsoft.com/office/drawing/2014/main" id="{73D5C314-3E99-8243-B8AB-109A57EFFB08}"/>
              </a:ext>
            </a:extLst>
          </p:cNvPr>
          <p:cNvPicPr>
            <a:picLocks noChangeAspect="1"/>
          </p:cNvPicPr>
          <p:nvPr/>
        </p:nvPicPr>
        <p:blipFill>
          <a:blip r:embed="rId3"/>
          <a:stretch>
            <a:fillRect/>
          </a:stretch>
        </p:blipFill>
        <p:spPr>
          <a:xfrm>
            <a:off x="636905" y="-2726214"/>
            <a:ext cx="15133011" cy="10915517"/>
          </a:xfrm>
          <a:prstGeom prst="rect">
            <a:avLst/>
          </a:prstGeom>
        </p:spPr>
      </p:pic>
      <p:pic>
        <p:nvPicPr>
          <p:cNvPr id="8" name="Picture 7">
            <a:extLst>
              <a:ext uri="{FF2B5EF4-FFF2-40B4-BE49-F238E27FC236}">
                <a16:creationId xmlns:a16="http://schemas.microsoft.com/office/drawing/2014/main" id="{0FD74C11-2D70-E04A-BD1F-07E2CC87CFC7}"/>
              </a:ext>
            </a:extLst>
          </p:cNvPr>
          <p:cNvPicPr>
            <a:picLocks noChangeAspect="1"/>
          </p:cNvPicPr>
          <p:nvPr/>
        </p:nvPicPr>
        <p:blipFill>
          <a:blip r:embed="rId4"/>
          <a:stretch>
            <a:fillRect/>
          </a:stretch>
        </p:blipFill>
        <p:spPr>
          <a:xfrm>
            <a:off x="5261169" y="-1319123"/>
            <a:ext cx="5626005" cy="9091112"/>
          </a:xfrm>
          <a:prstGeom prst="rect">
            <a:avLst/>
          </a:prstGeom>
          <a:effectLst>
            <a:outerShdw blurRad="395014" dir="10800000" algn="r" rotWithShape="0">
              <a:schemeClr val="accent2">
                <a:lumMod val="50000"/>
                <a:alpha val="63000"/>
              </a:schemeClr>
            </a:outerShdw>
          </a:effectLst>
        </p:spPr>
      </p:pic>
      <p:pic>
        <p:nvPicPr>
          <p:cNvPr id="10" name="Picture 9">
            <a:extLst>
              <a:ext uri="{FF2B5EF4-FFF2-40B4-BE49-F238E27FC236}">
                <a16:creationId xmlns:a16="http://schemas.microsoft.com/office/drawing/2014/main" id="{C76E0380-0BD9-0047-963B-D22FFD2484F2}"/>
              </a:ext>
            </a:extLst>
          </p:cNvPr>
          <p:cNvPicPr>
            <a:picLocks noChangeAspect="1"/>
          </p:cNvPicPr>
          <p:nvPr/>
        </p:nvPicPr>
        <p:blipFill>
          <a:blip r:embed="rId5"/>
          <a:stretch>
            <a:fillRect/>
          </a:stretch>
        </p:blipFill>
        <p:spPr>
          <a:xfrm>
            <a:off x="0" y="6452866"/>
            <a:ext cx="12192000" cy="405134"/>
          </a:xfrm>
          <a:prstGeom prst="rect">
            <a:avLst/>
          </a:prstGeom>
        </p:spPr>
      </p:pic>
      <p:pic>
        <p:nvPicPr>
          <p:cNvPr id="11" name="Graphic 10">
            <a:extLst>
              <a:ext uri="{FF2B5EF4-FFF2-40B4-BE49-F238E27FC236}">
                <a16:creationId xmlns:a16="http://schemas.microsoft.com/office/drawing/2014/main" id="{0FC89EA0-7F85-AC40-B5B2-7205E2D4069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64" t="25850" r="11371" b="26766"/>
          <a:stretch/>
        </p:blipFill>
        <p:spPr>
          <a:xfrm>
            <a:off x="465625" y="6544949"/>
            <a:ext cx="865204" cy="210199"/>
          </a:xfrm>
          <a:prstGeom prst="rect">
            <a:avLst/>
          </a:prstGeom>
        </p:spPr>
      </p:pic>
      <p:sp>
        <p:nvSpPr>
          <p:cNvPr id="15" name="Title 14">
            <a:extLst>
              <a:ext uri="{FF2B5EF4-FFF2-40B4-BE49-F238E27FC236}">
                <a16:creationId xmlns:a16="http://schemas.microsoft.com/office/drawing/2014/main" id="{6B860751-0187-5043-B9C2-889CE6C71929}"/>
              </a:ext>
            </a:extLst>
          </p:cNvPr>
          <p:cNvSpPr>
            <a:spLocks noGrp="1"/>
          </p:cNvSpPr>
          <p:nvPr>
            <p:ph type="title"/>
          </p:nvPr>
        </p:nvSpPr>
        <p:spPr>
          <a:xfrm>
            <a:off x="500130" y="2264204"/>
            <a:ext cx="4761039" cy="1164796"/>
          </a:xfrm>
        </p:spPr>
        <p:txBody>
          <a:bodyPr anchor="b"/>
          <a:lstStyle>
            <a:lvl1pPr>
              <a:defRPr>
                <a:solidFill>
                  <a:schemeClr val="bg1"/>
                </a:solidFill>
              </a:defRPr>
            </a:lvl1pPr>
          </a:lstStyle>
          <a:p>
            <a:r>
              <a:rPr lang="en-US"/>
              <a:t>Click to edit Master title style</a:t>
            </a:r>
            <a:endParaRPr lang="en-US" dirty="0"/>
          </a:p>
        </p:txBody>
      </p:sp>
      <p:sp>
        <p:nvSpPr>
          <p:cNvPr id="17" name="Text Placeholder 16">
            <a:extLst>
              <a:ext uri="{FF2B5EF4-FFF2-40B4-BE49-F238E27FC236}">
                <a16:creationId xmlns:a16="http://schemas.microsoft.com/office/drawing/2014/main" id="{4F4B38DB-844E-CA44-8C8A-0BD2D53B5211}"/>
              </a:ext>
            </a:extLst>
          </p:cNvPr>
          <p:cNvSpPr>
            <a:spLocks noGrp="1"/>
          </p:cNvSpPr>
          <p:nvPr>
            <p:ph type="body" sz="quarter" idx="10"/>
          </p:nvPr>
        </p:nvSpPr>
        <p:spPr>
          <a:xfrm>
            <a:off x="465138" y="3733800"/>
            <a:ext cx="4795837" cy="754063"/>
          </a:xfrm>
        </p:spPr>
        <p:txBody>
          <a:bodyPr>
            <a:normAutofit/>
          </a:bodyPr>
          <a:lstStyle>
            <a:lvl1pPr marL="0" indent="0">
              <a:buNone/>
              <a:defRPr sz="2400"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18" name="Slide Number Placeholder 17">
            <a:extLst>
              <a:ext uri="{FF2B5EF4-FFF2-40B4-BE49-F238E27FC236}">
                <a16:creationId xmlns:a16="http://schemas.microsoft.com/office/drawing/2014/main" id="{5EACEAE3-0C2E-2A44-A250-6FB06BE3AB7B}"/>
              </a:ext>
            </a:extLst>
          </p:cNvPr>
          <p:cNvSpPr>
            <a:spLocks noGrp="1"/>
          </p:cNvSpPr>
          <p:nvPr>
            <p:ph type="sldNum" sz="quarter" idx="11"/>
          </p:nvPr>
        </p:nvSpPr>
        <p:spPr/>
        <p:txBody>
          <a:bodyPr/>
          <a:lstStyle/>
          <a:p>
            <a:fld id="{6E9660F2-110E-2240-9661-B2FB03C58BB2}" type="slidenum">
              <a:rPr lang="en-US" smtClean="0"/>
              <a:t>‹#›</a:t>
            </a:fld>
            <a:endParaRPr lang="en-US"/>
          </a:p>
        </p:txBody>
      </p:sp>
      <p:pic>
        <p:nvPicPr>
          <p:cNvPr id="16" name="Graphic 15">
            <a:extLst>
              <a:ext uri="{FF2B5EF4-FFF2-40B4-BE49-F238E27FC236}">
                <a16:creationId xmlns:a16="http://schemas.microsoft.com/office/drawing/2014/main" id="{355B201D-0FAC-F445-8D78-FA67471082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47342" y="-1001888"/>
            <a:ext cx="4967417" cy="8456641"/>
          </a:xfrm>
          <a:prstGeom prst="rect">
            <a:avLst/>
          </a:prstGeom>
        </p:spPr>
      </p:pic>
      <p:pic>
        <p:nvPicPr>
          <p:cNvPr id="12" name="Picture 11">
            <a:extLst>
              <a:ext uri="{FF2B5EF4-FFF2-40B4-BE49-F238E27FC236}">
                <a16:creationId xmlns:a16="http://schemas.microsoft.com/office/drawing/2014/main" id="{E242DEAE-49A2-2E4C-9057-1ACE9B2A1DCA}"/>
              </a:ext>
            </a:extLst>
          </p:cNvPr>
          <p:cNvPicPr>
            <a:picLocks noChangeAspect="1"/>
          </p:cNvPicPr>
          <p:nvPr/>
        </p:nvPicPr>
        <p:blipFill>
          <a:blip r:embed="rId10"/>
          <a:stretch>
            <a:fillRect/>
          </a:stretch>
        </p:blipFill>
        <p:spPr>
          <a:xfrm>
            <a:off x="9828799" y="3437027"/>
            <a:ext cx="2101850" cy="2101850"/>
          </a:xfrm>
          <a:prstGeom prst="rect">
            <a:avLst/>
          </a:prstGeom>
        </p:spPr>
      </p:pic>
      <p:pic>
        <p:nvPicPr>
          <p:cNvPr id="20" name="Graphic 19">
            <a:extLst>
              <a:ext uri="{FF2B5EF4-FFF2-40B4-BE49-F238E27FC236}">
                <a16:creationId xmlns:a16="http://schemas.microsoft.com/office/drawing/2014/main" id="{12ED4D5F-E900-634F-9450-A8FD3F4CD0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44631" y="1854329"/>
            <a:ext cx="1451814" cy="2903627"/>
          </a:xfrm>
          <a:prstGeom prst="rect">
            <a:avLst/>
          </a:prstGeom>
        </p:spPr>
      </p:pic>
      <p:pic>
        <p:nvPicPr>
          <p:cNvPr id="13" name="Picture 12">
            <a:extLst>
              <a:ext uri="{FF2B5EF4-FFF2-40B4-BE49-F238E27FC236}">
                <a16:creationId xmlns:a16="http://schemas.microsoft.com/office/drawing/2014/main" id="{E251D8FB-A93F-5346-8241-52110DF6F9CA}"/>
              </a:ext>
            </a:extLst>
          </p:cNvPr>
          <p:cNvPicPr>
            <a:picLocks noChangeAspect="1"/>
          </p:cNvPicPr>
          <p:nvPr/>
        </p:nvPicPr>
        <p:blipFill>
          <a:blip r:embed="rId13"/>
          <a:stretch>
            <a:fillRect/>
          </a:stretch>
        </p:blipFill>
        <p:spPr>
          <a:xfrm>
            <a:off x="10817790" y="1457892"/>
            <a:ext cx="1839835" cy="1839835"/>
          </a:xfrm>
          <a:prstGeom prst="rect">
            <a:avLst/>
          </a:prstGeom>
        </p:spPr>
      </p:pic>
    </p:spTree>
    <p:extLst>
      <p:ext uri="{BB962C8B-B14F-4D97-AF65-F5344CB8AC3E}">
        <p14:creationId xmlns:p14="http://schemas.microsoft.com/office/powerpoint/2010/main" val="3152709096"/>
      </p:ext>
    </p:extLst>
  </p:cSld>
  <p:clrMapOvr>
    <a:masterClrMapping/>
  </p:clrMapOvr>
  <p:extLst>
    <p:ext uri="{DCECCB84-F9BA-43D5-87BE-67443E8EF086}">
      <p15:sldGuideLst xmlns:p15="http://schemas.microsoft.com/office/powerpoint/2012/main">
        <p15:guide id="1" pos="288">
          <p15:clr>
            <a:srgbClr val="FBAE40"/>
          </p15:clr>
        </p15:guide>
        <p15:guide id="2" pos="3840">
          <p15:clr>
            <a:srgbClr val="FBAE40"/>
          </p15:clr>
        </p15:guide>
        <p15:guide id="3" orient="horz" pos="2160">
          <p15:clr>
            <a:srgbClr val="FBAE40"/>
          </p15:clr>
        </p15:guide>
        <p15:guide id="4" orient="horz" pos="235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ur column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5" name="Rounded Rectangle 4">
            <a:extLst>
              <a:ext uri="{FF2B5EF4-FFF2-40B4-BE49-F238E27FC236}">
                <a16:creationId xmlns:a16="http://schemas.microsoft.com/office/drawing/2014/main" id="{F83A3037-40FF-D749-893A-32B81E778FBE}"/>
              </a:ext>
            </a:extLst>
          </p:cNvPr>
          <p:cNvSpPr/>
          <p:nvPr/>
        </p:nvSpPr>
        <p:spPr>
          <a:xfrm>
            <a:off x="883944" y="2123072"/>
            <a:ext cx="2373390" cy="3472405"/>
          </a:xfrm>
          <a:prstGeom prst="roundRect">
            <a:avLst>
              <a:gd name="adj" fmla="val 4546"/>
            </a:avLst>
          </a:prstGeom>
          <a:gradFill>
            <a:gsLst>
              <a:gs pos="100000">
                <a:srgbClr val="0B85AD"/>
              </a:gs>
              <a:gs pos="0">
                <a:srgbClr val="289DC0"/>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6" name="Rounded Rectangle 5">
            <a:extLst>
              <a:ext uri="{FF2B5EF4-FFF2-40B4-BE49-F238E27FC236}">
                <a16:creationId xmlns:a16="http://schemas.microsoft.com/office/drawing/2014/main" id="{5A9EA09B-AFFE-EF42-A02F-E941C0848113}"/>
              </a:ext>
            </a:extLst>
          </p:cNvPr>
          <p:cNvSpPr/>
          <p:nvPr/>
        </p:nvSpPr>
        <p:spPr>
          <a:xfrm>
            <a:off x="3568242" y="2123072"/>
            <a:ext cx="2373390" cy="3472405"/>
          </a:xfrm>
          <a:prstGeom prst="roundRect">
            <a:avLst>
              <a:gd name="adj" fmla="val 4546"/>
            </a:avLst>
          </a:prstGeom>
          <a:gradFill>
            <a:gsLst>
              <a:gs pos="99000">
                <a:srgbClr val="076BA3"/>
              </a:gs>
              <a:gs pos="0">
                <a:srgbClr val="0B7EAA"/>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8" name="Rounded Rectangle 7">
            <a:extLst>
              <a:ext uri="{FF2B5EF4-FFF2-40B4-BE49-F238E27FC236}">
                <a16:creationId xmlns:a16="http://schemas.microsoft.com/office/drawing/2014/main" id="{47DFDAED-D08F-F044-8286-4790CEB39B0E}"/>
              </a:ext>
            </a:extLst>
          </p:cNvPr>
          <p:cNvSpPr/>
          <p:nvPr/>
        </p:nvSpPr>
        <p:spPr>
          <a:xfrm>
            <a:off x="6252541" y="2123072"/>
            <a:ext cx="2373390" cy="3472405"/>
          </a:xfrm>
          <a:prstGeom prst="roundRect">
            <a:avLst>
              <a:gd name="adj" fmla="val 4546"/>
            </a:avLst>
          </a:prstGeom>
          <a:gradFill>
            <a:gsLst>
              <a:gs pos="99000">
                <a:srgbClr val="04539A"/>
              </a:gs>
              <a:gs pos="0">
                <a:srgbClr val="0465A1"/>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 name="Picture Placeholder 3">
            <a:extLst>
              <a:ext uri="{FF2B5EF4-FFF2-40B4-BE49-F238E27FC236}">
                <a16:creationId xmlns:a16="http://schemas.microsoft.com/office/drawing/2014/main" id="{11A2E133-E99A-5148-869C-8056287B2FAA}"/>
              </a:ext>
            </a:extLst>
          </p:cNvPr>
          <p:cNvSpPr>
            <a:spLocks noGrp="1"/>
          </p:cNvSpPr>
          <p:nvPr>
            <p:ph type="pic" sz="quarter" idx="12"/>
          </p:nvPr>
        </p:nvSpPr>
        <p:spPr>
          <a:xfrm>
            <a:off x="1411680" y="2603500"/>
            <a:ext cx="1333500" cy="1333500"/>
          </a:xfrm>
        </p:spPr>
        <p:txBody>
          <a:bodyPr/>
          <a:lstStyle/>
          <a:p>
            <a:r>
              <a:rPr lang="en-US"/>
              <a:t>Click icon to add picture</a:t>
            </a:r>
          </a:p>
        </p:txBody>
      </p:sp>
      <p:sp>
        <p:nvSpPr>
          <p:cNvPr id="10" name="Picture Placeholder 3">
            <a:extLst>
              <a:ext uri="{FF2B5EF4-FFF2-40B4-BE49-F238E27FC236}">
                <a16:creationId xmlns:a16="http://schemas.microsoft.com/office/drawing/2014/main" id="{DC3E552F-78B9-D64A-9435-806AE4250D01}"/>
              </a:ext>
            </a:extLst>
          </p:cNvPr>
          <p:cNvSpPr>
            <a:spLocks noGrp="1"/>
          </p:cNvSpPr>
          <p:nvPr>
            <p:ph type="pic" sz="quarter" idx="13"/>
          </p:nvPr>
        </p:nvSpPr>
        <p:spPr>
          <a:xfrm>
            <a:off x="4042110" y="2603500"/>
            <a:ext cx="1333500" cy="1333500"/>
          </a:xfrm>
        </p:spPr>
        <p:txBody>
          <a:bodyPr/>
          <a:lstStyle/>
          <a:p>
            <a:r>
              <a:rPr lang="en-US"/>
              <a:t>Click icon to add picture</a:t>
            </a:r>
          </a:p>
        </p:txBody>
      </p:sp>
      <p:sp>
        <p:nvSpPr>
          <p:cNvPr id="14" name="Picture Placeholder 3">
            <a:extLst>
              <a:ext uri="{FF2B5EF4-FFF2-40B4-BE49-F238E27FC236}">
                <a16:creationId xmlns:a16="http://schemas.microsoft.com/office/drawing/2014/main" id="{1834513F-56E5-8A43-918F-DD6D7E1A9D04}"/>
              </a:ext>
            </a:extLst>
          </p:cNvPr>
          <p:cNvSpPr>
            <a:spLocks noGrp="1"/>
          </p:cNvSpPr>
          <p:nvPr>
            <p:ph type="pic" sz="quarter" idx="14"/>
          </p:nvPr>
        </p:nvSpPr>
        <p:spPr>
          <a:xfrm>
            <a:off x="6735798" y="2603500"/>
            <a:ext cx="1333500" cy="1333500"/>
          </a:xfrm>
        </p:spPr>
        <p:txBody>
          <a:bodyPr/>
          <a:lstStyle/>
          <a:p>
            <a:r>
              <a:rPr lang="en-US"/>
              <a:t>Click icon to add picture</a:t>
            </a:r>
          </a:p>
        </p:txBody>
      </p:sp>
      <p:sp>
        <p:nvSpPr>
          <p:cNvPr id="15" name="Text Placeholder 14">
            <a:extLst>
              <a:ext uri="{FF2B5EF4-FFF2-40B4-BE49-F238E27FC236}">
                <a16:creationId xmlns:a16="http://schemas.microsoft.com/office/drawing/2014/main" id="{3504EFD1-6C62-BE4F-B1EA-893286ACED42}"/>
              </a:ext>
            </a:extLst>
          </p:cNvPr>
          <p:cNvSpPr>
            <a:spLocks noGrp="1"/>
          </p:cNvSpPr>
          <p:nvPr>
            <p:ph type="body" sz="quarter" idx="15"/>
          </p:nvPr>
        </p:nvSpPr>
        <p:spPr>
          <a:xfrm>
            <a:off x="1071417"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4AF0469C-0FEA-4843-8C5A-2B65AFAA5A84}"/>
              </a:ext>
            </a:extLst>
          </p:cNvPr>
          <p:cNvSpPr>
            <a:spLocks noGrp="1"/>
          </p:cNvSpPr>
          <p:nvPr>
            <p:ph type="body" sz="quarter" idx="16"/>
          </p:nvPr>
        </p:nvSpPr>
        <p:spPr>
          <a:xfrm>
            <a:off x="3701847"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
        <p:nvSpPr>
          <p:cNvPr id="17" name="Text Placeholder 14">
            <a:extLst>
              <a:ext uri="{FF2B5EF4-FFF2-40B4-BE49-F238E27FC236}">
                <a16:creationId xmlns:a16="http://schemas.microsoft.com/office/drawing/2014/main" id="{325BC17E-7677-FF4D-938D-39814829E08A}"/>
              </a:ext>
            </a:extLst>
          </p:cNvPr>
          <p:cNvSpPr>
            <a:spLocks noGrp="1"/>
          </p:cNvSpPr>
          <p:nvPr>
            <p:ph type="body" sz="quarter" idx="17"/>
          </p:nvPr>
        </p:nvSpPr>
        <p:spPr>
          <a:xfrm>
            <a:off x="6411033"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
        <p:nvSpPr>
          <p:cNvPr id="13" name="Rounded Rectangle 12">
            <a:extLst>
              <a:ext uri="{FF2B5EF4-FFF2-40B4-BE49-F238E27FC236}">
                <a16:creationId xmlns:a16="http://schemas.microsoft.com/office/drawing/2014/main" id="{B645F334-4A24-1F47-BA95-8BD0C83274F9}"/>
              </a:ext>
            </a:extLst>
          </p:cNvPr>
          <p:cNvSpPr/>
          <p:nvPr/>
        </p:nvSpPr>
        <p:spPr>
          <a:xfrm>
            <a:off x="8877966" y="2123072"/>
            <a:ext cx="2373390" cy="3472405"/>
          </a:xfrm>
          <a:prstGeom prst="roundRect">
            <a:avLst>
              <a:gd name="adj" fmla="val 4546"/>
            </a:avLst>
          </a:prstGeom>
          <a:gradFill>
            <a:gsLst>
              <a:gs pos="0">
                <a:srgbClr val="04539A"/>
              </a:gs>
              <a:gs pos="99000">
                <a:schemeClr val="accent2"/>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8" name="Picture Placeholder 3">
            <a:extLst>
              <a:ext uri="{FF2B5EF4-FFF2-40B4-BE49-F238E27FC236}">
                <a16:creationId xmlns:a16="http://schemas.microsoft.com/office/drawing/2014/main" id="{7F8C763F-6E31-3149-B148-D640775299E2}"/>
              </a:ext>
            </a:extLst>
          </p:cNvPr>
          <p:cNvSpPr>
            <a:spLocks noGrp="1"/>
          </p:cNvSpPr>
          <p:nvPr>
            <p:ph type="pic" sz="quarter" idx="18"/>
          </p:nvPr>
        </p:nvSpPr>
        <p:spPr>
          <a:xfrm>
            <a:off x="9382037" y="2603500"/>
            <a:ext cx="1333500" cy="1333500"/>
          </a:xfrm>
        </p:spPr>
        <p:txBody>
          <a:bodyPr/>
          <a:lstStyle/>
          <a:p>
            <a:r>
              <a:rPr lang="en-US"/>
              <a:t>Click icon to add picture</a:t>
            </a:r>
          </a:p>
        </p:txBody>
      </p:sp>
      <p:sp>
        <p:nvSpPr>
          <p:cNvPr id="19" name="Text Placeholder 14">
            <a:extLst>
              <a:ext uri="{FF2B5EF4-FFF2-40B4-BE49-F238E27FC236}">
                <a16:creationId xmlns:a16="http://schemas.microsoft.com/office/drawing/2014/main" id="{86E4B2DD-A1B4-4945-BB42-AAEF6E7A2B59}"/>
              </a:ext>
            </a:extLst>
          </p:cNvPr>
          <p:cNvSpPr>
            <a:spLocks noGrp="1"/>
          </p:cNvSpPr>
          <p:nvPr>
            <p:ph type="body" sz="quarter" idx="19"/>
          </p:nvPr>
        </p:nvSpPr>
        <p:spPr>
          <a:xfrm>
            <a:off x="9057272"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909139955"/>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879EB3B-AD57-4FF5-A996-C5EBDB21A697}"/>
              </a:ext>
            </a:extLst>
          </p:cNvPr>
          <p:cNvSpPr>
            <a:spLocks noGrp="1"/>
          </p:cNvSpPr>
          <p:nvPr>
            <p:ph type="pic" idx="1"/>
          </p:nvPr>
        </p:nvSpPr>
        <p:spPr>
          <a:xfrm>
            <a:off x="4267200" y="1299411"/>
            <a:ext cx="7272336" cy="4947402"/>
          </a:xfrm>
          <a:pattFill prst="pct5">
            <a:fgClr>
              <a:schemeClr val="accent1"/>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4CBA5EB-F56B-47B9-BCFC-3B0559DDC69B}"/>
              </a:ext>
            </a:extLst>
          </p:cNvPr>
          <p:cNvSpPr>
            <a:spLocks noGrp="1"/>
          </p:cNvSpPr>
          <p:nvPr>
            <p:ph type="body" sz="half" idx="2"/>
          </p:nvPr>
        </p:nvSpPr>
        <p:spPr>
          <a:xfrm>
            <a:off x="652464" y="1299411"/>
            <a:ext cx="3412156" cy="49474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260082-1007-4952-8649-24426F4D28F9}"/>
              </a:ext>
            </a:extLst>
          </p:cNvPr>
          <p:cNvSpPr>
            <a:spLocks noGrp="1"/>
          </p:cNvSpPr>
          <p:nvPr>
            <p:ph type="dt" sz="half" idx="10"/>
          </p:nvPr>
        </p:nvSpPr>
        <p:spPr>
          <a:xfrm>
            <a:off x="0" y="1"/>
            <a:ext cx="2743200" cy="195145"/>
          </a:xfrm>
          <a:prstGeom prst="rect">
            <a:avLst/>
          </a:prstGeom>
        </p:spPr>
        <p:txBody>
          <a:bodyPr/>
          <a:lstStyle/>
          <a:p>
            <a:fld id="{63CDC134-1212-4245-BDD2-2A024EDC0806}" type="datetime1">
              <a:rPr lang="en-US" smtClean="0"/>
              <a:t>1/26/2022</a:t>
            </a:fld>
            <a:endParaRPr lang="en-US"/>
          </a:p>
        </p:txBody>
      </p:sp>
      <p:sp>
        <p:nvSpPr>
          <p:cNvPr id="6" name="Footer Placeholder 5">
            <a:extLst>
              <a:ext uri="{FF2B5EF4-FFF2-40B4-BE49-F238E27FC236}">
                <a16:creationId xmlns:a16="http://schemas.microsoft.com/office/drawing/2014/main" id="{6E171AC9-0212-4534-A51A-C462800770C4}"/>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1692D0-CA86-4657-B84A-59748B8307D9}"/>
              </a:ext>
            </a:extLst>
          </p:cNvPr>
          <p:cNvSpPr>
            <a:spLocks noGrp="1"/>
          </p:cNvSpPr>
          <p:nvPr>
            <p:ph type="sldNum" sz="quarter" idx="12"/>
          </p:nvPr>
        </p:nvSpPr>
        <p:spPr/>
        <p:txBody>
          <a:bodyPr/>
          <a:lstStyle/>
          <a:p>
            <a:fld id="{507CC9FD-F0BE-4343-88E6-11D806760E48}" type="slidenum">
              <a:rPr lang="en-US" smtClean="0"/>
              <a:t>‹#›</a:t>
            </a:fld>
            <a:endParaRPr lang="en-US"/>
          </a:p>
        </p:txBody>
      </p:sp>
      <p:sp>
        <p:nvSpPr>
          <p:cNvPr id="8" name="Title 7">
            <a:extLst>
              <a:ext uri="{FF2B5EF4-FFF2-40B4-BE49-F238E27FC236}">
                <a16:creationId xmlns:a16="http://schemas.microsoft.com/office/drawing/2014/main" id="{B2191005-C272-4DA5-8C75-888452C14F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4287717"/>
      </p:ext>
    </p:extLst>
  </p:cSld>
  <p:clrMapOvr>
    <a:masterClrMapping/>
  </p:clrMapOvr>
  <p:extLst>
    <p:ext uri="{DCECCB84-F9BA-43D5-87BE-67443E8EF086}">
      <p15:sldGuideLst xmlns:p15="http://schemas.microsoft.com/office/powerpoint/2012/main">
        <p15:guide id="1" pos="2560">
          <p15:clr>
            <a:srgbClr val="FBAE40"/>
          </p15:clr>
        </p15:guide>
        <p15:guide id="2" pos="268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1E3B62-6B93-4CD8-A0FD-73045DF01E3A}"/>
              </a:ext>
            </a:extLst>
          </p:cNvPr>
          <p:cNvSpPr/>
          <p:nvPr userDrawn="1"/>
        </p:nvSpPr>
        <p:spPr>
          <a:xfrm>
            <a:off x="0" y="0"/>
            <a:ext cx="121920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latin typeface="+mj-lt"/>
              </a:rPr>
              <a:t>Do Not Use Slide Layouts After This</a:t>
            </a:r>
          </a:p>
        </p:txBody>
      </p:sp>
    </p:spTree>
    <p:extLst>
      <p:ext uri="{BB962C8B-B14F-4D97-AF65-F5344CB8AC3E}">
        <p14:creationId xmlns:p14="http://schemas.microsoft.com/office/powerpoint/2010/main" val="13160363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50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68257C4-7FBF-43D9-B418-E6A6516E3137}"/>
              </a:ext>
            </a:extLst>
          </p:cNvPr>
          <p:cNvSpPr>
            <a:spLocks noGrp="1"/>
          </p:cNvSpPr>
          <p:nvPr>
            <p:ph type="pic" sz="quarter" idx="10"/>
          </p:nvPr>
        </p:nvSpPr>
        <p:spPr>
          <a:xfrm>
            <a:off x="4901024" y="0"/>
            <a:ext cx="7290976" cy="6435306"/>
          </a:xfrm>
          <a:custGeom>
            <a:avLst/>
            <a:gdLst>
              <a:gd name="connsiteX0" fmla="*/ 5939201 w 10936464"/>
              <a:gd name="connsiteY0" fmla="*/ 0 h 10287000"/>
              <a:gd name="connsiteX1" fmla="*/ 10936464 w 10936464"/>
              <a:gd name="connsiteY1" fmla="*/ 0 h 10287000"/>
              <a:gd name="connsiteX2" fmla="*/ 10936464 w 10936464"/>
              <a:gd name="connsiteY2" fmla="*/ 5940200 h 10287000"/>
              <a:gd name="connsiteX3" fmla="*/ 8426838 w 10936464"/>
              <a:gd name="connsiteY3" fmla="*/ 10287000 h 10287000"/>
              <a:gd name="connsiteX4" fmla="*/ 0 w 10936464"/>
              <a:gd name="connsiteY4" fmla="*/ 1028700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6464" h="10287000">
                <a:moveTo>
                  <a:pt x="5939201" y="0"/>
                </a:moveTo>
                <a:lnTo>
                  <a:pt x="10936464" y="0"/>
                </a:lnTo>
                <a:lnTo>
                  <a:pt x="10936464" y="5940200"/>
                </a:lnTo>
                <a:lnTo>
                  <a:pt x="8426838" y="10287000"/>
                </a:lnTo>
                <a:lnTo>
                  <a:pt x="0" y="102870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541424003"/>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9177-7015-4A49-8BC8-19EBA7FA07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311BDC-FBFB-4E6B-85D8-50672F6270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3A0BCA-0219-4609-BCAA-F9B407977B87}" type="datetime1">
              <a:rPr kumimoji="0" lang="en-US" sz="800" b="0" i="0" u="none" strike="noStrike" kern="1200" cap="none" spc="0" normalizeH="0" baseline="0" noProof="0" smtClean="0">
                <a:ln>
                  <a:noFill/>
                </a:ln>
                <a:solidFill>
                  <a:srgbClr val="010101">
                    <a:tint val="75000"/>
                  </a:srgbClr>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800" b="0" i="0" u="none" strike="noStrike" kern="1200" cap="none" spc="0" normalizeH="0" baseline="0" noProof="0">
              <a:ln>
                <a:noFill/>
              </a:ln>
              <a:solidFill>
                <a:srgbClr val="010101">
                  <a:tint val="75000"/>
                </a:srgbClr>
              </a:solidFill>
              <a:effectLst/>
              <a:uLnTx/>
              <a:uFillTx/>
              <a:latin typeface="Open Sans Light"/>
              <a:ea typeface="+mn-ea"/>
              <a:cs typeface="+mn-cs"/>
            </a:endParaRPr>
          </a:p>
        </p:txBody>
      </p:sp>
      <p:sp>
        <p:nvSpPr>
          <p:cNvPr id="4" name="Footer Placeholder 3">
            <a:extLst>
              <a:ext uri="{FF2B5EF4-FFF2-40B4-BE49-F238E27FC236}">
                <a16:creationId xmlns:a16="http://schemas.microsoft.com/office/drawing/2014/main" id="{43C351E5-FCF4-4BB9-847A-04873875751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5" name="Slide Number Placeholder 4">
            <a:extLst>
              <a:ext uri="{FF2B5EF4-FFF2-40B4-BE49-F238E27FC236}">
                <a16:creationId xmlns:a16="http://schemas.microsoft.com/office/drawing/2014/main" id="{C37F9528-8E12-4DE8-A972-12DB95868CE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7CC9FD-F0BE-4343-88E6-11D806760E48}" type="slidenum">
              <a:rPr kumimoji="0" lang="en-US" sz="1200" b="0" i="0" u="none" strike="noStrike" kern="1200" cap="none" spc="0" normalizeH="0" baseline="0" noProof="0" smtClean="0">
                <a:ln>
                  <a:noFill/>
                </a:ln>
                <a:solidFill>
                  <a:srgbClr val="FFFFFF"/>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5523673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AE9607-5688-4616-9516-C2D88F6FE373}"/>
              </a:ext>
            </a:extLst>
          </p:cNvPr>
          <p:cNvSpPr>
            <a:spLocks noGrp="1"/>
          </p:cNvSpPr>
          <p:nvPr>
            <p:ph sz="half" idx="1"/>
          </p:nvPr>
        </p:nvSpPr>
        <p:spPr>
          <a:xfrm>
            <a:off x="652463" y="1295400"/>
            <a:ext cx="5346893" cy="4952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E9EF79-3999-486B-B9DA-D5A02C8399BD}"/>
              </a:ext>
            </a:extLst>
          </p:cNvPr>
          <p:cNvSpPr>
            <a:spLocks noGrp="1"/>
          </p:cNvSpPr>
          <p:nvPr>
            <p:ph sz="half" idx="2"/>
          </p:nvPr>
        </p:nvSpPr>
        <p:spPr>
          <a:xfrm>
            <a:off x="6190539" y="1295473"/>
            <a:ext cx="5349240" cy="49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A6770-9F47-4BF3-9D52-11ABF5F02ABB}"/>
              </a:ext>
            </a:extLst>
          </p:cNvPr>
          <p:cNvSpPr>
            <a:spLocks noGrp="1"/>
          </p:cNvSpPr>
          <p:nvPr>
            <p:ph type="dt" sz="half" idx="10"/>
          </p:nvPr>
        </p:nvSpPr>
        <p:spPr>
          <a:xfrm>
            <a:off x="0" y="1"/>
            <a:ext cx="2743200" cy="195145"/>
          </a:xfrm>
          <a:prstGeom prst="rect">
            <a:avLst/>
          </a:prstGeom>
        </p:spPr>
        <p:txBody>
          <a:bodyPr/>
          <a:lstStyle/>
          <a:p>
            <a:fld id="{39BC565C-6022-4972-9C02-3749E816C5BE}" type="datetime1">
              <a:rPr lang="en-US" smtClean="0"/>
              <a:t>1/26/2022</a:t>
            </a:fld>
            <a:endParaRPr lang="en-US"/>
          </a:p>
        </p:txBody>
      </p:sp>
      <p:sp>
        <p:nvSpPr>
          <p:cNvPr id="6" name="Footer Placeholder 5">
            <a:extLst>
              <a:ext uri="{FF2B5EF4-FFF2-40B4-BE49-F238E27FC236}">
                <a16:creationId xmlns:a16="http://schemas.microsoft.com/office/drawing/2014/main" id="{01567A07-C4F9-432B-A5F5-2034EB51C9A5}"/>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252E14-7137-48CD-96C1-6475862992EA}"/>
              </a:ext>
            </a:extLst>
          </p:cNvPr>
          <p:cNvSpPr>
            <a:spLocks noGrp="1"/>
          </p:cNvSpPr>
          <p:nvPr>
            <p:ph type="sldNum" sz="quarter" idx="12"/>
          </p:nvPr>
        </p:nvSpPr>
        <p:spPr>
          <a:xfrm>
            <a:off x="11597268" y="6461239"/>
            <a:ext cx="506116" cy="365125"/>
          </a:xfrm>
          <a:prstGeom prst="rect">
            <a:avLst/>
          </a:prstGeom>
        </p:spPr>
        <p:txBody>
          <a:bodyPr/>
          <a:lstStyle/>
          <a:p>
            <a:fld id="{507CC9FD-F0BE-4343-88E6-11D806760E48}" type="slidenum">
              <a:rPr lang="en-US" smtClean="0"/>
              <a:t>‹#›</a:t>
            </a:fld>
            <a:endParaRPr lang="en-US"/>
          </a:p>
        </p:txBody>
      </p:sp>
      <p:sp>
        <p:nvSpPr>
          <p:cNvPr id="8" name="Title 7">
            <a:extLst>
              <a:ext uri="{FF2B5EF4-FFF2-40B4-BE49-F238E27FC236}">
                <a16:creationId xmlns:a16="http://schemas.microsoft.com/office/drawing/2014/main" id="{CD89808B-6466-4D38-9F1A-2C5849310AA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5881619"/>
      </p:ext>
    </p:extLst>
  </p:cSld>
  <p:clrMapOvr>
    <a:masterClrMapping/>
  </p:clrMapOvr>
  <p:extLst>
    <p:ext uri="{DCECCB84-F9BA-43D5-87BE-67443E8EF086}">
      <p15:sldGuideLst xmlns:p15="http://schemas.microsoft.com/office/powerpoint/2012/main">
        <p15:guide id="1" pos="3779">
          <p15:clr>
            <a:srgbClr val="FBAE40"/>
          </p15:clr>
        </p15:guide>
        <p15:guide id="2" pos="389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wo Content Background 1">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241F76C-3ACF-49A6-B9A8-9733CE848814}"/>
              </a:ext>
            </a:extLst>
          </p:cNvPr>
          <p:cNvGrpSpPr/>
          <p:nvPr userDrawn="1"/>
        </p:nvGrpSpPr>
        <p:grpSpPr>
          <a:xfrm>
            <a:off x="0" y="0"/>
            <a:ext cx="6048375" cy="6456782"/>
            <a:chOff x="0" y="0"/>
            <a:chExt cx="6048375" cy="6456782"/>
          </a:xfrm>
        </p:grpSpPr>
        <p:sp>
          <p:nvSpPr>
            <p:cNvPr id="10" name="Rectangle 9">
              <a:extLst>
                <a:ext uri="{FF2B5EF4-FFF2-40B4-BE49-F238E27FC236}">
                  <a16:creationId xmlns:a16="http://schemas.microsoft.com/office/drawing/2014/main" id="{CE361DDF-78D6-4144-854A-9923CDC9D769}"/>
                </a:ext>
              </a:extLst>
            </p:cNvPr>
            <p:cNvSpPr/>
            <p:nvPr userDrawn="1"/>
          </p:nvSpPr>
          <p:spPr>
            <a:xfrm>
              <a:off x="0" y="0"/>
              <a:ext cx="6048375" cy="6456782"/>
            </a:xfrm>
            <a:prstGeom prst="rect">
              <a:avLst/>
            </a:prstGeom>
            <a:solidFill>
              <a:srgbClr val="183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 name="Right Triangle 13">
              <a:extLst>
                <a:ext uri="{FF2B5EF4-FFF2-40B4-BE49-F238E27FC236}">
                  <a16:creationId xmlns:a16="http://schemas.microsoft.com/office/drawing/2014/main" id="{E3578D3E-8A9D-4F03-9CA2-EBD46DBF2E73}"/>
                </a:ext>
              </a:extLst>
            </p:cNvPr>
            <p:cNvSpPr/>
            <p:nvPr userDrawn="1"/>
          </p:nvSpPr>
          <p:spPr>
            <a:xfrm>
              <a:off x="4158" y="2819400"/>
              <a:ext cx="3652576" cy="3637382"/>
            </a:xfrm>
            <a:prstGeom prst="rtTriangle">
              <a:avLst/>
            </a:prstGeom>
            <a:solidFill>
              <a:srgbClr val="17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9" name="Right Triangle 8">
              <a:extLst>
                <a:ext uri="{FF2B5EF4-FFF2-40B4-BE49-F238E27FC236}">
                  <a16:creationId xmlns:a16="http://schemas.microsoft.com/office/drawing/2014/main" id="{A5D57B25-57E1-4F69-9527-4814F044E971}"/>
                </a:ext>
              </a:extLst>
            </p:cNvPr>
            <p:cNvSpPr/>
            <p:nvPr userDrawn="1"/>
          </p:nvSpPr>
          <p:spPr>
            <a:xfrm flipH="1">
              <a:off x="2070101" y="2605365"/>
              <a:ext cx="3978274" cy="3851417"/>
            </a:xfrm>
            <a:prstGeom prst="rtTriangle">
              <a:avLst/>
            </a:prstGeom>
            <a:solidFill>
              <a:srgbClr val="17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ight Triangle 7">
              <a:extLst>
                <a:ext uri="{FF2B5EF4-FFF2-40B4-BE49-F238E27FC236}">
                  <a16:creationId xmlns:a16="http://schemas.microsoft.com/office/drawing/2014/main" id="{5D324D2C-7C28-4524-BBCF-E2CF2346A693}"/>
                </a:ext>
              </a:extLst>
            </p:cNvPr>
            <p:cNvSpPr/>
            <p:nvPr userDrawn="1"/>
          </p:nvSpPr>
          <p:spPr>
            <a:xfrm rot="10800000">
              <a:off x="2509838" y="0"/>
              <a:ext cx="3538537" cy="3505200"/>
            </a:xfrm>
            <a:prstGeom prst="rtTriangle">
              <a:avLst/>
            </a:prstGeom>
            <a:solidFill>
              <a:srgbClr val="17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7" name="Freeform: Shape 26">
              <a:extLst>
                <a:ext uri="{FF2B5EF4-FFF2-40B4-BE49-F238E27FC236}">
                  <a16:creationId xmlns:a16="http://schemas.microsoft.com/office/drawing/2014/main" id="{D14806DD-98B9-4EA0-BF0B-9902CCD88D2E}"/>
                </a:ext>
              </a:extLst>
            </p:cNvPr>
            <p:cNvSpPr/>
            <p:nvPr userDrawn="1"/>
          </p:nvSpPr>
          <p:spPr>
            <a:xfrm rot="10800000">
              <a:off x="5589408" y="2606222"/>
              <a:ext cx="458967" cy="898977"/>
            </a:xfrm>
            <a:custGeom>
              <a:avLst/>
              <a:gdLst>
                <a:gd name="connsiteX0" fmla="*/ 0 w 453112"/>
                <a:gd name="connsiteY0" fmla="*/ 887508 h 887508"/>
                <a:gd name="connsiteX1" fmla="*/ 0 w 453112"/>
                <a:gd name="connsiteY1" fmla="*/ 0 h 887508"/>
                <a:gd name="connsiteX2" fmla="*/ 453112 w 453112"/>
                <a:gd name="connsiteY2" fmla="*/ 448844 h 887508"/>
                <a:gd name="connsiteX3" fmla="*/ 0 w 453112"/>
                <a:gd name="connsiteY3" fmla="*/ 887508 h 887508"/>
              </a:gdLst>
              <a:ahLst/>
              <a:cxnLst>
                <a:cxn ang="0">
                  <a:pos x="connsiteX0" y="connsiteY0"/>
                </a:cxn>
                <a:cxn ang="0">
                  <a:pos x="connsiteX1" y="connsiteY1"/>
                </a:cxn>
                <a:cxn ang="0">
                  <a:pos x="connsiteX2" y="connsiteY2"/>
                </a:cxn>
                <a:cxn ang="0">
                  <a:pos x="connsiteX3" y="connsiteY3"/>
                </a:cxn>
              </a:cxnLst>
              <a:rect l="l" t="t" r="r" b="b"/>
              <a:pathLst>
                <a:path w="453112" h="887508">
                  <a:moveTo>
                    <a:pt x="0" y="887508"/>
                  </a:moveTo>
                  <a:lnTo>
                    <a:pt x="0" y="0"/>
                  </a:lnTo>
                  <a:lnTo>
                    <a:pt x="453112" y="448844"/>
                  </a:lnTo>
                  <a:lnTo>
                    <a:pt x="0" y="887508"/>
                  </a:lnTo>
                  <a:close/>
                </a:path>
              </a:pathLst>
            </a:custGeom>
            <a:solidFill>
              <a:srgbClr val="152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5" name="Freeform: Shape 44">
              <a:extLst>
                <a:ext uri="{FF2B5EF4-FFF2-40B4-BE49-F238E27FC236}">
                  <a16:creationId xmlns:a16="http://schemas.microsoft.com/office/drawing/2014/main" id="{AC032A88-1ED9-42C8-A1EC-DD58A599C17A}"/>
                </a:ext>
              </a:extLst>
            </p:cNvPr>
            <p:cNvSpPr/>
            <p:nvPr userDrawn="1"/>
          </p:nvSpPr>
          <p:spPr>
            <a:xfrm>
              <a:off x="2070101" y="5677919"/>
              <a:ext cx="1586633" cy="778863"/>
            </a:xfrm>
            <a:custGeom>
              <a:avLst/>
              <a:gdLst>
                <a:gd name="connsiteX0" fmla="*/ 804517 w 1586633"/>
                <a:gd name="connsiteY0" fmla="*/ 0 h 778863"/>
                <a:gd name="connsiteX1" fmla="*/ 1586633 w 1586633"/>
                <a:gd name="connsiteY1" fmla="*/ 778863 h 778863"/>
                <a:gd name="connsiteX2" fmla="*/ 0 w 1586633"/>
                <a:gd name="connsiteY2" fmla="*/ 778863 h 778863"/>
              </a:gdLst>
              <a:ahLst/>
              <a:cxnLst>
                <a:cxn ang="0">
                  <a:pos x="connsiteX0" y="connsiteY0"/>
                </a:cxn>
                <a:cxn ang="0">
                  <a:pos x="connsiteX1" y="connsiteY1"/>
                </a:cxn>
                <a:cxn ang="0">
                  <a:pos x="connsiteX2" y="connsiteY2"/>
                </a:cxn>
              </a:cxnLst>
              <a:rect l="l" t="t" r="r" b="b"/>
              <a:pathLst>
                <a:path w="1586633" h="778863">
                  <a:moveTo>
                    <a:pt x="804517" y="0"/>
                  </a:moveTo>
                  <a:lnTo>
                    <a:pt x="1586633" y="778863"/>
                  </a:lnTo>
                  <a:lnTo>
                    <a:pt x="0" y="778863"/>
                  </a:lnTo>
                  <a:close/>
                </a:path>
              </a:pathLst>
            </a:custGeom>
            <a:solidFill>
              <a:srgbClr val="152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sp>
        <p:nvSpPr>
          <p:cNvPr id="4" name="Content Placeholder 3">
            <a:extLst>
              <a:ext uri="{FF2B5EF4-FFF2-40B4-BE49-F238E27FC236}">
                <a16:creationId xmlns:a16="http://schemas.microsoft.com/office/drawing/2014/main" id="{B7E9EF79-3999-486B-B9DA-D5A02C8399BD}"/>
              </a:ext>
            </a:extLst>
          </p:cNvPr>
          <p:cNvSpPr>
            <a:spLocks noGrp="1"/>
          </p:cNvSpPr>
          <p:nvPr>
            <p:ph sz="half" idx="2"/>
          </p:nvPr>
        </p:nvSpPr>
        <p:spPr>
          <a:xfrm>
            <a:off x="6188074" y="1295400"/>
            <a:ext cx="5333365" cy="4951340"/>
          </a:xfrm>
          <a:ln>
            <a:noFill/>
          </a:ln>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A6770-9F47-4BF3-9D52-11ABF5F02ABB}"/>
              </a:ext>
            </a:extLst>
          </p:cNvPr>
          <p:cNvSpPr>
            <a:spLocks noGrp="1"/>
          </p:cNvSpPr>
          <p:nvPr>
            <p:ph type="dt" sz="half" idx="10"/>
          </p:nvPr>
        </p:nvSpPr>
        <p:spPr>
          <a:xfrm>
            <a:off x="0" y="1"/>
            <a:ext cx="2743200" cy="195145"/>
          </a:xfrm>
          <a:prstGeom prst="rect">
            <a:avLst/>
          </a:prstGeom>
          <a:ln>
            <a:noFill/>
          </a:ln>
        </p:spPr>
        <p:txBody>
          <a:bodyPr/>
          <a:lstStyle/>
          <a:p>
            <a:fld id="{39BC565C-6022-4972-9C02-3749E816C5BE}" type="datetime1">
              <a:rPr lang="en-US" smtClean="0"/>
              <a:t>1/26/2022</a:t>
            </a:fld>
            <a:endParaRPr lang="en-US"/>
          </a:p>
        </p:txBody>
      </p:sp>
      <p:sp>
        <p:nvSpPr>
          <p:cNvPr id="6" name="Footer Placeholder 5">
            <a:extLst>
              <a:ext uri="{FF2B5EF4-FFF2-40B4-BE49-F238E27FC236}">
                <a16:creationId xmlns:a16="http://schemas.microsoft.com/office/drawing/2014/main" id="{01567A07-C4F9-432B-A5F5-2034EB51C9A5}"/>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252E14-7137-48CD-96C1-6475862992EA}"/>
              </a:ext>
            </a:extLst>
          </p:cNvPr>
          <p:cNvSpPr>
            <a:spLocks noGrp="1"/>
          </p:cNvSpPr>
          <p:nvPr>
            <p:ph type="sldNum" sz="quarter" idx="12"/>
          </p:nvPr>
        </p:nvSpPr>
        <p:spPr>
          <a:xfrm>
            <a:off x="11597268" y="6461239"/>
            <a:ext cx="506116" cy="365125"/>
          </a:xfrm>
          <a:prstGeom prst="rect">
            <a:avLst/>
          </a:prstGeom>
        </p:spPr>
        <p:txBody>
          <a:bodyPr/>
          <a:lstStyle/>
          <a:p>
            <a:fld id="{507CC9FD-F0BE-4343-88E6-11D806760E48}" type="slidenum">
              <a:rPr lang="en-US" smtClean="0"/>
              <a:t>‹#›</a:t>
            </a:fld>
            <a:endParaRPr lang="en-US"/>
          </a:p>
        </p:txBody>
      </p:sp>
      <p:sp>
        <p:nvSpPr>
          <p:cNvPr id="17" name="Text Placeholder 10">
            <a:extLst>
              <a:ext uri="{FF2B5EF4-FFF2-40B4-BE49-F238E27FC236}">
                <a16:creationId xmlns:a16="http://schemas.microsoft.com/office/drawing/2014/main" id="{17D2B185-3465-A845-BDCB-56B9CD3C427B}"/>
              </a:ext>
            </a:extLst>
          </p:cNvPr>
          <p:cNvSpPr>
            <a:spLocks noGrp="1"/>
          </p:cNvSpPr>
          <p:nvPr>
            <p:ph type="body" sz="quarter" idx="16"/>
          </p:nvPr>
        </p:nvSpPr>
        <p:spPr>
          <a:xfrm>
            <a:off x="652462" y="2438400"/>
            <a:ext cx="4681538" cy="3802222"/>
          </a:xfrm>
          <a:ln>
            <a:noFill/>
          </a:ln>
        </p:spPr>
        <p:txBody>
          <a:bodyPr>
            <a:no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420EB1A-F962-43F1-A1AF-FF2B30BF74AC}"/>
              </a:ext>
            </a:extLst>
          </p:cNvPr>
          <p:cNvSpPr>
            <a:spLocks noGrp="1"/>
          </p:cNvSpPr>
          <p:nvPr>
            <p:ph type="title"/>
          </p:nvPr>
        </p:nvSpPr>
        <p:spPr>
          <a:xfrm>
            <a:off x="652463" y="1295400"/>
            <a:ext cx="4681534" cy="847656"/>
          </a:xfrm>
          <a:ln>
            <a:noFill/>
          </a:ln>
        </p:spPr>
        <p:txBody>
          <a:bodyPr anchor="t"/>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054147240"/>
      </p:ext>
    </p:extLst>
  </p:cSld>
  <p:clrMapOvr>
    <a:masterClrMapping/>
  </p:clrMapOvr>
  <p:extLst>
    <p:ext uri="{DCECCB84-F9BA-43D5-87BE-67443E8EF086}">
      <p15:sldGuideLst xmlns:p15="http://schemas.microsoft.com/office/powerpoint/2012/main">
        <p15:guide id="1" pos="3779">
          <p15:clr>
            <a:srgbClr val="FBAE40"/>
          </p15:clr>
        </p15:guide>
        <p15:guide id="2" pos="3898">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4DBDF5-F0FF-4BAB-A542-27C16504F0A9}"/>
              </a:ext>
            </a:extLst>
          </p:cNvPr>
          <p:cNvSpPr>
            <a:spLocks noGrp="1"/>
          </p:cNvSpPr>
          <p:nvPr>
            <p:ph type="dt" sz="half" idx="10"/>
          </p:nvPr>
        </p:nvSpPr>
        <p:spPr>
          <a:xfrm>
            <a:off x="0" y="1"/>
            <a:ext cx="2743200" cy="195145"/>
          </a:xfrm>
          <a:prstGeom prst="rect">
            <a:avLst/>
          </a:prstGeom>
        </p:spPr>
        <p:txBody>
          <a:bodyPr/>
          <a:lstStyle/>
          <a:p>
            <a:fld id="{564515A7-B4D2-4E5E-8DAA-17B33D9F9E82}" type="datetime1">
              <a:rPr lang="en-US" smtClean="0"/>
              <a:t>1/26/2022</a:t>
            </a:fld>
            <a:endParaRPr lang="en-US"/>
          </a:p>
        </p:txBody>
      </p:sp>
      <p:sp>
        <p:nvSpPr>
          <p:cNvPr id="4" name="Footer Placeholder 3">
            <a:extLst>
              <a:ext uri="{FF2B5EF4-FFF2-40B4-BE49-F238E27FC236}">
                <a16:creationId xmlns:a16="http://schemas.microsoft.com/office/drawing/2014/main" id="{414A0CDC-2F36-426C-80AA-FE2E1F4F5A30}"/>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6F547B6-87AA-43C9-9E1D-3574C141F8B8}"/>
              </a:ext>
            </a:extLst>
          </p:cNvPr>
          <p:cNvSpPr>
            <a:spLocks noGrp="1"/>
          </p:cNvSpPr>
          <p:nvPr>
            <p:ph type="sldNum" sz="quarter" idx="12"/>
          </p:nvPr>
        </p:nvSpPr>
        <p:spPr>
          <a:xfrm>
            <a:off x="11597268" y="6461239"/>
            <a:ext cx="506116" cy="365125"/>
          </a:xfrm>
          <a:prstGeom prst="rect">
            <a:avLst/>
          </a:prstGeom>
        </p:spPr>
        <p:txBody>
          <a:bodyPr/>
          <a:lstStyle/>
          <a:p>
            <a:fld id="{507CC9FD-F0BE-4343-88E6-11D806760E48}" type="slidenum">
              <a:rPr lang="en-US" smtClean="0"/>
              <a:pPr/>
              <a:t>‹#›</a:t>
            </a:fld>
            <a:endParaRPr lang="en-US"/>
          </a:p>
        </p:txBody>
      </p:sp>
      <p:sp>
        <p:nvSpPr>
          <p:cNvPr id="11" name="Title 10">
            <a:extLst>
              <a:ext uri="{FF2B5EF4-FFF2-40B4-BE49-F238E27FC236}">
                <a16:creationId xmlns:a16="http://schemas.microsoft.com/office/drawing/2014/main" id="{207226BF-68DB-4968-9A5F-34BB3DADA2A0}"/>
              </a:ext>
            </a:extLst>
          </p:cNvPr>
          <p:cNvSpPr>
            <a:spLocks noGrp="1"/>
          </p:cNvSpPr>
          <p:nvPr>
            <p:ph type="title"/>
          </p:nvPr>
        </p:nvSpPr>
        <p:spPr/>
        <p:txBody>
          <a:bodyPr/>
          <a:lstStyle/>
          <a:p>
            <a:r>
              <a:rPr lang="en-US"/>
              <a:t>Click to edit Master title style</a:t>
            </a:r>
          </a:p>
        </p:txBody>
      </p:sp>
      <p:sp>
        <p:nvSpPr>
          <p:cNvPr id="13" name="Content Placeholder 12">
            <a:extLst>
              <a:ext uri="{FF2B5EF4-FFF2-40B4-BE49-F238E27FC236}">
                <a16:creationId xmlns:a16="http://schemas.microsoft.com/office/drawing/2014/main" id="{BBA8063C-7A11-4535-8FA1-2D81C58A0A65}"/>
              </a:ext>
            </a:extLst>
          </p:cNvPr>
          <p:cNvSpPr>
            <a:spLocks noGrp="1"/>
          </p:cNvSpPr>
          <p:nvPr>
            <p:ph sz="quarter" idx="13"/>
          </p:nvPr>
        </p:nvSpPr>
        <p:spPr>
          <a:xfrm>
            <a:off x="652462" y="1295400"/>
            <a:ext cx="3483864"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86BB947E-0A0E-429F-A7E3-CA05D4EC1ACF}"/>
              </a:ext>
            </a:extLst>
          </p:cNvPr>
          <p:cNvSpPr>
            <a:spLocks noGrp="1"/>
          </p:cNvSpPr>
          <p:nvPr>
            <p:ph sz="quarter" idx="14"/>
          </p:nvPr>
        </p:nvSpPr>
        <p:spPr>
          <a:xfrm>
            <a:off x="4354068" y="1295400"/>
            <a:ext cx="3483864"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136C9D73-3B53-4757-8E5D-A4CC768E6D29}"/>
              </a:ext>
            </a:extLst>
          </p:cNvPr>
          <p:cNvSpPr>
            <a:spLocks noGrp="1"/>
          </p:cNvSpPr>
          <p:nvPr>
            <p:ph sz="quarter" idx="15"/>
          </p:nvPr>
        </p:nvSpPr>
        <p:spPr>
          <a:xfrm>
            <a:off x="8046149" y="1295400"/>
            <a:ext cx="3483864"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104063"/>
      </p:ext>
    </p:extLst>
  </p:cSld>
  <p:clrMapOvr>
    <a:masterClrMapping/>
  </p:clrMapOvr>
  <p:extLst>
    <p:ext uri="{DCECCB84-F9BA-43D5-87BE-67443E8EF086}">
      <p15:sldGuideLst xmlns:p15="http://schemas.microsoft.com/office/powerpoint/2012/main">
        <p15:guide id="1" pos="2608">
          <p15:clr>
            <a:srgbClr val="FBAE40"/>
          </p15:clr>
        </p15:guide>
        <p15:guide id="2" pos="4937">
          <p15:clr>
            <a:srgbClr val="FBAE40"/>
          </p15:clr>
        </p15:guide>
        <p15:guide id="3" pos="5070">
          <p15:clr>
            <a:srgbClr val="FBAE40"/>
          </p15:clr>
        </p15:guide>
        <p15:guide id="4" pos="274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wo Thirds / One Thi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DBA6-06C3-4826-B064-BD9DE5C3EBBF}"/>
              </a:ext>
            </a:extLst>
          </p:cNvPr>
          <p:cNvSpPr>
            <a:spLocks noGrp="1"/>
          </p:cNvSpPr>
          <p:nvPr>
            <p:ph type="title"/>
          </p:nvPr>
        </p:nvSpPr>
        <p:spPr/>
        <p:txBody>
          <a:bodyPr/>
          <a:lstStyle>
            <a:lvl1pPr>
              <a:defRPr sz="3200"/>
            </a:lvl1pPr>
          </a:lstStyle>
          <a:p>
            <a:r>
              <a:rPr lang="en-US"/>
              <a:t>Click to edit Master title style</a:t>
            </a:r>
          </a:p>
        </p:txBody>
      </p:sp>
      <p:sp>
        <p:nvSpPr>
          <p:cNvPr id="3" name="Date Placeholder 2">
            <a:extLst>
              <a:ext uri="{FF2B5EF4-FFF2-40B4-BE49-F238E27FC236}">
                <a16:creationId xmlns:a16="http://schemas.microsoft.com/office/drawing/2014/main" id="{1EA7CA3A-A27F-4124-85E1-594A0D712C7E}"/>
              </a:ext>
            </a:extLst>
          </p:cNvPr>
          <p:cNvSpPr>
            <a:spLocks noGrp="1"/>
          </p:cNvSpPr>
          <p:nvPr>
            <p:ph type="dt" sz="half" idx="10"/>
          </p:nvPr>
        </p:nvSpPr>
        <p:spPr>
          <a:xfrm>
            <a:off x="0" y="1"/>
            <a:ext cx="2743200" cy="195145"/>
          </a:xfrm>
          <a:prstGeom prst="rect">
            <a:avLst/>
          </a:prstGeom>
        </p:spPr>
        <p:txBody>
          <a:bodyPr/>
          <a:lstStyle/>
          <a:p>
            <a:fld id="{C26546CB-0F61-4FCE-99A7-14F4BDF4FC3C}" type="datetime1">
              <a:rPr lang="en-US" smtClean="0"/>
              <a:t>1/26/2022</a:t>
            </a:fld>
            <a:endParaRPr lang="en-US"/>
          </a:p>
        </p:txBody>
      </p:sp>
      <p:sp>
        <p:nvSpPr>
          <p:cNvPr id="4" name="Footer Placeholder 3">
            <a:extLst>
              <a:ext uri="{FF2B5EF4-FFF2-40B4-BE49-F238E27FC236}">
                <a16:creationId xmlns:a16="http://schemas.microsoft.com/office/drawing/2014/main" id="{4420F987-64A7-458D-A758-EE38E047FA2E}"/>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7AAF2C-4243-4267-812B-2FD3CB47B4A3}"/>
              </a:ext>
            </a:extLst>
          </p:cNvPr>
          <p:cNvSpPr>
            <a:spLocks noGrp="1"/>
          </p:cNvSpPr>
          <p:nvPr>
            <p:ph type="sldNum" sz="quarter" idx="12"/>
          </p:nvPr>
        </p:nvSpPr>
        <p:spPr>
          <a:xfrm>
            <a:off x="11597268" y="6461239"/>
            <a:ext cx="506116" cy="365125"/>
          </a:xfrm>
          <a:prstGeom prst="rect">
            <a:avLst/>
          </a:prstGeom>
        </p:spPr>
        <p:txBody>
          <a:bodyPr/>
          <a:lstStyle/>
          <a:p>
            <a:fld id="{507CC9FD-F0BE-4343-88E6-11D806760E48}" type="slidenum">
              <a:rPr lang="en-US" smtClean="0"/>
              <a:pPr/>
              <a:t>‹#›</a:t>
            </a:fld>
            <a:endParaRPr lang="en-US"/>
          </a:p>
        </p:txBody>
      </p:sp>
      <p:sp>
        <p:nvSpPr>
          <p:cNvPr id="7" name="Content Placeholder 6">
            <a:extLst>
              <a:ext uri="{FF2B5EF4-FFF2-40B4-BE49-F238E27FC236}">
                <a16:creationId xmlns:a16="http://schemas.microsoft.com/office/drawing/2014/main" id="{E7E4A3EE-B55E-4F19-9274-53585DFCB819}"/>
              </a:ext>
            </a:extLst>
          </p:cNvPr>
          <p:cNvSpPr>
            <a:spLocks noGrp="1"/>
          </p:cNvSpPr>
          <p:nvPr>
            <p:ph sz="quarter" idx="13"/>
          </p:nvPr>
        </p:nvSpPr>
        <p:spPr>
          <a:xfrm>
            <a:off x="652462" y="1295399"/>
            <a:ext cx="7186845"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1EE6E3ED-07DA-441B-829A-B77630326455}"/>
              </a:ext>
            </a:extLst>
          </p:cNvPr>
          <p:cNvSpPr>
            <a:spLocks noGrp="1"/>
          </p:cNvSpPr>
          <p:nvPr>
            <p:ph sz="quarter" idx="14"/>
          </p:nvPr>
        </p:nvSpPr>
        <p:spPr>
          <a:xfrm>
            <a:off x="8046149" y="1295351"/>
            <a:ext cx="3483864" cy="4952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7367166"/>
      </p:ext>
    </p:extLst>
  </p:cSld>
  <p:clrMapOvr>
    <a:masterClrMapping/>
  </p:clrMapOvr>
  <p:extLst>
    <p:ext uri="{DCECCB84-F9BA-43D5-87BE-67443E8EF086}">
      <p15:sldGuideLst xmlns:p15="http://schemas.microsoft.com/office/powerpoint/2012/main">
        <p15:guide id="1" pos="4938">
          <p15:clr>
            <a:srgbClr val="FBAE40"/>
          </p15:clr>
        </p15:guide>
        <p15:guide id="2" pos="5063">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One Third / Two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DBA6-06C3-4826-B064-BD9DE5C3EB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A7CA3A-A27F-4124-85E1-594A0D712C7E}"/>
              </a:ext>
            </a:extLst>
          </p:cNvPr>
          <p:cNvSpPr>
            <a:spLocks noGrp="1"/>
          </p:cNvSpPr>
          <p:nvPr>
            <p:ph type="dt" sz="half" idx="10"/>
          </p:nvPr>
        </p:nvSpPr>
        <p:spPr>
          <a:xfrm>
            <a:off x="0" y="1"/>
            <a:ext cx="2743200" cy="195145"/>
          </a:xfrm>
          <a:prstGeom prst="rect">
            <a:avLst/>
          </a:prstGeom>
        </p:spPr>
        <p:txBody>
          <a:bodyPr/>
          <a:lstStyle/>
          <a:p>
            <a:fld id="{75C3CCC0-C904-4168-BB5F-4772BB4E689E}" type="datetime1">
              <a:rPr lang="en-US" smtClean="0"/>
              <a:t>1/26/2022</a:t>
            </a:fld>
            <a:endParaRPr lang="en-US"/>
          </a:p>
        </p:txBody>
      </p:sp>
      <p:sp>
        <p:nvSpPr>
          <p:cNvPr id="4" name="Footer Placeholder 3">
            <a:extLst>
              <a:ext uri="{FF2B5EF4-FFF2-40B4-BE49-F238E27FC236}">
                <a16:creationId xmlns:a16="http://schemas.microsoft.com/office/drawing/2014/main" id="{4420F987-64A7-458D-A758-EE38E047FA2E}"/>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7AAF2C-4243-4267-812B-2FD3CB47B4A3}"/>
              </a:ext>
            </a:extLst>
          </p:cNvPr>
          <p:cNvSpPr>
            <a:spLocks noGrp="1"/>
          </p:cNvSpPr>
          <p:nvPr>
            <p:ph type="sldNum" sz="quarter" idx="12"/>
          </p:nvPr>
        </p:nvSpPr>
        <p:spPr>
          <a:xfrm>
            <a:off x="11597268" y="6461239"/>
            <a:ext cx="506116" cy="365125"/>
          </a:xfrm>
          <a:prstGeom prst="rect">
            <a:avLst/>
          </a:prstGeom>
        </p:spPr>
        <p:txBody>
          <a:bodyPr/>
          <a:lstStyle/>
          <a:p>
            <a:fld id="{507CC9FD-F0BE-4343-88E6-11D806760E48}" type="slidenum">
              <a:rPr lang="en-US" smtClean="0"/>
              <a:pPr/>
              <a:t>‹#›</a:t>
            </a:fld>
            <a:endParaRPr lang="en-US"/>
          </a:p>
        </p:txBody>
      </p:sp>
      <p:sp>
        <p:nvSpPr>
          <p:cNvPr id="7" name="Content Placeholder 6">
            <a:extLst>
              <a:ext uri="{FF2B5EF4-FFF2-40B4-BE49-F238E27FC236}">
                <a16:creationId xmlns:a16="http://schemas.microsoft.com/office/drawing/2014/main" id="{E7E4A3EE-B55E-4F19-9274-53585DFCB819}"/>
              </a:ext>
            </a:extLst>
          </p:cNvPr>
          <p:cNvSpPr>
            <a:spLocks noGrp="1"/>
          </p:cNvSpPr>
          <p:nvPr>
            <p:ph sz="quarter" idx="13"/>
          </p:nvPr>
        </p:nvSpPr>
        <p:spPr>
          <a:xfrm>
            <a:off x="652463" y="1295449"/>
            <a:ext cx="3486796" cy="4950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1EE6E3ED-07DA-441B-829A-B77630326455}"/>
              </a:ext>
            </a:extLst>
          </p:cNvPr>
          <p:cNvSpPr>
            <a:spLocks noGrp="1"/>
          </p:cNvSpPr>
          <p:nvPr>
            <p:ph sz="quarter" idx="14"/>
          </p:nvPr>
        </p:nvSpPr>
        <p:spPr>
          <a:xfrm>
            <a:off x="4343400" y="1295400"/>
            <a:ext cx="7192963"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138282"/>
      </p:ext>
    </p:extLst>
  </p:cSld>
  <p:clrMapOvr>
    <a:masterClrMapping/>
  </p:clrMapOvr>
  <p:extLst>
    <p:ext uri="{DCECCB84-F9BA-43D5-87BE-67443E8EF086}">
      <p15:sldGuideLst xmlns:p15="http://schemas.microsoft.com/office/powerpoint/2012/main">
        <p15:guide id="1" pos="2607">
          <p15:clr>
            <a:srgbClr val="FBAE40"/>
          </p15:clr>
        </p15:guide>
        <p15:guide id="2" pos="2733">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ustomer 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DBA6-06C3-4826-B064-BD9DE5C3EB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A7CA3A-A27F-4124-85E1-594A0D712C7E}"/>
              </a:ext>
            </a:extLst>
          </p:cNvPr>
          <p:cNvSpPr>
            <a:spLocks noGrp="1"/>
          </p:cNvSpPr>
          <p:nvPr>
            <p:ph type="dt" sz="half" idx="10"/>
          </p:nvPr>
        </p:nvSpPr>
        <p:spPr>
          <a:xfrm>
            <a:off x="0" y="1"/>
            <a:ext cx="2743200" cy="195145"/>
          </a:xfrm>
          <a:prstGeom prst="rect">
            <a:avLst/>
          </a:prstGeom>
        </p:spPr>
        <p:txBody>
          <a:bodyPr/>
          <a:lstStyle/>
          <a:p>
            <a:fld id="{4F3E562D-FDBA-495B-A293-B4FB4F8F52B2}" type="datetime1">
              <a:rPr lang="en-US" smtClean="0"/>
              <a:t>1/26/2022</a:t>
            </a:fld>
            <a:endParaRPr lang="en-US"/>
          </a:p>
        </p:txBody>
      </p:sp>
      <p:sp>
        <p:nvSpPr>
          <p:cNvPr id="4" name="Footer Placeholder 3">
            <a:extLst>
              <a:ext uri="{FF2B5EF4-FFF2-40B4-BE49-F238E27FC236}">
                <a16:creationId xmlns:a16="http://schemas.microsoft.com/office/drawing/2014/main" id="{4420F987-64A7-458D-A758-EE38E047FA2E}"/>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7AAF2C-4243-4267-812B-2FD3CB47B4A3}"/>
              </a:ext>
            </a:extLst>
          </p:cNvPr>
          <p:cNvSpPr>
            <a:spLocks noGrp="1"/>
          </p:cNvSpPr>
          <p:nvPr>
            <p:ph type="sldNum" sz="quarter" idx="12"/>
          </p:nvPr>
        </p:nvSpPr>
        <p:spPr>
          <a:xfrm>
            <a:off x="11597268" y="6461239"/>
            <a:ext cx="506116" cy="365125"/>
          </a:xfrm>
          <a:prstGeom prst="rect">
            <a:avLst/>
          </a:prstGeom>
        </p:spPr>
        <p:txBody>
          <a:bodyPr/>
          <a:lstStyle/>
          <a:p>
            <a:fld id="{507CC9FD-F0BE-4343-88E6-11D806760E48}" type="slidenum">
              <a:rPr lang="en-US" smtClean="0"/>
              <a:pPr/>
              <a:t>‹#›</a:t>
            </a:fld>
            <a:endParaRPr lang="en-US"/>
          </a:p>
        </p:txBody>
      </p:sp>
      <p:sp>
        <p:nvSpPr>
          <p:cNvPr id="9" name="Content Placeholder 8">
            <a:extLst>
              <a:ext uri="{FF2B5EF4-FFF2-40B4-BE49-F238E27FC236}">
                <a16:creationId xmlns:a16="http://schemas.microsoft.com/office/drawing/2014/main" id="{1EE6E3ED-07DA-441B-829A-B77630326455}"/>
              </a:ext>
            </a:extLst>
          </p:cNvPr>
          <p:cNvSpPr>
            <a:spLocks noGrp="1"/>
          </p:cNvSpPr>
          <p:nvPr>
            <p:ph sz="quarter" idx="14"/>
          </p:nvPr>
        </p:nvSpPr>
        <p:spPr>
          <a:xfrm>
            <a:off x="4343400" y="1295400"/>
            <a:ext cx="7192963"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E826942A-CD52-45AB-BD2A-DBEE06603BA1}"/>
              </a:ext>
            </a:extLst>
          </p:cNvPr>
          <p:cNvSpPr>
            <a:spLocks noGrp="1"/>
          </p:cNvSpPr>
          <p:nvPr>
            <p:ph type="pic" sz="quarter" idx="15" hasCustomPrompt="1"/>
          </p:nvPr>
        </p:nvSpPr>
        <p:spPr>
          <a:xfrm>
            <a:off x="652463" y="1295400"/>
            <a:ext cx="3486150" cy="946150"/>
          </a:xfrm>
          <a:pattFill prst="pct5">
            <a:fgClr>
              <a:schemeClr val="accent1"/>
            </a:fgClr>
            <a:bgClr>
              <a:schemeClr val="bg1"/>
            </a:bgClr>
          </a:pattFill>
        </p:spPr>
        <p:txBody>
          <a:bodyPr anchor="ctr">
            <a:normAutofit/>
          </a:bodyPr>
          <a:lstStyle>
            <a:lvl1pPr marL="0" indent="0" algn="ctr">
              <a:buNone/>
              <a:defRPr sz="1800"/>
            </a:lvl1pPr>
          </a:lstStyle>
          <a:p>
            <a:r>
              <a:rPr lang="en-US"/>
              <a:t>Insert logo here (remove placeholder and place logo manually if needed)</a:t>
            </a:r>
          </a:p>
        </p:txBody>
      </p:sp>
      <p:sp>
        <p:nvSpPr>
          <p:cNvPr id="11" name="Text Placeholder 10">
            <a:extLst>
              <a:ext uri="{FF2B5EF4-FFF2-40B4-BE49-F238E27FC236}">
                <a16:creationId xmlns:a16="http://schemas.microsoft.com/office/drawing/2014/main" id="{29EA4789-3E51-4DF8-8A2E-5BFC9BF41651}"/>
              </a:ext>
            </a:extLst>
          </p:cNvPr>
          <p:cNvSpPr>
            <a:spLocks noGrp="1"/>
          </p:cNvSpPr>
          <p:nvPr>
            <p:ph type="body" sz="quarter" idx="16"/>
          </p:nvPr>
        </p:nvSpPr>
        <p:spPr>
          <a:xfrm>
            <a:off x="652463" y="2743200"/>
            <a:ext cx="3486150" cy="350361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406746"/>
      </p:ext>
    </p:extLst>
  </p:cSld>
  <p:clrMapOvr>
    <a:masterClrMapping/>
  </p:clrMapOvr>
  <p:extLst>
    <p:ext uri="{DCECCB84-F9BA-43D5-87BE-67443E8EF086}">
      <p15:sldGuideLst xmlns:p15="http://schemas.microsoft.com/office/powerpoint/2012/main">
        <p15:guide id="1" pos="2607">
          <p15:clr>
            <a:srgbClr val="FBAE40"/>
          </p15:clr>
        </p15:guide>
        <p15:guide id="2" pos="2733">
          <p15:clr>
            <a:srgbClr val="FBAE40"/>
          </p15:clr>
        </p15:guide>
        <p15:guide id="3" orient="horz" pos="1637">
          <p15:clr>
            <a:srgbClr val="FBAE40"/>
          </p15:clr>
        </p15:guide>
        <p15:guide id="4" orient="horz" pos="151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 colum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504EFD1-6C62-BE4F-B1EA-893286ACED42}"/>
              </a:ext>
            </a:extLst>
          </p:cNvPr>
          <p:cNvSpPr>
            <a:spLocks noGrp="1"/>
          </p:cNvSpPr>
          <p:nvPr>
            <p:ph type="body" sz="quarter" idx="15"/>
          </p:nvPr>
        </p:nvSpPr>
        <p:spPr>
          <a:xfrm>
            <a:off x="1719935" y="3562727"/>
            <a:ext cx="2445665" cy="920373"/>
          </a:xfrm>
          <a:ln>
            <a:noFill/>
          </a:ln>
        </p:spPr>
        <p:txBody>
          <a:bodyPr/>
          <a:lstStyle>
            <a:lvl1pPr marL="0" indent="0" algn="ctr">
              <a:buNone/>
              <a:defRPr>
                <a:solidFill>
                  <a:schemeClr val="tx2"/>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1C6DA3E2-F69B-1549-BDE0-F8F08CCDA826}"/>
              </a:ext>
            </a:extLst>
          </p:cNvPr>
          <p:cNvSpPr>
            <a:spLocks noGrp="1"/>
          </p:cNvSpPr>
          <p:nvPr>
            <p:ph type="body" sz="quarter" idx="18" hasCustomPrompt="1"/>
          </p:nvPr>
        </p:nvSpPr>
        <p:spPr>
          <a:xfrm>
            <a:off x="1730374" y="2210176"/>
            <a:ext cx="2435226" cy="1352551"/>
          </a:xfrm>
        </p:spPr>
        <p:txBody>
          <a:bodyPr anchor="ctr">
            <a:normAutofit/>
          </a:bodyPr>
          <a:lstStyle>
            <a:lvl1pPr marL="0" indent="0" algn="ctr">
              <a:buNone/>
              <a:defRPr sz="8000" b="1"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sz="6600" b="1" i="0" dirty="0">
                <a:latin typeface="Open Sans" panose="020B0606030504020204" pitchFamily="34" charset="0"/>
                <a:ea typeface="Open Sans" panose="020B0606030504020204" pitchFamily="34" charset="0"/>
                <a:cs typeface="Open Sans" panose="020B0606030504020204" pitchFamily="34" charset="0"/>
              </a:rPr>
              <a:t>00</a:t>
            </a:r>
            <a:endParaRPr lang="en-US" dirty="0"/>
          </a:p>
        </p:txBody>
      </p:sp>
      <p:sp>
        <p:nvSpPr>
          <p:cNvPr id="22" name="Text Placeholder 21">
            <a:extLst>
              <a:ext uri="{FF2B5EF4-FFF2-40B4-BE49-F238E27FC236}">
                <a16:creationId xmlns:a16="http://schemas.microsoft.com/office/drawing/2014/main" id="{37FB38F1-87FC-EC4C-9FB6-5B77DCB165F2}"/>
              </a:ext>
            </a:extLst>
          </p:cNvPr>
          <p:cNvSpPr>
            <a:spLocks noGrp="1"/>
          </p:cNvSpPr>
          <p:nvPr>
            <p:ph type="body" sz="quarter" idx="19" hasCustomPrompt="1"/>
          </p:nvPr>
        </p:nvSpPr>
        <p:spPr>
          <a:xfrm>
            <a:off x="4878387" y="2209800"/>
            <a:ext cx="2435225" cy="1352550"/>
          </a:xfrm>
        </p:spPr>
        <p:txBody>
          <a:bodyPr anchor="ctr">
            <a:noAutofit/>
          </a:bodyPr>
          <a:lstStyle>
            <a:lvl1pPr>
              <a:defRPr lang="en-US" sz="6600" b="1" i="0"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00</a:t>
            </a:r>
          </a:p>
        </p:txBody>
      </p:sp>
    </p:spTree>
    <p:extLst>
      <p:ext uri="{BB962C8B-B14F-4D97-AF65-F5344CB8AC3E}">
        <p14:creationId xmlns:p14="http://schemas.microsoft.com/office/powerpoint/2010/main" val="1217671917"/>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guide id="6"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TOC / Agenda">
    <p:spTree>
      <p:nvGrpSpPr>
        <p:cNvPr id="1" name=""/>
        <p:cNvGrpSpPr/>
        <p:nvPr/>
      </p:nvGrpSpPr>
      <p:grpSpPr>
        <a:xfrm>
          <a:off x="0" y="0"/>
          <a:ext cx="0" cy="0"/>
          <a:chOff x="0" y="0"/>
          <a:chExt cx="0" cy="0"/>
        </a:xfrm>
      </p:grpSpPr>
      <p:grpSp>
        <p:nvGrpSpPr>
          <p:cNvPr id="9" name="Graphic 6">
            <a:extLst>
              <a:ext uri="{FF2B5EF4-FFF2-40B4-BE49-F238E27FC236}">
                <a16:creationId xmlns:a16="http://schemas.microsoft.com/office/drawing/2014/main" id="{3DFC48DD-BA45-4AD6-AA56-D087A281B66D}"/>
              </a:ext>
            </a:extLst>
          </p:cNvPr>
          <p:cNvGrpSpPr/>
          <p:nvPr/>
        </p:nvGrpSpPr>
        <p:grpSpPr>
          <a:xfrm>
            <a:off x="0" y="4762"/>
            <a:ext cx="12192000" cy="6853237"/>
            <a:chOff x="0" y="4762"/>
            <a:chExt cx="12192000" cy="6853237"/>
          </a:xfrm>
          <a:solidFill>
            <a:schemeClr val="accent1"/>
          </a:solidFill>
        </p:grpSpPr>
        <p:sp>
          <p:nvSpPr>
            <p:cNvPr id="22" name="Freeform: Shape 21">
              <a:extLst>
                <a:ext uri="{FF2B5EF4-FFF2-40B4-BE49-F238E27FC236}">
                  <a16:creationId xmlns:a16="http://schemas.microsoft.com/office/drawing/2014/main" id="{75031294-5AEF-49AB-A3E0-6D7AF3CC7444}"/>
                </a:ext>
              </a:extLst>
            </p:cNvPr>
            <p:cNvSpPr/>
            <p:nvPr/>
          </p:nvSpPr>
          <p:spPr>
            <a:xfrm>
              <a:off x="8143017" y="4762"/>
              <a:ext cx="4048410" cy="4051173"/>
            </a:xfrm>
            <a:custGeom>
              <a:avLst/>
              <a:gdLst>
                <a:gd name="connsiteX0" fmla="*/ 4048411 w 4048410"/>
                <a:gd name="connsiteY0" fmla="*/ 0 h 4051173"/>
                <a:gd name="connsiteX1" fmla="*/ 0 w 4048410"/>
                <a:gd name="connsiteY1" fmla="*/ 4051173 h 4051173"/>
                <a:gd name="connsiteX2" fmla="*/ 2293049 w 4048410"/>
                <a:gd name="connsiteY2" fmla="*/ 4051173 h 4051173"/>
                <a:gd name="connsiteX3" fmla="*/ 4048411 w 4048410"/>
                <a:gd name="connsiteY3" fmla="*/ 2283905 h 4051173"/>
                <a:gd name="connsiteX4" fmla="*/ 4048411 w 4048410"/>
                <a:gd name="connsiteY4" fmla="*/ 0 h 405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410" h="4051173">
                  <a:moveTo>
                    <a:pt x="4048411" y="0"/>
                  </a:moveTo>
                  <a:lnTo>
                    <a:pt x="0" y="4051173"/>
                  </a:lnTo>
                  <a:lnTo>
                    <a:pt x="2293049" y="4051173"/>
                  </a:lnTo>
                  <a:lnTo>
                    <a:pt x="4048411" y="2283905"/>
                  </a:lnTo>
                  <a:lnTo>
                    <a:pt x="4048411" y="0"/>
                  </a:lnTo>
                  <a:close/>
                </a:path>
              </a:pathLst>
            </a:custGeom>
            <a:solidFill>
              <a:srgbClr val="0D4E96"/>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D6DEAD9-652F-43F0-B567-CCFA267D38E4}"/>
                </a:ext>
              </a:extLst>
            </p:cNvPr>
            <p:cNvSpPr/>
            <p:nvPr/>
          </p:nvSpPr>
          <p:spPr>
            <a:xfrm>
              <a:off x="8041671" y="4050982"/>
              <a:ext cx="4150328" cy="2395537"/>
            </a:xfrm>
            <a:custGeom>
              <a:avLst/>
              <a:gdLst>
                <a:gd name="connsiteX0" fmla="*/ 4150328 w 4150328"/>
                <a:gd name="connsiteY0" fmla="*/ 0 h 2395537"/>
                <a:gd name="connsiteX1" fmla="*/ 2395633 w 4150328"/>
                <a:gd name="connsiteY1" fmla="*/ 0 h 2395537"/>
                <a:gd name="connsiteX2" fmla="*/ 0 w 4150328"/>
                <a:gd name="connsiteY2" fmla="*/ 2395538 h 2395537"/>
                <a:gd name="connsiteX3" fmla="*/ 2508599 w 4150328"/>
                <a:gd name="connsiteY3" fmla="*/ 2395538 h 2395537"/>
                <a:gd name="connsiteX4" fmla="*/ 4150328 w 4150328"/>
                <a:gd name="connsiteY4" fmla="*/ 753809 h 2395537"/>
                <a:gd name="connsiteX5" fmla="*/ 4150328 w 4150328"/>
                <a:gd name="connsiteY5" fmla="*/ 0 h 239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0328" h="2395537">
                  <a:moveTo>
                    <a:pt x="4150328" y="0"/>
                  </a:moveTo>
                  <a:lnTo>
                    <a:pt x="2395633" y="0"/>
                  </a:lnTo>
                  <a:lnTo>
                    <a:pt x="0" y="2395538"/>
                  </a:lnTo>
                  <a:lnTo>
                    <a:pt x="2508599" y="2395538"/>
                  </a:lnTo>
                  <a:lnTo>
                    <a:pt x="4150328" y="753809"/>
                  </a:lnTo>
                  <a:lnTo>
                    <a:pt x="4150328" y="0"/>
                  </a:lnTo>
                  <a:close/>
                </a:path>
              </a:pathLst>
            </a:custGeom>
            <a:solidFill>
              <a:srgbClr val="406997"/>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1510791-E2B0-4BA7-8381-C471FABCE11D}"/>
                </a:ext>
              </a:extLst>
            </p:cNvPr>
            <p:cNvSpPr/>
            <p:nvPr/>
          </p:nvSpPr>
          <p:spPr>
            <a:xfrm>
              <a:off x="10539698" y="4794218"/>
              <a:ext cx="1652301" cy="1652301"/>
            </a:xfrm>
            <a:custGeom>
              <a:avLst/>
              <a:gdLst>
                <a:gd name="connsiteX0" fmla="*/ 1652302 w 1652301"/>
                <a:gd name="connsiteY0" fmla="*/ 0 h 1652301"/>
                <a:gd name="connsiteX1" fmla="*/ 0 w 1652301"/>
                <a:gd name="connsiteY1" fmla="*/ 1652302 h 1652301"/>
                <a:gd name="connsiteX2" fmla="*/ 1652302 w 1652301"/>
                <a:gd name="connsiteY2" fmla="*/ 1652302 h 1652301"/>
                <a:gd name="connsiteX3" fmla="*/ 1652302 w 1652301"/>
                <a:gd name="connsiteY3" fmla="*/ 0 h 1652301"/>
              </a:gdLst>
              <a:ahLst/>
              <a:cxnLst>
                <a:cxn ang="0">
                  <a:pos x="connsiteX0" y="connsiteY0"/>
                </a:cxn>
                <a:cxn ang="0">
                  <a:pos x="connsiteX1" y="connsiteY1"/>
                </a:cxn>
                <a:cxn ang="0">
                  <a:pos x="connsiteX2" y="connsiteY2"/>
                </a:cxn>
                <a:cxn ang="0">
                  <a:pos x="connsiteX3" y="connsiteY3"/>
                </a:cxn>
              </a:cxnLst>
              <a:rect l="l" t="t" r="r" b="b"/>
              <a:pathLst>
                <a:path w="1652301" h="1652301">
                  <a:moveTo>
                    <a:pt x="1652302" y="0"/>
                  </a:moveTo>
                  <a:lnTo>
                    <a:pt x="0" y="1652302"/>
                  </a:lnTo>
                  <a:lnTo>
                    <a:pt x="1652302" y="1652302"/>
                  </a:lnTo>
                  <a:lnTo>
                    <a:pt x="1652302" y="0"/>
                  </a:lnTo>
                  <a:close/>
                </a:path>
              </a:pathLst>
            </a:custGeom>
            <a:solidFill>
              <a:srgbClr val="0D4E96"/>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7B37C87-6FED-41E2-B734-5644DA4F1307}"/>
                </a:ext>
              </a:extLst>
            </p:cNvPr>
            <p:cNvSpPr/>
            <p:nvPr/>
          </p:nvSpPr>
          <p:spPr>
            <a:xfrm>
              <a:off x="8144161" y="4050982"/>
              <a:ext cx="2293048" cy="1146524"/>
            </a:xfrm>
            <a:custGeom>
              <a:avLst/>
              <a:gdLst>
                <a:gd name="connsiteX0" fmla="*/ 2293049 w 2293048"/>
                <a:gd name="connsiteY0" fmla="*/ 0 h 1146524"/>
                <a:gd name="connsiteX1" fmla="*/ 1146524 w 2293048"/>
                <a:gd name="connsiteY1" fmla="*/ 1146524 h 1146524"/>
                <a:gd name="connsiteX2" fmla="*/ 0 w 2293048"/>
                <a:gd name="connsiteY2" fmla="*/ 0 h 1146524"/>
                <a:gd name="connsiteX3" fmla="*/ 2293049 w 2293048"/>
                <a:gd name="connsiteY3" fmla="*/ 0 h 1146524"/>
              </a:gdLst>
              <a:ahLst/>
              <a:cxnLst>
                <a:cxn ang="0">
                  <a:pos x="connsiteX0" y="connsiteY0"/>
                </a:cxn>
                <a:cxn ang="0">
                  <a:pos x="connsiteX1" y="connsiteY1"/>
                </a:cxn>
                <a:cxn ang="0">
                  <a:pos x="connsiteX2" y="connsiteY2"/>
                </a:cxn>
                <a:cxn ang="0">
                  <a:pos x="connsiteX3" y="connsiteY3"/>
                </a:cxn>
              </a:cxnLst>
              <a:rect l="l" t="t" r="r" b="b"/>
              <a:pathLst>
                <a:path w="2293048" h="1146524">
                  <a:moveTo>
                    <a:pt x="2293049" y="0"/>
                  </a:moveTo>
                  <a:lnTo>
                    <a:pt x="1146524" y="1146524"/>
                  </a:lnTo>
                  <a:lnTo>
                    <a:pt x="0" y="0"/>
                  </a:lnTo>
                  <a:lnTo>
                    <a:pt x="2293049" y="0"/>
                  </a:lnTo>
                  <a:close/>
                </a:path>
              </a:pathLst>
            </a:custGeom>
            <a:solidFill>
              <a:srgbClr val="052144"/>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6597733-88FA-40D4-84C1-55D4D4E8F384}"/>
                </a:ext>
              </a:extLst>
            </p:cNvPr>
            <p:cNvSpPr/>
            <p:nvPr/>
          </p:nvSpPr>
          <p:spPr>
            <a:xfrm>
              <a:off x="8041671" y="5197506"/>
              <a:ext cx="2498026" cy="1249013"/>
            </a:xfrm>
            <a:custGeom>
              <a:avLst/>
              <a:gdLst>
                <a:gd name="connsiteX0" fmla="*/ 2498027 w 2498026"/>
                <a:gd name="connsiteY0" fmla="*/ 1249013 h 1249013"/>
                <a:gd name="connsiteX1" fmla="*/ 1249013 w 2498026"/>
                <a:gd name="connsiteY1" fmla="*/ 0 h 1249013"/>
                <a:gd name="connsiteX2" fmla="*/ 0 w 2498026"/>
                <a:gd name="connsiteY2" fmla="*/ 1249013 h 1249013"/>
                <a:gd name="connsiteX3" fmla="*/ 2498027 w 2498026"/>
                <a:gd name="connsiteY3" fmla="*/ 1249013 h 1249013"/>
              </a:gdLst>
              <a:ahLst/>
              <a:cxnLst>
                <a:cxn ang="0">
                  <a:pos x="connsiteX0" y="connsiteY0"/>
                </a:cxn>
                <a:cxn ang="0">
                  <a:pos x="connsiteX1" y="connsiteY1"/>
                </a:cxn>
                <a:cxn ang="0">
                  <a:pos x="connsiteX2" y="connsiteY2"/>
                </a:cxn>
                <a:cxn ang="0">
                  <a:pos x="connsiteX3" y="connsiteY3"/>
                </a:cxn>
              </a:cxnLst>
              <a:rect l="l" t="t" r="r" b="b"/>
              <a:pathLst>
                <a:path w="2498026" h="1249013">
                  <a:moveTo>
                    <a:pt x="2498027" y="1249013"/>
                  </a:moveTo>
                  <a:lnTo>
                    <a:pt x="1249013" y="0"/>
                  </a:lnTo>
                  <a:lnTo>
                    <a:pt x="0" y="1249013"/>
                  </a:lnTo>
                  <a:lnTo>
                    <a:pt x="2498027" y="1249013"/>
                  </a:lnTo>
                  <a:close/>
                </a:path>
              </a:pathLst>
            </a:custGeom>
            <a:solidFill>
              <a:srgbClr val="FFFFFF">
                <a:alpha val="20000"/>
              </a:srgbClr>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B202400-6B7E-43D0-A68D-ABD8F38F82AC}"/>
                </a:ext>
              </a:extLst>
            </p:cNvPr>
            <p:cNvSpPr/>
            <p:nvPr/>
          </p:nvSpPr>
          <p:spPr>
            <a:xfrm>
              <a:off x="10001821" y="3427475"/>
              <a:ext cx="1054703" cy="1058894"/>
            </a:xfrm>
            <a:custGeom>
              <a:avLst/>
              <a:gdLst>
                <a:gd name="connsiteX0" fmla="*/ 1 w 1054703"/>
                <a:gd name="connsiteY0" fmla="*/ 1058894 h 1058894"/>
                <a:gd name="connsiteX1" fmla="*/ 1054704 w 1054703"/>
                <a:gd name="connsiteY1" fmla="*/ 0 h 1058894"/>
              </a:gdLst>
              <a:ahLst/>
              <a:cxnLst>
                <a:cxn ang="0">
                  <a:pos x="connsiteX0" y="connsiteY0"/>
                </a:cxn>
                <a:cxn ang="0">
                  <a:pos x="connsiteX1" y="connsiteY1"/>
                </a:cxn>
              </a:cxnLst>
              <a:rect l="l" t="t" r="r" b="b"/>
              <a:pathLst>
                <a:path w="1054703" h="1058894">
                  <a:moveTo>
                    <a:pt x="1" y="1058894"/>
                  </a:moveTo>
                  <a:lnTo>
                    <a:pt x="1054704" y="0"/>
                  </a:lnTo>
                </a:path>
              </a:pathLst>
            </a:custGeom>
            <a:ln w="95155" cap="flat">
              <a:solidFill>
                <a:srgbClr val="D2D755"/>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BA526CA-B6D0-4C62-92E0-7742008EAB6F}"/>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4C57ECA-8A55-4A48-B62E-537751B85838}"/>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00A0F26-0ECD-489D-B6DB-17C26F636273}"/>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085AFA45-B9BF-4380-84CD-DFA217CB985B}"/>
              </a:ext>
            </a:extLst>
          </p:cNvPr>
          <p:cNvSpPr>
            <a:spLocks noGrp="1"/>
          </p:cNvSpPr>
          <p:nvPr>
            <p:ph type="title"/>
          </p:nvPr>
        </p:nvSpPr>
        <p:spPr>
          <a:xfrm>
            <a:off x="652463" y="275865"/>
            <a:ext cx="10244137" cy="714735"/>
          </a:xfrm>
        </p:spPr>
        <p:txBody>
          <a:bodyPr/>
          <a:lstStyle>
            <a:lvl1pPr>
              <a:defRPr sz="3200"/>
            </a:lvl1pPr>
          </a:lstStyle>
          <a:p>
            <a:r>
              <a:rPr lang="en-US"/>
              <a:t>Click to edit Master title style</a:t>
            </a:r>
          </a:p>
        </p:txBody>
      </p:sp>
      <p:sp>
        <p:nvSpPr>
          <p:cNvPr id="3" name="Date Placeholder 2">
            <a:extLst>
              <a:ext uri="{FF2B5EF4-FFF2-40B4-BE49-F238E27FC236}">
                <a16:creationId xmlns:a16="http://schemas.microsoft.com/office/drawing/2014/main" id="{9964E92C-14A1-452F-8B24-642609FE0604}"/>
              </a:ext>
            </a:extLst>
          </p:cNvPr>
          <p:cNvSpPr>
            <a:spLocks noGrp="1"/>
          </p:cNvSpPr>
          <p:nvPr>
            <p:ph type="dt" sz="half" idx="10"/>
          </p:nvPr>
        </p:nvSpPr>
        <p:spPr>
          <a:xfrm>
            <a:off x="0" y="1"/>
            <a:ext cx="2743200" cy="195145"/>
          </a:xfrm>
          <a:prstGeom prst="rect">
            <a:avLst/>
          </a:prstGeom>
        </p:spPr>
        <p:txBody>
          <a:bodyPr/>
          <a:lstStyle/>
          <a:p>
            <a:fld id="{0CA4D7F9-E6F4-47D4-A8CB-79597FB729E9}" type="datetime1">
              <a:rPr lang="en-US" smtClean="0"/>
              <a:t>1/26/2022</a:t>
            </a:fld>
            <a:endParaRPr lang="en-US"/>
          </a:p>
        </p:txBody>
      </p:sp>
      <p:sp>
        <p:nvSpPr>
          <p:cNvPr id="4" name="Footer Placeholder 3">
            <a:extLst>
              <a:ext uri="{FF2B5EF4-FFF2-40B4-BE49-F238E27FC236}">
                <a16:creationId xmlns:a16="http://schemas.microsoft.com/office/drawing/2014/main" id="{39C0ED78-D602-45AF-BF79-714C6A44635E}"/>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D2DED5-87D9-42BE-9CCA-B218AF01A185}"/>
              </a:ext>
            </a:extLst>
          </p:cNvPr>
          <p:cNvSpPr>
            <a:spLocks noGrp="1"/>
          </p:cNvSpPr>
          <p:nvPr>
            <p:ph type="sldNum" sz="quarter" idx="12"/>
          </p:nvPr>
        </p:nvSpPr>
        <p:spPr>
          <a:xfrm>
            <a:off x="11597268" y="6461239"/>
            <a:ext cx="506116" cy="365125"/>
          </a:xfrm>
          <a:prstGeom prst="rect">
            <a:avLst/>
          </a:prstGeom>
        </p:spPr>
        <p:txBody>
          <a:bodyPr/>
          <a:lstStyle/>
          <a:p>
            <a:fld id="{507CC9FD-F0BE-4343-88E6-11D806760E48}" type="slidenum">
              <a:rPr lang="en-US" smtClean="0"/>
              <a:pPr/>
              <a:t>‹#›</a:t>
            </a:fld>
            <a:endParaRPr lang="en-US"/>
          </a:p>
        </p:txBody>
      </p:sp>
      <p:sp>
        <p:nvSpPr>
          <p:cNvPr id="10" name="Text Placeholder 9">
            <a:extLst>
              <a:ext uri="{FF2B5EF4-FFF2-40B4-BE49-F238E27FC236}">
                <a16:creationId xmlns:a16="http://schemas.microsoft.com/office/drawing/2014/main" id="{ADB79197-F6AF-4224-A0F2-CBBD948435C3}"/>
              </a:ext>
            </a:extLst>
          </p:cNvPr>
          <p:cNvSpPr>
            <a:spLocks noGrp="1"/>
          </p:cNvSpPr>
          <p:nvPr>
            <p:ph type="body" sz="quarter" idx="13"/>
          </p:nvPr>
        </p:nvSpPr>
        <p:spPr>
          <a:xfrm>
            <a:off x="652463" y="1295400"/>
            <a:ext cx="7272337" cy="4951413"/>
          </a:xfrm>
        </p:spPr>
        <p:txBody>
          <a:bodyPr/>
          <a:lstStyle>
            <a:lvl1pPr marL="457200" indent="-457200">
              <a:buFont typeface="+mj-lt"/>
              <a:buAutoNum type="arabicPeriod"/>
              <a:defRPr/>
            </a:lvl1pPr>
            <a:lvl2pPr marL="685800" indent="-457200">
              <a:buFont typeface="+mj-lt"/>
              <a:buAutoNum type="arabicPeriod"/>
              <a:defRPr/>
            </a:lvl2pPr>
            <a:lvl3pPr marL="800100" indent="-342900">
              <a:buFont typeface="+mj-lt"/>
              <a:buAutoNum type="arabicPeriod"/>
              <a:defRPr/>
            </a:lvl3pPr>
            <a:lvl4pPr marL="1028700" indent="-342900">
              <a:buFont typeface="+mj-lt"/>
              <a:buAutoNum type="arabicPeriod"/>
              <a:defRPr/>
            </a:lvl4pPr>
            <a:lvl5pPr marL="12573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1" name="Graphic 30">
            <a:extLst>
              <a:ext uri="{FF2B5EF4-FFF2-40B4-BE49-F238E27FC236}">
                <a16:creationId xmlns:a16="http://schemas.microsoft.com/office/drawing/2014/main" id="{E9B052AD-1F28-433B-A218-AD5B2ADDA11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064" t="25850" r="11371" b="26766"/>
          <a:stretch/>
        </p:blipFill>
        <p:spPr>
          <a:xfrm>
            <a:off x="465625" y="6544949"/>
            <a:ext cx="865204" cy="210199"/>
          </a:xfrm>
          <a:prstGeom prst="rect">
            <a:avLst/>
          </a:prstGeom>
        </p:spPr>
      </p:pic>
    </p:spTree>
    <p:extLst>
      <p:ext uri="{BB962C8B-B14F-4D97-AF65-F5344CB8AC3E}">
        <p14:creationId xmlns:p14="http://schemas.microsoft.com/office/powerpoint/2010/main" val="25366810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8C7CC3D-4C46-4591-A1A8-76BE4DEA28B4}"/>
              </a:ext>
            </a:extLst>
          </p:cNvPr>
          <p:cNvSpPr>
            <a:spLocks noGrp="1"/>
          </p:cNvSpPr>
          <p:nvPr>
            <p:ph type="pic" sz="quarter" idx="13" hasCustomPrompt="1"/>
          </p:nvPr>
        </p:nvSpPr>
        <p:spPr>
          <a:xfrm>
            <a:off x="0" y="-1"/>
            <a:ext cx="12192000" cy="6391176"/>
          </a:xfrm>
          <a:pattFill prst="pct5">
            <a:fgClr>
              <a:schemeClr val="accent1"/>
            </a:fgClr>
            <a:bgClr>
              <a:schemeClr val="bg1"/>
            </a:bgClr>
          </a:pattFill>
        </p:spPr>
        <p:txBody>
          <a:bodyPr anchor="ctr"/>
          <a:lstStyle>
            <a:lvl1pPr marL="0" indent="0" algn="ctr">
              <a:buNone/>
              <a:defRPr/>
            </a:lvl1pPr>
          </a:lstStyle>
          <a:p>
            <a:r>
              <a:rPr lang="en-US"/>
              <a:t>[Click icon to insert image]</a:t>
            </a:r>
          </a:p>
        </p:txBody>
      </p:sp>
      <p:sp>
        <p:nvSpPr>
          <p:cNvPr id="2" name="Title 1">
            <a:extLst>
              <a:ext uri="{FF2B5EF4-FFF2-40B4-BE49-F238E27FC236}">
                <a16:creationId xmlns:a16="http://schemas.microsoft.com/office/drawing/2014/main" id="{90219B01-1931-459E-A1BC-29BC0869617C}"/>
              </a:ext>
            </a:extLst>
          </p:cNvPr>
          <p:cNvSpPr>
            <a:spLocks noGrp="1"/>
          </p:cNvSpPr>
          <p:nvPr>
            <p:ph type="title" hasCustomPrompt="1"/>
          </p:nvPr>
        </p:nvSpPr>
        <p:spPr>
          <a:xfrm>
            <a:off x="664275" y="2057400"/>
            <a:ext cx="10877550" cy="714735"/>
          </a:xfrm>
        </p:spPr>
        <p:txBody>
          <a:bodyPr/>
          <a:lstStyle>
            <a:lvl1pPr>
              <a:defRPr/>
            </a:lvl1pPr>
          </a:lstStyle>
          <a:p>
            <a:r>
              <a:rPr lang="en-US"/>
              <a:t>[Insert Title and Change Font Color to White as Needed]</a:t>
            </a:r>
          </a:p>
        </p:txBody>
      </p:sp>
      <p:sp>
        <p:nvSpPr>
          <p:cNvPr id="3" name="Date Placeholder 2">
            <a:extLst>
              <a:ext uri="{FF2B5EF4-FFF2-40B4-BE49-F238E27FC236}">
                <a16:creationId xmlns:a16="http://schemas.microsoft.com/office/drawing/2014/main" id="{1B2C94C9-78BB-4EA4-8967-2FA80631B980}"/>
              </a:ext>
            </a:extLst>
          </p:cNvPr>
          <p:cNvSpPr>
            <a:spLocks noGrp="1"/>
          </p:cNvSpPr>
          <p:nvPr>
            <p:ph type="dt" sz="half" idx="10"/>
          </p:nvPr>
        </p:nvSpPr>
        <p:spPr>
          <a:xfrm>
            <a:off x="0" y="1"/>
            <a:ext cx="2743200" cy="195145"/>
          </a:xfrm>
          <a:prstGeom prst="rect">
            <a:avLst/>
          </a:prstGeom>
        </p:spPr>
        <p:txBody>
          <a:bodyPr/>
          <a:lstStyle/>
          <a:p>
            <a:fld id="{5B675E78-1951-44F0-9FAF-A3CBA03937F9}" type="datetime1">
              <a:rPr lang="en-US" smtClean="0"/>
              <a:t>1/26/2022</a:t>
            </a:fld>
            <a:endParaRPr lang="en-US"/>
          </a:p>
        </p:txBody>
      </p:sp>
      <p:sp>
        <p:nvSpPr>
          <p:cNvPr id="4" name="Footer Placeholder 3">
            <a:extLst>
              <a:ext uri="{FF2B5EF4-FFF2-40B4-BE49-F238E27FC236}">
                <a16:creationId xmlns:a16="http://schemas.microsoft.com/office/drawing/2014/main" id="{64D26733-F592-46E8-9FA3-EC6FC5C6CAB7}"/>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F69422-B90B-41D6-A93A-926C3241E393}"/>
              </a:ext>
            </a:extLst>
          </p:cNvPr>
          <p:cNvSpPr>
            <a:spLocks noGrp="1"/>
          </p:cNvSpPr>
          <p:nvPr>
            <p:ph type="sldNum" sz="quarter" idx="12"/>
          </p:nvPr>
        </p:nvSpPr>
        <p:spPr>
          <a:xfrm>
            <a:off x="11597268" y="6461239"/>
            <a:ext cx="506116" cy="365125"/>
          </a:xfrm>
          <a:prstGeom prst="rect">
            <a:avLst/>
          </a:prstGeom>
        </p:spPr>
        <p:txBody>
          <a:bodyPr/>
          <a:lstStyle/>
          <a:p>
            <a:fld id="{507CC9FD-F0BE-4343-88E6-11D806760E48}" type="slidenum">
              <a:rPr lang="en-US" smtClean="0"/>
              <a:pPr/>
              <a:t>‹#›</a:t>
            </a:fld>
            <a:endParaRPr lang="en-US"/>
          </a:p>
        </p:txBody>
      </p:sp>
    </p:spTree>
    <p:extLst>
      <p:ext uri="{BB962C8B-B14F-4D97-AF65-F5344CB8AC3E}">
        <p14:creationId xmlns:p14="http://schemas.microsoft.com/office/powerpoint/2010/main" val="28035310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ustomer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C78D-46EF-4E59-AF5C-1B55CBC36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49FF86-ABF9-4337-BDBB-FDCE34B0493F}"/>
              </a:ext>
            </a:extLst>
          </p:cNvPr>
          <p:cNvSpPr>
            <a:spLocks noGrp="1"/>
          </p:cNvSpPr>
          <p:nvPr>
            <p:ph type="dt" sz="half" idx="10"/>
          </p:nvPr>
        </p:nvSpPr>
        <p:spPr>
          <a:xfrm>
            <a:off x="0" y="1"/>
            <a:ext cx="2743200" cy="195145"/>
          </a:xfrm>
          <a:prstGeom prst="rect">
            <a:avLst/>
          </a:prstGeom>
        </p:spPr>
        <p:txBody>
          <a:bodyPr/>
          <a:lstStyle/>
          <a:p>
            <a:fld id="{5B3AB921-E751-4D26-8FAF-7199D7BC2E16}" type="datetime1">
              <a:rPr lang="en-US" smtClean="0"/>
              <a:t>1/26/2022</a:t>
            </a:fld>
            <a:endParaRPr lang="en-US"/>
          </a:p>
        </p:txBody>
      </p:sp>
      <p:sp>
        <p:nvSpPr>
          <p:cNvPr id="4" name="Footer Placeholder 3">
            <a:extLst>
              <a:ext uri="{FF2B5EF4-FFF2-40B4-BE49-F238E27FC236}">
                <a16:creationId xmlns:a16="http://schemas.microsoft.com/office/drawing/2014/main" id="{E510281F-7451-4996-BC5D-20EED4D881E9}"/>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8B1C23C-18C0-40DE-9F00-AD32EBC50D85}"/>
              </a:ext>
            </a:extLst>
          </p:cNvPr>
          <p:cNvSpPr>
            <a:spLocks noGrp="1"/>
          </p:cNvSpPr>
          <p:nvPr>
            <p:ph type="sldNum" sz="quarter" idx="12"/>
          </p:nvPr>
        </p:nvSpPr>
        <p:spPr>
          <a:xfrm>
            <a:off x="11597268" y="6461239"/>
            <a:ext cx="506116" cy="365125"/>
          </a:xfrm>
          <a:prstGeom prst="rect">
            <a:avLst/>
          </a:prstGeom>
        </p:spPr>
        <p:txBody>
          <a:bodyPr/>
          <a:lstStyle/>
          <a:p>
            <a:fld id="{507CC9FD-F0BE-4343-88E6-11D806760E48}" type="slidenum">
              <a:rPr lang="en-US" smtClean="0"/>
              <a:pPr/>
              <a:t>‹#›</a:t>
            </a:fld>
            <a:endParaRPr lang="en-US"/>
          </a:p>
        </p:txBody>
      </p:sp>
      <p:sp>
        <p:nvSpPr>
          <p:cNvPr id="30" name="Text Placeholder 29">
            <a:extLst>
              <a:ext uri="{FF2B5EF4-FFF2-40B4-BE49-F238E27FC236}">
                <a16:creationId xmlns:a16="http://schemas.microsoft.com/office/drawing/2014/main" id="{5DCE28D9-AC23-4E31-9484-082689437A08}"/>
              </a:ext>
            </a:extLst>
          </p:cNvPr>
          <p:cNvSpPr>
            <a:spLocks noGrp="1"/>
          </p:cNvSpPr>
          <p:nvPr>
            <p:ph type="body" sz="quarter" idx="13" hasCustomPrompt="1"/>
          </p:nvPr>
        </p:nvSpPr>
        <p:spPr>
          <a:xfrm>
            <a:off x="652463" y="1292232"/>
            <a:ext cx="3181350" cy="310896"/>
          </a:xfrm>
          <a:custGeom>
            <a:avLst/>
            <a:gdLst>
              <a:gd name="connsiteX0" fmla="*/ 0 w 3181350"/>
              <a:gd name="connsiteY0" fmla="*/ 0 h 310896"/>
              <a:gd name="connsiteX1" fmla="*/ 3181350 w 3181350"/>
              <a:gd name="connsiteY1" fmla="*/ 0 h 310896"/>
              <a:gd name="connsiteX2" fmla="*/ 2878017 w 3181350"/>
              <a:gd name="connsiteY2" fmla="*/ 310895 h 310896"/>
              <a:gd name="connsiteX3" fmla="*/ 3181350 w 3181350"/>
              <a:gd name="connsiteY3" fmla="*/ 310895 h 310896"/>
              <a:gd name="connsiteX4" fmla="*/ 3181350 w 3181350"/>
              <a:gd name="connsiteY4" fmla="*/ 310896 h 310896"/>
              <a:gd name="connsiteX5" fmla="*/ 0 w 3181350"/>
              <a:gd name="connsiteY5" fmla="*/ 310896 h 310896"/>
              <a:gd name="connsiteX0" fmla="*/ 0 w 3181350"/>
              <a:gd name="connsiteY0" fmla="*/ 0 h 310896"/>
              <a:gd name="connsiteX1" fmla="*/ 3181350 w 3181350"/>
              <a:gd name="connsiteY1" fmla="*/ 0 h 310896"/>
              <a:gd name="connsiteX2" fmla="*/ 2878017 w 3181350"/>
              <a:gd name="connsiteY2" fmla="*/ 310895 h 310896"/>
              <a:gd name="connsiteX3" fmla="*/ 3181350 w 3181350"/>
              <a:gd name="connsiteY3" fmla="*/ 310895 h 310896"/>
              <a:gd name="connsiteX4" fmla="*/ 0 w 3181350"/>
              <a:gd name="connsiteY4" fmla="*/ 310896 h 310896"/>
              <a:gd name="connsiteX5" fmla="*/ 0 w 3181350"/>
              <a:gd name="connsiteY5" fmla="*/ 0 h 310896"/>
              <a:gd name="connsiteX0" fmla="*/ 0 w 3181350"/>
              <a:gd name="connsiteY0" fmla="*/ 0 h 310896"/>
              <a:gd name="connsiteX1" fmla="*/ 3181350 w 3181350"/>
              <a:gd name="connsiteY1" fmla="*/ 0 h 310896"/>
              <a:gd name="connsiteX2" fmla="*/ 2878017 w 3181350"/>
              <a:gd name="connsiteY2" fmla="*/ 310895 h 310896"/>
              <a:gd name="connsiteX3" fmla="*/ 0 w 3181350"/>
              <a:gd name="connsiteY3" fmla="*/ 310896 h 310896"/>
              <a:gd name="connsiteX4" fmla="*/ 0 w 3181350"/>
              <a:gd name="connsiteY4" fmla="*/ 0 h 310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0" h="310896">
                <a:moveTo>
                  <a:pt x="0" y="0"/>
                </a:moveTo>
                <a:lnTo>
                  <a:pt x="3181350" y="0"/>
                </a:lnTo>
                <a:lnTo>
                  <a:pt x="2878017"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6" name="Text Placeholder 45">
            <a:extLst>
              <a:ext uri="{FF2B5EF4-FFF2-40B4-BE49-F238E27FC236}">
                <a16:creationId xmlns:a16="http://schemas.microsoft.com/office/drawing/2014/main" id="{6791866A-12A6-46F1-B35B-04C5F6A2FEAD}"/>
              </a:ext>
            </a:extLst>
          </p:cNvPr>
          <p:cNvSpPr>
            <a:spLocks noGrp="1"/>
          </p:cNvSpPr>
          <p:nvPr>
            <p:ph type="body" sz="quarter" idx="14" hasCustomPrompt="1"/>
          </p:nvPr>
        </p:nvSpPr>
        <p:spPr>
          <a:xfrm>
            <a:off x="4340225" y="1292232"/>
            <a:ext cx="3181350" cy="310896"/>
          </a:xfrm>
          <a:custGeom>
            <a:avLst/>
            <a:gdLst>
              <a:gd name="connsiteX0" fmla="*/ 0 w 3181350"/>
              <a:gd name="connsiteY0" fmla="*/ 0 h 310896"/>
              <a:gd name="connsiteX1" fmla="*/ 3181350 w 3181350"/>
              <a:gd name="connsiteY1" fmla="*/ 0 h 310896"/>
              <a:gd name="connsiteX2" fmla="*/ 3181350 w 3181350"/>
              <a:gd name="connsiteY2" fmla="*/ 5259 h 310896"/>
              <a:gd name="connsiteX3" fmla="*/ 2883146 w 3181350"/>
              <a:gd name="connsiteY3" fmla="*/ 310896 h 310896"/>
              <a:gd name="connsiteX4" fmla="*/ 0 w 3181350"/>
              <a:gd name="connsiteY4" fmla="*/ 310896 h 310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0" h="310896">
                <a:moveTo>
                  <a:pt x="0" y="0"/>
                </a:moveTo>
                <a:lnTo>
                  <a:pt x="3181350" y="0"/>
                </a:lnTo>
                <a:lnTo>
                  <a:pt x="3181350" y="5259"/>
                </a:lnTo>
                <a:lnTo>
                  <a:pt x="2883146" y="310896"/>
                </a:lnTo>
                <a:lnTo>
                  <a:pt x="0" y="310896"/>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7" name="Text Placeholder 46">
            <a:extLst>
              <a:ext uri="{FF2B5EF4-FFF2-40B4-BE49-F238E27FC236}">
                <a16:creationId xmlns:a16="http://schemas.microsoft.com/office/drawing/2014/main" id="{D0481DA2-ADBB-45C2-BDB1-E3F0E097398E}"/>
              </a:ext>
            </a:extLst>
          </p:cNvPr>
          <p:cNvSpPr>
            <a:spLocks noGrp="1"/>
          </p:cNvSpPr>
          <p:nvPr>
            <p:ph type="body" sz="quarter" idx="15" hasCustomPrompt="1"/>
          </p:nvPr>
        </p:nvSpPr>
        <p:spPr>
          <a:xfrm>
            <a:off x="8046149" y="1292232"/>
            <a:ext cx="3181350" cy="310896"/>
          </a:xfrm>
          <a:custGeom>
            <a:avLst/>
            <a:gdLst>
              <a:gd name="connsiteX0" fmla="*/ 0 w 3181350"/>
              <a:gd name="connsiteY0" fmla="*/ 0 h 310896"/>
              <a:gd name="connsiteX1" fmla="*/ 3181350 w 3181350"/>
              <a:gd name="connsiteY1" fmla="*/ 0 h 310896"/>
              <a:gd name="connsiteX2" fmla="*/ 3181350 w 3181350"/>
              <a:gd name="connsiteY2" fmla="*/ 5261 h 310896"/>
              <a:gd name="connsiteX3" fmla="*/ 2883148 w 3181350"/>
              <a:gd name="connsiteY3" fmla="*/ 310896 h 310896"/>
              <a:gd name="connsiteX4" fmla="*/ 0 w 3181350"/>
              <a:gd name="connsiteY4" fmla="*/ 310896 h 310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0" h="310896">
                <a:moveTo>
                  <a:pt x="0" y="0"/>
                </a:moveTo>
                <a:lnTo>
                  <a:pt x="3181350" y="0"/>
                </a:lnTo>
                <a:lnTo>
                  <a:pt x="3181350" y="5261"/>
                </a:lnTo>
                <a:lnTo>
                  <a:pt x="2883148" y="310896"/>
                </a:lnTo>
                <a:lnTo>
                  <a:pt x="0" y="310896"/>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0" name="Text Placeholder 39">
            <a:extLst>
              <a:ext uri="{FF2B5EF4-FFF2-40B4-BE49-F238E27FC236}">
                <a16:creationId xmlns:a16="http://schemas.microsoft.com/office/drawing/2014/main" id="{F65EF6C1-F268-4E40-AF42-E8F73900971A}"/>
              </a:ext>
            </a:extLst>
          </p:cNvPr>
          <p:cNvSpPr>
            <a:spLocks noGrp="1"/>
          </p:cNvSpPr>
          <p:nvPr>
            <p:ph type="body" sz="quarter" idx="16" hasCustomPrompt="1"/>
          </p:nvPr>
        </p:nvSpPr>
        <p:spPr>
          <a:xfrm>
            <a:off x="652463" y="2828176"/>
            <a:ext cx="3181350" cy="310896"/>
          </a:xfrm>
          <a:custGeom>
            <a:avLst/>
            <a:gdLst>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4570"/>
                </a:lnTo>
                <a:lnTo>
                  <a:pt x="2882476"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a:defRPr sz="1600"/>
            </a:lvl2pPr>
            <a:lvl3pPr>
              <a:defRPr sz="1400"/>
            </a:lvl3pPr>
            <a:lvl4pPr>
              <a:defRPr sz="1200"/>
            </a:lvl4pPr>
            <a:lvl5pPr>
              <a:defRPr sz="1100"/>
            </a:lvl5pPr>
          </a:lstStyle>
          <a:p>
            <a:pPr lvl="0"/>
            <a:r>
              <a:rPr lang="en-US"/>
              <a:t>[Insert text]</a:t>
            </a:r>
          </a:p>
        </p:txBody>
      </p:sp>
      <p:sp>
        <p:nvSpPr>
          <p:cNvPr id="43" name="Text Placeholder 42">
            <a:extLst>
              <a:ext uri="{FF2B5EF4-FFF2-40B4-BE49-F238E27FC236}">
                <a16:creationId xmlns:a16="http://schemas.microsoft.com/office/drawing/2014/main" id="{42A1221E-E83A-4BF8-B8DE-FA5240885D34}"/>
              </a:ext>
            </a:extLst>
          </p:cNvPr>
          <p:cNvSpPr>
            <a:spLocks noGrp="1"/>
          </p:cNvSpPr>
          <p:nvPr>
            <p:ph type="body" sz="quarter" idx="17" hasCustomPrompt="1"/>
          </p:nvPr>
        </p:nvSpPr>
        <p:spPr>
          <a:xfrm>
            <a:off x="4340225" y="2828176"/>
            <a:ext cx="3181350" cy="310896"/>
          </a:xfrm>
          <a:custGeom>
            <a:avLst/>
            <a:gdLst>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2285"/>
                </a:lnTo>
                <a:lnTo>
                  <a:pt x="2880246"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5" name="Text Placeholder 44">
            <a:extLst>
              <a:ext uri="{FF2B5EF4-FFF2-40B4-BE49-F238E27FC236}">
                <a16:creationId xmlns:a16="http://schemas.microsoft.com/office/drawing/2014/main" id="{0032F926-1D38-404D-B09D-F794CA91F9AB}"/>
              </a:ext>
            </a:extLst>
          </p:cNvPr>
          <p:cNvSpPr>
            <a:spLocks noGrp="1"/>
          </p:cNvSpPr>
          <p:nvPr>
            <p:ph type="body" sz="quarter" idx="18" hasCustomPrompt="1"/>
          </p:nvPr>
        </p:nvSpPr>
        <p:spPr>
          <a:xfrm>
            <a:off x="8046149" y="2828176"/>
            <a:ext cx="3181350" cy="310896"/>
          </a:xfrm>
          <a:custGeom>
            <a:avLst/>
            <a:gdLst>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2286"/>
                </a:lnTo>
                <a:lnTo>
                  <a:pt x="2880247"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1" name="Text Placeholder 40">
            <a:extLst>
              <a:ext uri="{FF2B5EF4-FFF2-40B4-BE49-F238E27FC236}">
                <a16:creationId xmlns:a16="http://schemas.microsoft.com/office/drawing/2014/main" id="{D788EC05-5918-48E0-99FC-B5ED16550AA6}"/>
              </a:ext>
            </a:extLst>
          </p:cNvPr>
          <p:cNvSpPr>
            <a:spLocks noGrp="1"/>
          </p:cNvSpPr>
          <p:nvPr>
            <p:ph type="body" sz="quarter" idx="19" hasCustomPrompt="1"/>
          </p:nvPr>
        </p:nvSpPr>
        <p:spPr>
          <a:xfrm>
            <a:off x="652463" y="4375000"/>
            <a:ext cx="3181350" cy="310896"/>
          </a:xfrm>
          <a:custGeom>
            <a:avLst/>
            <a:gdLst>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4570"/>
                </a:lnTo>
                <a:lnTo>
                  <a:pt x="2882476"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a:defRPr sz="1600"/>
            </a:lvl2pPr>
            <a:lvl3pPr>
              <a:defRPr sz="1400"/>
            </a:lvl3pPr>
            <a:lvl4pPr>
              <a:defRPr sz="1200"/>
            </a:lvl4pPr>
            <a:lvl5pPr>
              <a:defRPr sz="1100"/>
            </a:lvl5pPr>
          </a:lstStyle>
          <a:p>
            <a:pPr lvl="0"/>
            <a:r>
              <a:rPr lang="en-US"/>
              <a:t>[Insert text]</a:t>
            </a:r>
          </a:p>
        </p:txBody>
      </p:sp>
      <p:sp>
        <p:nvSpPr>
          <p:cNvPr id="42" name="Text Placeholder 41">
            <a:extLst>
              <a:ext uri="{FF2B5EF4-FFF2-40B4-BE49-F238E27FC236}">
                <a16:creationId xmlns:a16="http://schemas.microsoft.com/office/drawing/2014/main" id="{52E642F3-886C-4D6D-978D-7CE2950BA7D5}"/>
              </a:ext>
            </a:extLst>
          </p:cNvPr>
          <p:cNvSpPr>
            <a:spLocks noGrp="1"/>
          </p:cNvSpPr>
          <p:nvPr>
            <p:ph type="body" sz="quarter" idx="20" hasCustomPrompt="1"/>
          </p:nvPr>
        </p:nvSpPr>
        <p:spPr>
          <a:xfrm>
            <a:off x="4340225" y="4375000"/>
            <a:ext cx="3181350" cy="310896"/>
          </a:xfrm>
          <a:custGeom>
            <a:avLst/>
            <a:gdLst>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2285"/>
                </a:lnTo>
                <a:lnTo>
                  <a:pt x="2880246"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4" name="Text Placeholder 43">
            <a:extLst>
              <a:ext uri="{FF2B5EF4-FFF2-40B4-BE49-F238E27FC236}">
                <a16:creationId xmlns:a16="http://schemas.microsoft.com/office/drawing/2014/main" id="{109B01AC-4063-4659-AF62-D588C2F33D17}"/>
              </a:ext>
            </a:extLst>
          </p:cNvPr>
          <p:cNvSpPr>
            <a:spLocks noGrp="1"/>
          </p:cNvSpPr>
          <p:nvPr>
            <p:ph type="body" sz="quarter" idx="21" hasCustomPrompt="1"/>
          </p:nvPr>
        </p:nvSpPr>
        <p:spPr>
          <a:xfrm>
            <a:off x="8046149" y="4375000"/>
            <a:ext cx="3181350" cy="310896"/>
          </a:xfrm>
          <a:custGeom>
            <a:avLst/>
            <a:gdLst>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2286"/>
                </a:lnTo>
                <a:lnTo>
                  <a:pt x="2880247"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Tree>
    <p:extLst>
      <p:ext uri="{BB962C8B-B14F-4D97-AF65-F5344CB8AC3E}">
        <p14:creationId xmlns:p14="http://schemas.microsoft.com/office/powerpoint/2010/main" val="4087524135"/>
      </p:ext>
    </p:extLst>
  </p:cSld>
  <p:clrMapOvr>
    <a:masterClrMapping/>
  </p:clrMapOvr>
  <p:extLst>
    <p:ext uri="{DCECCB84-F9BA-43D5-87BE-67443E8EF086}">
      <p15:sldGuideLst xmlns:p15="http://schemas.microsoft.com/office/powerpoint/2012/main">
        <p15:guide id="1" pos="2734">
          <p15:clr>
            <a:srgbClr val="FBAE40"/>
          </p15:clr>
        </p15:guide>
        <p15:guide id="2" pos="2611">
          <p15:clr>
            <a:srgbClr val="FBAE40"/>
          </p15:clr>
        </p15:guide>
        <p15:guide id="3" pos="4940">
          <p15:clr>
            <a:srgbClr val="FBAE40"/>
          </p15:clr>
        </p15:guide>
        <p15:guide id="4" pos="5059">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C78D-46EF-4E59-AF5C-1B55CBC36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49FF86-ABF9-4337-BDBB-FDCE34B0493F}"/>
              </a:ext>
            </a:extLst>
          </p:cNvPr>
          <p:cNvSpPr>
            <a:spLocks noGrp="1"/>
          </p:cNvSpPr>
          <p:nvPr>
            <p:ph type="dt" sz="half" idx="10"/>
          </p:nvPr>
        </p:nvSpPr>
        <p:spPr>
          <a:xfrm>
            <a:off x="0" y="1"/>
            <a:ext cx="2743200" cy="195145"/>
          </a:xfrm>
          <a:prstGeom prst="rect">
            <a:avLst/>
          </a:prstGeom>
        </p:spPr>
        <p:txBody>
          <a:bodyPr/>
          <a:lstStyle/>
          <a:p>
            <a:fld id="{B2207101-D00B-427C-8887-46EA07F03CB7}" type="datetime1">
              <a:rPr lang="en-US" smtClean="0"/>
              <a:t>1/26/2022</a:t>
            </a:fld>
            <a:endParaRPr lang="en-US"/>
          </a:p>
        </p:txBody>
      </p:sp>
      <p:sp>
        <p:nvSpPr>
          <p:cNvPr id="4" name="Footer Placeholder 3">
            <a:extLst>
              <a:ext uri="{FF2B5EF4-FFF2-40B4-BE49-F238E27FC236}">
                <a16:creationId xmlns:a16="http://schemas.microsoft.com/office/drawing/2014/main" id="{E510281F-7451-4996-BC5D-20EED4D881E9}"/>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8B1C23C-18C0-40DE-9F00-AD32EBC50D85}"/>
              </a:ext>
            </a:extLst>
          </p:cNvPr>
          <p:cNvSpPr>
            <a:spLocks noGrp="1"/>
          </p:cNvSpPr>
          <p:nvPr>
            <p:ph type="sldNum" sz="quarter" idx="12"/>
          </p:nvPr>
        </p:nvSpPr>
        <p:spPr>
          <a:xfrm>
            <a:off x="11597268" y="6461239"/>
            <a:ext cx="506116" cy="365125"/>
          </a:xfrm>
          <a:prstGeom prst="rect">
            <a:avLst/>
          </a:prstGeom>
        </p:spPr>
        <p:txBody>
          <a:bodyPr/>
          <a:lstStyle/>
          <a:p>
            <a:fld id="{507CC9FD-F0BE-4343-88E6-11D806760E48}" type="slidenum">
              <a:rPr lang="en-US" smtClean="0"/>
              <a:pPr/>
              <a:t>‹#›</a:t>
            </a:fld>
            <a:endParaRPr lang="en-US"/>
          </a:p>
        </p:txBody>
      </p:sp>
      <p:sp>
        <p:nvSpPr>
          <p:cNvPr id="30" name="Text Placeholder 29">
            <a:extLst>
              <a:ext uri="{FF2B5EF4-FFF2-40B4-BE49-F238E27FC236}">
                <a16:creationId xmlns:a16="http://schemas.microsoft.com/office/drawing/2014/main" id="{5DCE28D9-AC23-4E31-9484-082689437A08}"/>
              </a:ext>
            </a:extLst>
          </p:cNvPr>
          <p:cNvSpPr>
            <a:spLocks noGrp="1"/>
          </p:cNvSpPr>
          <p:nvPr>
            <p:ph type="body" sz="quarter" idx="13" hasCustomPrompt="1"/>
          </p:nvPr>
        </p:nvSpPr>
        <p:spPr>
          <a:xfrm>
            <a:off x="652463" y="1613262"/>
            <a:ext cx="1862137"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6" name="Text Placeholder 45">
            <a:extLst>
              <a:ext uri="{FF2B5EF4-FFF2-40B4-BE49-F238E27FC236}">
                <a16:creationId xmlns:a16="http://schemas.microsoft.com/office/drawing/2014/main" id="{6791866A-12A6-46F1-B35B-04C5F6A2FEAD}"/>
              </a:ext>
            </a:extLst>
          </p:cNvPr>
          <p:cNvSpPr>
            <a:spLocks noGrp="1"/>
          </p:cNvSpPr>
          <p:nvPr>
            <p:ph type="body" sz="quarter" idx="14" hasCustomPrompt="1"/>
          </p:nvPr>
        </p:nvSpPr>
        <p:spPr>
          <a:xfrm>
            <a:off x="5016576" y="4016956"/>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7" name="Text Placeholder 46">
            <a:extLst>
              <a:ext uri="{FF2B5EF4-FFF2-40B4-BE49-F238E27FC236}">
                <a16:creationId xmlns:a16="http://schemas.microsoft.com/office/drawing/2014/main" id="{D0481DA2-ADBB-45C2-BDB1-E3F0E097398E}"/>
              </a:ext>
            </a:extLst>
          </p:cNvPr>
          <p:cNvSpPr>
            <a:spLocks noGrp="1"/>
          </p:cNvSpPr>
          <p:nvPr>
            <p:ph type="body" sz="quarter" idx="15" hasCustomPrompt="1"/>
          </p:nvPr>
        </p:nvSpPr>
        <p:spPr>
          <a:xfrm>
            <a:off x="7182287" y="4016956"/>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0" name="Text Placeholder 39">
            <a:extLst>
              <a:ext uri="{FF2B5EF4-FFF2-40B4-BE49-F238E27FC236}">
                <a16:creationId xmlns:a16="http://schemas.microsoft.com/office/drawing/2014/main" id="{F65EF6C1-F268-4E40-AF42-E8F73900971A}"/>
              </a:ext>
            </a:extLst>
          </p:cNvPr>
          <p:cNvSpPr>
            <a:spLocks noGrp="1"/>
          </p:cNvSpPr>
          <p:nvPr>
            <p:ph type="body" sz="quarter" idx="16" hasCustomPrompt="1"/>
          </p:nvPr>
        </p:nvSpPr>
        <p:spPr>
          <a:xfrm>
            <a:off x="2830042" y="1613262"/>
            <a:ext cx="1865022" cy="1386512"/>
          </a:xfrm>
          <a:prstGeom prst="rect">
            <a:avLst/>
          </a:prstGeom>
          <a:noFill/>
        </p:spPr>
        <p:txBody>
          <a:bodyPr wrap="square" lIns="91440" tIns="0" rIns="0" bIns="0" anchor="b">
            <a:noAutofit/>
          </a:bodyPr>
          <a:lstStyle>
            <a:lvl1pPr>
              <a:defRPr sz="1400">
                <a:solidFill>
                  <a:schemeClr val="tx2"/>
                </a:solidFill>
              </a:defRPr>
            </a:lvl1pPr>
            <a:lvl2pPr>
              <a:defRPr sz="1600"/>
            </a:lvl2pPr>
            <a:lvl3pPr>
              <a:defRPr sz="1400"/>
            </a:lvl3pPr>
            <a:lvl4pPr>
              <a:defRPr sz="1200"/>
            </a:lvl4pPr>
            <a:lvl5pPr>
              <a:defRPr sz="1100"/>
            </a:lvl5pPr>
          </a:lstStyle>
          <a:p>
            <a:pPr lvl="0"/>
            <a:r>
              <a:rPr lang="en-US"/>
              <a:t>[Insert text]</a:t>
            </a:r>
          </a:p>
        </p:txBody>
      </p:sp>
      <p:sp>
        <p:nvSpPr>
          <p:cNvPr id="43" name="Text Placeholder 42">
            <a:extLst>
              <a:ext uri="{FF2B5EF4-FFF2-40B4-BE49-F238E27FC236}">
                <a16:creationId xmlns:a16="http://schemas.microsoft.com/office/drawing/2014/main" id="{42A1221E-E83A-4BF8-B8DE-FA5240885D34}"/>
              </a:ext>
            </a:extLst>
          </p:cNvPr>
          <p:cNvSpPr>
            <a:spLocks noGrp="1"/>
          </p:cNvSpPr>
          <p:nvPr>
            <p:ph type="body" sz="quarter" idx="17" hasCustomPrompt="1"/>
          </p:nvPr>
        </p:nvSpPr>
        <p:spPr>
          <a:xfrm>
            <a:off x="9363340" y="1613262"/>
            <a:ext cx="1865022"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5" name="Text Placeholder 44">
            <a:extLst>
              <a:ext uri="{FF2B5EF4-FFF2-40B4-BE49-F238E27FC236}">
                <a16:creationId xmlns:a16="http://schemas.microsoft.com/office/drawing/2014/main" id="{0032F926-1D38-404D-B09D-F794CA91F9AB}"/>
              </a:ext>
            </a:extLst>
          </p:cNvPr>
          <p:cNvSpPr>
            <a:spLocks noGrp="1"/>
          </p:cNvSpPr>
          <p:nvPr>
            <p:ph type="body" sz="quarter" idx="18" hasCustomPrompt="1"/>
          </p:nvPr>
        </p:nvSpPr>
        <p:spPr>
          <a:xfrm>
            <a:off x="2830042" y="4016956"/>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1" name="Text Placeholder 40">
            <a:extLst>
              <a:ext uri="{FF2B5EF4-FFF2-40B4-BE49-F238E27FC236}">
                <a16:creationId xmlns:a16="http://schemas.microsoft.com/office/drawing/2014/main" id="{D788EC05-5918-48E0-99FC-B5ED16550AA6}"/>
              </a:ext>
            </a:extLst>
          </p:cNvPr>
          <p:cNvSpPr>
            <a:spLocks noGrp="1"/>
          </p:cNvSpPr>
          <p:nvPr>
            <p:ph type="body" sz="quarter" idx="19" hasCustomPrompt="1"/>
          </p:nvPr>
        </p:nvSpPr>
        <p:spPr>
          <a:xfrm>
            <a:off x="5016576" y="1613262"/>
            <a:ext cx="1865022" cy="1386512"/>
          </a:xfrm>
          <a:prstGeom prst="rect">
            <a:avLst/>
          </a:prstGeom>
          <a:noFill/>
        </p:spPr>
        <p:txBody>
          <a:bodyPr wrap="square" lIns="91440" tIns="0" rIns="0" bIns="0" anchor="b">
            <a:noAutofit/>
          </a:bodyPr>
          <a:lstStyle>
            <a:lvl1pPr>
              <a:defRPr sz="1400">
                <a:solidFill>
                  <a:schemeClr val="tx2"/>
                </a:solidFill>
              </a:defRPr>
            </a:lvl1pPr>
            <a:lvl2pPr>
              <a:defRPr sz="1600"/>
            </a:lvl2pPr>
            <a:lvl3pPr>
              <a:defRPr sz="1400"/>
            </a:lvl3pPr>
            <a:lvl4pPr>
              <a:defRPr sz="1200"/>
            </a:lvl4pPr>
            <a:lvl5pPr>
              <a:defRPr sz="1100"/>
            </a:lvl5pPr>
          </a:lstStyle>
          <a:p>
            <a:pPr lvl="0"/>
            <a:r>
              <a:rPr lang="en-US"/>
              <a:t>[Insert text]</a:t>
            </a:r>
          </a:p>
        </p:txBody>
      </p:sp>
      <p:sp>
        <p:nvSpPr>
          <p:cNvPr id="42" name="Text Placeholder 41">
            <a:extLst>
              <a:ext uri="{FF2B5EF4-FFF2-40B4-BE49-F238E27FC236}">
                <a16:creationId xmlns:a16="http://schemas.microsoft.com/office/drawing/2014/main" id="{52E642F3-886C-4D6D-978D-7CE2950BA7D5}"/>
              </a:ext>
            </a:extLst>
          </p:cNvPr>
          <p:cNvSpPr>
            <a:spLocks noGrp="1"/>
          </p:cNvSpPr>
          <p:nvPr>
            <p:ph type="body" sz="quarter" idx="20" hasCustomPrompt="1"/>
          </p:nvPr>
        </p:nvSpPr>
        <p:spPr>
          <a:xfrm>
            <a:off x="7182287" y="1613262"/>
            <a:ext cx="1865022"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4" name="Text Placeholder 43">
            <a:extLst>
              <a:ext uri="{FF2B5EF4-FFF2-40B4-BE49-F238E27FC236}">
                <a16:creationId xmlns:a16="http://schemas.microsoft.com/office/drawing/2014/main" id="{109B01AC-4063-4659-AF62-D588C2F33D17}"/>
              </a:ext>
            </a:extLst>
          </p:cNvPr>
          <p:cNvSpPr>
            <a:spLocks noGrp="1"/>
          </p:cNvSpPr>
          <p:nvPr>
            <p:ph type="body" sz="quarter" idx="21" hasCustomPrompt="1"/>
          </p:nvPr>
        </p:nvSpPr>
        <p:spPr>
          <a:xfrm>
            <a:off x="652463" y="4016956"/>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cxnSp>
        <p:nvCxnSpPr>
          <p:cNvPr id="7" name="Straight Connector 6">
            <a:extLst>
              <a:ext uri="{FF2B5EF4-FFF2-40B4-BE49-F238E27FC236}">
                <a16:creationId xmlns:a16="http://schemas.microsoft.com/office/drawing/2014/main" id="{7E671D35-7C29-423D-B542-0F586763C790}"/>
              </a:ext>
            </a:extLst>
          </p:cNvPr>
          <p:cNvCxnSpPr>
            <a:cxnSpLocks/>
          </p:cNvCxnSpPr>
          <p:nvPr userDrawn="1"/>
        </p:nvCxnSpPr>
        <p:spPr>
          <a:xfrm>
            <a:off x="652463" y="3657600"/>
            <a:ext cx="108839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E64C6647-B079-446B-AA8D-5B4DFB59404B}"/>
              </a:ext>
            </a:extLst>
          </p:cNvPr>
          <p:cNvSpPr>
            <a:spLocks noGrp="1"/>
          </p:cNvSpPr>
          <p:nvPr>
            <p:ph type="body" sz="quarter" idx="22" hasCustomPrompt="1"/>
          </p:nvPr>
        </p:nvSpPr>
        <p:spPr>
          <a:xfrm>
            <a:off x="9363340" y="4016956"/>
            <a:ext cx="1865022" cy="1386512"/>
          </a:xfrm>
        </p:spPr>
        <p:txBody>
          <a:bodyPr anchor="t">
            <a:noAutofit/>
          </a:bodyPr>
          <a:lstStyle>
            <a:lvl1pPr>
              <a:defRPr sz="1400"/>
            </a:lvl1pPr>
            <a:lvl2pPr marL="228600" indent="0">
              <a:buNone/>
              <a:defRPr/>
            </a:lvl2pPr>
          </a:lstStyle>
          <a:p>
            <a:pPr lvl="0"/>
            <a:r>
              <a:rPr lang="en-US"/>
              <a:t>[Insert text]</a:t>
            </a:r>
          </a:p>
        </p:txBody>
      </p:sp>
      <p:sp>
        <p:nvSpPr>
          <p:cNvPr id="14" name="Text Placeholder 13">
            <a:extLst>
              <a:ext uri="{FF2B5EF4-FFF2-40B4-BE49-F238E27FC236}">
                <a16:creationId xmlns:a16="http://schemas.microsoft.com/office/drawing/2014/main" id="{C11D1857-A729-4929-8734-503DD3D681BB}"/>
              </a:ext>
            </a:extLst>
          </p:cNvPr>
          <p:cNvSpPr>
            <a:spLocks noGrp="1"/>
          </p:cNvSpPr>
          <p:nvPr>
            <p:ph type="body" sz="quarter" idx="23" hasCustomPrompt="1"/>
          </p:nvPr>
        </p:nvSpPr>
        <p:spPr>
          <a:xfrm>
            <a:off x="652463" y="3272241"/>
            <a:ext cx="1865376" cy="365760"/>
          </a:xfrm>
          <a:prstGeom prst="rect">
            <a:avLst/>
          </a:prstGeom>
          <a:ln>
            <a:noFill/>
            <a:bevel/>
            <a:headEnd type="none" w="med" len="med"/>
            <a:tailEnd type="none" w="med" len="med"/>
          </a:ln>
        </p:spPr>
        <p:txBody>
          <a:bodyPr lIns="91440" anchor="ctr">
            <a:noAutofit/>
          </a:bodyPr>
          <a:lstStyle>
            <a:lvl1pPr marL="0" indent="0">
              <a:buNone/>
              <a:defRPr sz="1400">
                <a:solidFill>
                  <a:schemeClr val="accent6"/>
                </a:solidFill>
                <a:latin typeface="+mj-lt"/>
              </a:defRPr>
            </a:lvl1pPr>
          </a:lstStyle>
          <a:p>
            <a:pPr lvl="0"/>
            <a:r>
              <a:rPr lang="en-US"/>
              <a:t>[Year]</a:t>
            </a:r>
          </a:p>
        </p:txBody>
      </p:sp>
      <p:sp>
        <p:nvSpPr>
          <p:cNvPr id="16" name="Text Placeholder 15">
            <a:extLst>
              <a:ext uri="{FF2B5EF4-FFF2-40B4-BE49-F238E27FC236}">
                <a16:creationId xmlns:a16="http://schemas.microsoft.com/office/drawing/2014/main" id="{5E80E44C-4A2D-4661-AD22-BB24C15D3DF4}"/>
              </a:ext>
            </a:extLst>
          </p:cNvPr>
          <p:cNvSpPr>
            <a:spLocks noGrp="1"/>
          </p:cNvSpPr>
          <p:nvPr>
            <p:ph type="body" sz="quarter" idx="24" hasCustomPrompt="1"/>
          </p:nvPr>
        </p:nvSpPr>
        <p:spPr>
          <a:xfrm>
            <a:off x="2830042" y="3272241"/>
            <a:ext cx="1865376" cy="365760"/>
          </a:xfrm>
        </p:spPr>
        <p:txBody>
          <a:bodyPr lIns="91440" anchor="ctr">
            <a:noAutofit/>
          </a:bodyPr>
          <a:lstStyle>
            <a:lvl1pPr marL="0" indent="0">
              <a:buNone/>
              <a:defRPr sz="1400">
                <a:solidFill>
                  <a:schemeClr val="accent6"/>
                </a:solidFill>
                <a:latin typeface="+mj-lt"/>
              </a:defRPr>
            </a:lvl1pPr>
          </a:lstStyle>
          <a:p>
            <a:pPr lvl="0"/>
            <a:r>
              <a:rPr lang="en-US"/>
              <a:t>[Year]</a:t>
            </a:r>
          </a:p>
        </p:txBody>
      </p:sp>
      <p:sp>
        <p:nvSpPr>
          <p:cNvPr id="18" name="Text Placeholder 17">
            <a:extLst>
              <a:ext uri="{FF2B5EF4-FFF2-40B4-BE49-F238E27FC236}">
                <a16:creationId xmlns:a16="http://schemas.microsoft.com/office/drawing/2014/main" id="{7CB43FDB-A6F2-4060-91A6-8E96774AD2E7}"/>
              </a:ext>
            </a:extLst>
          </p:cNvPr>
          <p:cNvSpPr>
            <a:spLocks noGrp="1"/>
          </p:cNvSpPr>
          <p:nvPr>
            <p:ph type="body" sz="quarter" idx="25" hasCustomPrompt="1"/>
          </p:nvPr>
        </p:nvSpPr>
        <p:spPr>
          <a:xfrm>
            <a:off x="5016575" y="3272241"/>
            <a:ext cx="1865376" cy="365760"/>
          </a:xfrm>
        </p:spPr>
        <p:txBody>
          <a:bodyPr lIns="91440" anchor="ctr">
            <a:noAutofit/>
          </a:bodyPr>
          <a:lstStyle>
            <a:lvl1pPr marL="0" indent="0">
              <a:buNone/>
              <a:defRPr sz="1400">
                <a:solidFill>
                  <a:schemeClr val="accent6"/>
                </a:solidFill>
                <a:latin typeface="+mj-lt"/>
              </a:defRPr>
            </a:lvl1pPr>
          </a:lstStyle>
          <a:p>
            <a:pPr lvl="0"/>
            <a:r>
              <a:rPr lang="en-US"/>
              <a:t>[Year]</a:t>
            </a:r>
          </a:p>
        </p:txBody>
      </p:sp>
      <p:sp>
        <p:nvSpPr>
          <p:cNvPr id="20" name="Text Placeholder 19">
            <a:extLst>
              <a:ext uri="{FF2B5EF4-FFF2-40B4-BE49-F238E27FC236}">
                <a16:creationId xmlns:a16="http://schemas.microsoft.com/office/drawing/2014/main" id="{2F1F0739-9660-4447-B3E7-73C480F03266}"/>
              </a:ext>
            </a:extLst>
          </p:cNvPr>
          <p:cNvSpPr>
            <a:spLocks noGrp="1"/>
          </p:cNvSpPr>
          <p:nvPr>
            <p:ph type="body" sz="quarter" idx="26" hasCustomPrompt="1"/>
          </p:nvPr>
        </p:nvSpPr>
        <p:spPr>
          <a:xfrm>
            <a:off x="7182286" y="3272241"/>
            <a:ext cx="1865376" cy="365760"/>
          </a:xfrm>
        </p:spPr>
        <p:txBody>
          <a:bodyPr lIns="91440" anchor="ctr">
            <a:noAutofit/>
          </a:bodyPr>
          <a:lstStyle>
            <a:lvl1pPr marL="0" indent="0">
              <a:buNone/>
              <a:defRPr sz="1400">
                <a:solidFill>
                  <a:schemeClr val="accent6"/>
                </a:solidFill>
                <a:latin typeface="+mj-lt"/>
              </a:defRPr>
            </a:lvl1pPr>
          </a:lstStyle>
          <a:p>
            <a:pPr lvl="0"/>
            <a:r>
              <a:rPr lang="en-US"/>
              <a:t>[Year]</a:t>
            </a:r>
          </a:p>
        </p:txBody>
      </p:sp>
      <p:sp>
        <p:nvSpPr>
          <p:cNvPr id="22" name="Text Placeholder 21">
            <a:extLst>
              <a:ext uri="{FF2B5EF4-FFF2-40B4-BE49-F238E27FC236}">
                <a16:creationId xmlns:a16="http://schemas.microsoft.com/office/drawing/2014/main" id="{ABB6C881-9C1D-4D94-AE7C-212446E928BA}"/>
              </a:ext>
            </a:extLst>
          </p:cNvPr>
          <p:cNvSpPr>
            <a:spLocks noGrp="1"/>
          </p:cNvSpPr>
          <p:nvPr>
            <p:ph type="body" sz="quarter" idx="27" hasCustomPrompt="1"/>
          </p:nvPr>
        </p:nvSpPr>
        <p:spPr>
          <a:xfrm>
            <a:off x="9363339" y="3272241"/>
            <a:ext cx="1865376" cy="365760"/>
          </a:xfrm>
        </p:spPr>
        <p:txBody>
          <a:bodyPr lIns="91440" anchor="ctr">
            <a:noAutofit/>
          </a:bodyPr>
          <a:lstStyle>
            <a:lvl1pPr marL="0" indent="0">
              <a:buNone/>
              <a:defRPr sz="1400">
                <a:solidFill>
                  <a:schemeClr val="accent6"/>
                </a:solidFill>
                <a:latin typeface="+mj-lt"/>
              </a:defRPr>
            </a:lvl1pPr>
          </a:lstStyle>
          <a:p>
            <a:pPr lvl="0"/>
            <a:r>
              <a:rPr lang="en-US"/>
              <a:t>[Year]</a:t>
            </a:r>
          </a:p>
        </p:txBody>
      </p:sp>
      <p:cxnSp>
        <p:nvCxnSpPr>
          <p:cNvPr id="27" name="Straight Connector 26">
            <a:extLst>
              <a:ext uri="{FF2B5EF4-FFF2-40B4-BE49-F238E27FC236}">
                <a16:creationId xmlns:a16="http://schemas.microsoft.com/office/drawing/2014/main" id="{B4469A45-AC07-4939-BD36-B7C8309EBD6D}"/>
              </a:ext>
            </a:extLst>
          </p:cNvPr>
          <p:cNvCxnSpPr>
            <a:cxnSpLocks/>
          </p:cNvCxnSpPr>
          <p:nvPr userDrawn="1"/>
        </p:nvCxnSpPr>
        <p:spPr>
          <a:xfrm>
            <a:off x="652463"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1CD60C-6072-4BF3-98B8-99C49F48F12B}"/>
              </a:ext>
            </a:extLst>
          </p:cNvPr>
          <p:cNvCxnSpPr>
            <a:cxnSpLocks/>
          </p:cNvCxnSpPr>
          <p:nvPr userDrawn="1"/>
        </p:nvCxnSpPr>
        <p:spPr>
          <a:xfrm>
            <a:off x="2830042"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BA9941D-6D6D-462F-B0C7-FDE8FB232F17}"/>
              </a:ext>
            </a:extLst>
          </p:cNvPr>
          <p:cNvCxnSpPr>
            <a:cxnSpLocks/>
          </p:cNvCxnSpPr>
          <p:nvPr userDrawn="1"/>
        </p:nvCxnSpPr>
        <p:spPr>
          <a:xfrm>
            <a:off x="5010150"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3AEC5B3-F4A2-434A-A88D-D6EB5EEFD11C}"/>
              </a:ext>
            </a:extLst>
          </p:cNvPr>
          <p:cNvCxnSpPr>
            <a:cxnSpLocks/>
          </p:cNvCxnSpPr>
          <p:nvPr userDrawn="1"/>
        </p:nvCxnSpPr>
        <p:spPr>
          <a:xfrm>
            <a:off x="7178675"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0FF1AE-B051-43C4-B478-25C9FF963716}"/>
              </a:ext>
            </a:extLst>
          </p:cNvPr>
          <p:cNvCxnSpPr>
            <a:cxnSpLocks/>
          </p:cNvCxnSpPr>
          <p:nvPr userDrawn="1"/>
        </p:nvCxnSpPr>
        <p:spPr>
          <a:xfrm>
            <a:off x="9359900"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4347A8D-8D3D-470C-B3AF-EE5654AD31C2}"/>
              </a:ext>
            </a:extLst>
          </p:cNvPr>
          <p:cNvSpPr/>
          <p:nvPr userDrawn="1"/>
        </p:nvSpPr>
        <p:spPr>
          <a:xfrm>
            <a:off x="9321800"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066184E-51B6-47D7-AE97-17999DAFCC5E}"/>
              </a:ext>
            </a:extLst>
          </p:cNvPr>
          <p:cNvSpPr/>
          <p:nvPr userDrawn="1"/>
        </p:nvSpPr>
        <p:spPr>
          <a:xfrm>
            <a:off x="7140575"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6C33653-7B96-48E2-A96C-A8941F5EA7CB}"/>
              </a:ext>
            </a:extLst>
          </p:cNvPr>
          <p:cNvSpPr/>
          <p:nvPr userDrawn="1"/>
        </p:nvSpPr>
        <p:spPr>
          <a:xfrm>
            <a:off x="4972050"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F5A9EBB-AD97-432E-B603-644FB25C4F7B}"/>
              </a:ext>
            </a:extLst>
          </p:cNvPr>
          <p:cNvSpPr/>
          <p:nvPr userDrawn="1"/>
        </p:nvSpPr>
        <p:spPr>
          <a:xfrm>
            <a:off x="2794799"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B6D0AD25-E239-4962-BC9B-8F79D23F7F92}"/>
              </a:ext>
            </a:extLst>
          </p:cNvPr>
          <p:cNvSpPr/>
          <p:nvPr userDrawn="1"/>
        </p:nvSpPr>
        <p:spPr>
          <a:xfrm>
            <a:off x="614363"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893229"/>
      </p:ext>
    </p:extLst>
  </p:cSld>
  <p:clrMapOvr>
    <a:masterClrMapping/>
  </p:clrMapOvr>
  <p:extLst>
    <p:ext uri="{DCECCB84-F9BA-43D5-87BE-67443E8EF086}">
      <p15:sldGuideLst xmlns:p15="http://schemas.microsoft.com/office/powerpoint/2012/main">
        <p15:guide id="1" pos="3156">
          <p15:clr>
            <a:srgbClr val="FBAE40"/>
          </p15:clr>
        </p15:guide>
        <p15:guide id="2" pos="1781">
          <p15:clr>
            <a:srgbClr val="FBAE40"/>
          </p15:clr>
        </p15:guide>
        <p15:guide id="3" pos="4522">
          <p15:clr>
            <a:srgbClr val="FBAE40"/>
          </p15:clr>
        </p15:guide>
        <p15:guide id="4" pos="5896">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meline - Mov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C78D-46EF-4E59-AF5C-1B55CBC36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49FF86-ABF9-4337-BDBB-FDCE34B0493F}"/>
              </a:ext>
            </a:extLst>
          </p:cNvPr>
          <p:cNvSpPr>
            <a:spLocks noGrp="1"/>
          </p:cNvSpPr>
          <p:nvPr>
            <p:ph type="dt" sz="half" idx="10"/>
          </p:nvPr>
        </p:nvSpPr>
        <p:spPr>
          <a:xfrm>
            <a:off x="0" y="1"/>
            <a:ext cx="2743200" cy="195145"/>
          </a:xfrm>
          <a:prstGeom prst="rect">
            <a:avLst/>
          </a:prstGeom>
        </p:spPr>
        <p:txBody>
          <a:bodyPr/>
          <a:lstStyle/>
          <a:p>
            <a:fld id="{8969AB1E-B120-4CDD-929A-156C9EC0B20E}" type="datetime1">
              <a:rPr lang="en-US" smtClean="0"/>
              <a:t>1/26/2022</a:t>
            </a:fld>
            <a:endParaRPr lang="en-US"/>
          </a:p>
        </p:txBody>
      </p:sp>
      <p:sp>
        <p:nvSpPr>
          <p:cNvPr id="4" name="Footer Placeholder 3">
            <a:extLst>
              <a:ext uri="{FF2B5EF4-FFF2-40B4-BE49-F238E27FC236}">
                <a16:creationId xmlns:a16="http://schemas.microsoft.com/office/drawing/2014/main" id="{E510281F-7451-4996-BC5D-20EED4D881E9}"/>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8B1C23C-18C0-40DE-9F00-AD32EBC50D85}"/>
              </a:ext>
            </a:extLst>
          </p:cNvPr>
          <p:cNvSpPr>
            <a:spLocks noGrp="1"/>
          </p:cNvSpPr>
          <p:nvPr>
            <p:ph type="sldNum" sz="quarter" idx="12"/>
          </p:nvPr>
        </p:nvSpPr>
        <p:spPr>
          <a:xfrm>
            <a:off x="11597268" y="6461239"/>
            <a:ext cx="506116" cy="365125"/>
          </a:xfrm>
          <a:prstGeom prst="rect">
            <a:avLst/>
          </a:prstGeom>
        </p:spPr>
        <p:txBody>
          <a:bodyPr/>
          <a:lstStyle/>
          <a:p>
            <a:fld id="{507CC9FD-F0BE-4343-88E6-11D806760E48}" type="slidenum">
              <a:rPr lang="en-US" smtClean="0"/>
              <a:pPr/>
              <a:t>‹#›</a:t>
            </a:fld>
            <a:endParaRPr lang="en-US"/>
          </a:p>
        </p:txBody>
      </p:sp>
      <p:sp>
        <p:nvSpPr>
          <p:cNvPr id="30" name="Text Placeholder 29">
            <a:extLst>
              <a:ext uri="{FF2B5EF4-FFF2-40B4-BE49-F238E27FC236}">
                <a16:creationId xmlns:a16="http://schemas.microsoft.com/office/drawing/2014/main" id="{5DCE28D9-AC23-4E31-9484-082689437A08}"/>
              </a:ext>
            </a:extLst>
          </p:cNvPr>
          <p:cNvSpPr>
            <a:spLocks noGrp="1"/>
          </p:cNvSpPr>
          <p:nvPr>
            <p:ph type="body" sz="quarter" idx="13" hasCustomPrompt="1"/>
          </p:nvPr>
        </p:nvSpPr>
        <p:spPr>
          <a:xfrm>
            <a:off x="652463" y="1613262"/>
            <a:ext cx="1862137"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6" name="Text Placeholder 45">
            <a:extLst>
              <a:ext uri="{FF2B5EF4-FFF2-40B4-BE49-F238E27FC236}">
                <a16:creationId xmlns:a16="http://schemas.microsoft.com/office/drawing/2014/main" id="{6791866A-12A6-46F1-B35B-04C5F6A2FEAD}"/>
              </a:ext>
            </a:extLst>
          </p:cNvPr>
          <p:cNvSpPr>
            <a:spLocks noGrp="1"/>
          </p:cNvSpPr>
          <p:nvPr>
            <p:ph type="body" sz="quarter" idx="14" hasCustomPrompt="1"/>
          </p:nvPr>
        </p:nvSpPr>
        <p:spPr>
          <a:xfrm>
            <a:off x="5016576" y="4023688"/>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7" name="Text Placeholder 46">
            <a:extLst>
              <a:ext uri="{FF2B5EF4-FFF2-40B4-BE49-F238E27FC236}">
                <a16:creationId xmlns:a16="http://schemas.microsoft.com/office/drawing/2014/main" id="{D0481DA2-ADBB-45C2-BDB1-E3F0E097398E}"/>
              </a:ext>
            </a:extLst>
          </p:cNvPr>
          <p:cNvSpPr>
            <a:spLocks noGrp="1"/>
          </p:cNvSpPr>
          <p:nvPr>
            <p:ph type="body" sz="quarter" idx="15" hasCustomPrompt="1"/>
          </p:nvPr>
        </p:nvSpPr>
        <p:spPr>
          <a:xfrm>
            <a:off x="7182287" y="4023688"/>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0" name="Text Placeholder 39">
            <a:extLst>
              <a:ext uri="{FF2B5EF4-FFF2-40B4-BE49-F238E27FC236}">
                <a16:creationId xmlns:a16="http://schemas.microsoft.com/office/drawing/2014/main" id="{F65EF6C1-F268-4E40-AF42-E8F73900971A}"/>
              </a:ext>
            </a:extLst>
          </p:cNvPr>
          <p:cNvSpPr>
            <a:spLocks noGrp="1"/>
          </p:cNvSpPr>
          <p:nvPr>
            <p:ph type="body" sz="quarter" idx="16" hasCustomPrompt="1"/>
          </p:nvPr>
        </p:nvSpPr>
        <p:spPr>
          <a:xfrm>
            <a:off x="2830042" y="1613262"/>
            <a:ext cx="1865022" cy="1386512"/>
          </a:xfrm>
          <a:prstGeom prst="rect">
            <a:avLst/>
          </a:prstGeom>
          <a:noFill/>
        </p:spPr>
        <p:txBody>
          <a:bodyPr wrap="square" lIns="91440" tIns="0" rIns="0" bIns="0" anchor="b">
            <a:noAutofit/>
          </a:bodyPr>
          <a:lstStyle>
            <a:lvl1pPr>
              <a:defRPr sz="1400">
                <a:solidFill>
                  <a:schemeClr val="tx2"/>
                </a:solidFill>
              </a:defRPr>
            </a:lvl1pPr>
            <a:lvl2pPr>
              <a:defRPr sz="1600"/>
            </a:lvl2pPr>
            <a:lvl3pPr>
              <a:defRPr sz="1400"/>
            </a:lvl3pPr>
            <a:lvl4pPr>
              <a:defRPr sz="1200"/>
            </a:lvl4pPr>
            <a:lvl5pPr>
              <a:defRPr sz="1100"/>
            </a:lvl5pPr>
          </a:lstStyle>
          <a:p>
            <a:pPr lvl="0"/>
            <a:r>
              <a:rPr lang="en-US"/>
              <a:t>[Insert text]</a:t>
            </a:r>
          </a:p>
        </p:txBody>
      </p:sp>
      <p:sp>
        <p:nvSpPr>
          <p:cNvPr id="43" name="Text Placeholder 42">
            <a:extLst>
              <a:ext uri="{FF2B5EF4-FFF2-40B4-BE49-F238E27FC236}">
                <a16:creationId xmlns:a16="http://schemas.microsoft.com/office/drawing/2014/main" id="{42A1221E-E83A-4BF8-B8DE-FA5240885D34}"/>
              </a:ext>
            </a:extLst>
          </p:cNvPr>
          <p:cNvSpPr>
            <a:spLocks noGrp="1"/>
          </p:cNvSpPr>
          <p:nvPr>
            <p:ph type="body" sz="quarter" idx="17" hasCustomPrompt="1"/>
          </p:nvPr>
        </p:nvSpPr>
        <p:spPr>
          <a:xfrm>
            <a:off x="9363340" y="1613262"/>
            <a:ext cx="1865022"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5" name="Text Placeholder 44">
            <a:extLst>
              <a:ext uri="{FF2B5EF4-FFF2-40B4-BE49-F238E27FC236}">
                <a16:creationId xmlns:a16="http://schemas.microsoft.com/office/drawing/2014/main" id="{0032F926-1D38-404D-B09D-F794CA91F9AB}"/>
              </a:ext>
            </a:extLst>
          </p:cNvPr>
          <p:cNvSpPr>
            <a:spLocks noGrp="1"/>
          </p:cNvSpPr>
          <p:nvPr>
            <p:ph type="body" sz="quarter" idx="18" hasCustomPrompt="1"/>
          </p:nvPr>
        </p:nvSpPr>
        <p:spPr>
          <a:xfrm>
            <a:off x="2830042" y="4023688"/>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1" name="Text Placeholder 40">
            <a:extLst>
              <a:ext uri="{FF2B5EF4-FFF2-40B4-BE49-F238E27FC236}">
                <a16:creationId xmlns:a16="http://schemas.microsoft.com/office/drawing/2014/main" id="{D788EC05-5918-48E0-99FC-B5ED16550AA6}"/>
              </a:ext>
            </a:extLst>
          </p:cNvPr>
          <p:cNvSpPr>
            <a:spLocks noGrp="1"/>
          </p:cNvSpPr>
          <p:nvPr>
            <p:ph type="body" sz="quarter" idx="19" hasCustomPrompt="1"/>
          </p:nvPr>
        </p:nvSpPr>
        <p:spPr>
          <a:xfrm>
            <a:off x="5016576" y="1613262"/>
            <a:ext cx="1865022" cy="1386512"/>
          </a:xfrm>
          <a:prstGeom prst="rect">
            <a:avLst/>
          </a:prstGeom>
          <a:noFill/>
        </p:spPr>
        <p:txBody>
          <a:bodyPr wrap="square" lIns="91440" tIns="0" rIns="0" bIns="0" anchor="b">
            <a:noAutofit/>
          </a:bodyPr>
          <a:lstStyle>
            <a:lvl1pPr>
              <a:defRPr sz="1400">
                <a:solidFill>
                  <a:schemeClr val="tx2"/>
                </a:solidFill>
              </a:defRPr>
            </a:lvl1pPr>
            <a:lvl2pPr>
              <a:defRPr sz="1600"/>
            </a:lvl2pPr>
            <a:lvl3pPr>
              <a:defRPr sz="1400"/>
            </a:lvl3pPr>
            <a:lvl4pPr>
              <a:defRPr sz="1200"/>
            </a:lvl4pPr>
            <a:lvl5pPr>
              <a:defRPr sz="1100"/>
            </a:lvl5pPr>
          </a:lstStyle>
          <a:p>
            <a:pPr lvl="0"/>
            <a:r>
              <a:rPr lang="en-US"/>
              <a:t>[Insert text]</a:t>
            </a:r>
          </a:p>
        </p:txBody>
      </p:sp>
      <p:sp>
        <p:nvSpPr>
          <p:cNvPr id="42" name="Text Placeholder 41">
            <a:extLst>
              <a:ext uri="{FF2B5EF4-FFF2-40B4-BE49-F238E27FC236}">
                <a16:creationId xmlns:a16="http://schemas.microsoft.com/office/drawing/2014/main" id="{52E642F3-886C-4D6D-978D-7CE2950BA7D5}"/>
              </a:ext>
            </a:extLst>
          </p:cNvPr>
          <p:cNvSpPr>
            <a:spLocks noGrp="1"/>
          </p:cNvSpPr>
          <p:nvPr>
            <p:ph type="body" sz="quarter" idx="20" hasCustomPrompt="1"/>
          </p:nvPr>
        </p:nvSpPr>
        <p:spPr>
          <a:xfrm>
            <a:off x="7182287" y="1613262"/>
            <a:ext cx="1865022"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4" name="Text Placeholder 43">
            <a:extLst>
              <a:ext uri="{FF2B5EF4-FFF2-40B4-BE49-F238E27FC236}">
                <a16:creationId xmlns:a16="http://schemas.microsoft.com/office/drawing/2014/main" id="{109B01AC-4063-4659-AF62-D588C2F33D17}"/>
              </a:ext>
            </a:extLst>
          </p:cNvPr>
          <p:cNvSpPr>
            <a:spLocks noGrp="1"/>
          </p:cNvSpPr>
          <p:nvPr>
            <p:ph type="body" sz="quarter" idx="21" hasCustomPrompt="1"/>
          </p:nvPr>
        </p:nvSpPr>
        <p:spPr>
          <a:xfrm>
            <a:off x="652463" y="4023688"/>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cxnSp>
        <p:nvCxnSpPr>
          <p:cNvPr id="7" name="Straight Connector 6">
            <a:extLst>
              <a:ext uri="{FF2B5EF4-FFF2-40B4-BE49-F238E27FC236}">
                <a16:creationId xmlns:a16="http://schemas.microsoft.com/office/drawing/2014/main" id="{7E671D35-7C29-423D-B542-0F586763C790}"/>
              </a:ext>
            </a:extLst>
          </p:cNvPr>
          <p:cNvCxnSpPr>
            <a:cxnSpLocks/>
          </p:cNvCxnSpPr>
          <p:nvPr userDrawn="1"/>
        </p:nvCxnSpPr>
        <p:spPr>
          <a:xfrm>
            <a:off x="652463" y="3657600"/>
            <a:ext cx="108839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E64C6647-B079-446B-AA8D-5B4DFB59404B}"/>
              </a:ext>
            </a:extLst>
          </p:cNvPr>
          <p:cNvSpPr>
            <a:spLocks noGrp="1"/>
          </p:cNvSpPr>
          <p:nvPr>
            <p:ph type="body" sz="quarter" idx="22" hasCustomPrompt="1"/>
          </p:nvPr>
        </p:nvSpPr>
        <p:spPr>
          <a:xfrm>
            <a:off x="9363340" y="4023688"/>
            <a:ext cx="1865022" cy="1386512"/>
          </a:xfrm>
        </p:spPr>
        <p:txBody>
          <a:bodyPr anchor="t">
            <a:noAutofit/>
          </a:bodyPr>
          <a:lstStyle>
            <a:lvl1pPr>
              <a:defRPr sz="1400"/>
            </a:lvl1pPr>
            <a:lvl2pPr marL="228600" indent="0">
              <a:buNone/>
              <a:defRPr/>
            </a:lvl2pPr>
          </a:lstStyle>
          <a:p>
            <a:pPr lvl="0"/>
            <a:r>
              <a:rPr lang="en-US"/>
              <a:t>[Insert text]</a:t>
            </a:r>
          </a:p>
        </p:txBody>
      </p:sp>
      <p:sp>
        <p:nvSpPr>
          <p:cNvPr id="14" name="Text Placeholder 13">
            <a:extLst>
              <a:ext uri="{FF2B5EF4-FFF2-40B4-BE49-F238E27FC236}">
                <a16:creationId xmlns:a16="http://schemas.microsoft.com/office/drawing/2014/main" id="{C11D1857-A729-4929-8734-503DD3D681BB}"/>
              </a:ext>
            </a:extLst>
          </p:cNvPr>
          <p:cNvSpPr>
            <a:spLocks noGrp="1"/>
          </p:cNvSpPr>
          <p:nvPr>
            <p:ph type="body" sz="quarter" idx="23" hasCustomPrompt="1"/>
          </p:nvPr>
        </p:nvSpPr>
        <p:spPr>
          <a:xfrm>
            <a:off x="652463" y="3048000"/>
            <a:ext cx="1865376" cy="918487"/>
          </a:xfrm>
          <a:prstGeom prst="accentCallout1">
            <a:avLst>
              <a:gd name="adj1" fmla="val 65508"/>
              <a:gd name="adj2" fmla="val 86"/>
              <a:gd name="adj3" fmla="val 65889"/>
              <a:gd name="adj4" fmla="val -61"/>
            </a:avLst>
          </a:prstGeom>
          <a:ln cap="rnd">
            <a:solidFill>
              <a:schemeClr val="accent1"/>
            </a:solidFill>
            <a:beve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
        <p:nvSpPr>
          <p:cNvPr id="16" name="Text Placeholder 15">
            <a:extLst>
              <a:ext uri="{FF2B5EF4-FFF2-40B4-BE49-F238E27FC236}">
                <a16:creationId xmlns:a16="http://schemas.microsoft.com/office/drawing/2014/main" id="{5E80E44C-4A2D-4661-AD22-BB24C15D3DF4}"/>
              </a:ext>
            </a:extLst>
          </p:cNvPr>
          <p:cNvSpPr>
            <a:spLocks noGrp="1"/>
          </p:cNvSpPr>
          <p:nvPr>
            <p:ph type="body" sz="quarter" idx="24" hasCustomPrompt="1"/>
          </p:nvPr>
        </p:nvSpPr>
        <p:spPr>
          <a:xfrm>
            <a:off x="2830041" y="3047999"/>
            <a:ext cx="1865376" cy="917575"/>
          </a:xfrm>
          <a:prstGeom prst="accentCallout1">
            <a:avLst>
              <a:gd name="adj1" fmla="val 65924"/>
              <a:gd name="adj2" fmla="val -252"/>
              <a:gd name="adj3" fmla="val 63269"/>
              <a:gd name="adj4" fmla="val -404"/>
            </a:avLst>
          </a:prstGeom>
          <a:ln>
            <a:solidFill>
              <a:schemeClr val="accent1"/>
            </a:solidFil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
        <p:nvSpPr>
          <p:cNvPr id="18" name="Text Placeholder 17">
            <a:extLst>
              <a:ext uri="{FF2B5EF4-FFF2-40B4-BE49-F238E27FC236}">
                <a16:creationId xmlns:a16="http://schemas.microsoft.com/office/drawing/2014/main" id="{7CB43FDB-A6F2-4060-91A6-8E96774AD2E7}"/>
              </a:ext>
            </a:extLst>
          </p:cNvPr>
          <p:cNvSpPr>
            <a:spLocks noGrp="1"/>
          </p:cNvSpPr>
          <p:nvPr>
            <p:ph type="body" sz="quarter" idx="25" hasCustomPrompt="1"/>
          </p:nvPr>
        </p:nvSpPr>
        <p:spPr>
          <a:xfrm>
            <a:off x="5016575" y="3048000"/>
            <a:ext cx="1865376" cy="917574"/>
          </a:xfrm>
          <a:prstGeom prst="accentCallout1">
            <a:avLst>
              <a:gd name="adj1" fmla="val 66674"/>
              <a:gd name="adj2" fmla="val -622"/>
              <a:gd name="adj3" fmla="val 69055"/>
              <a:gd name="adj4" fmla="val 222"/>
            </a:avLst>
          </a:prstGeom>
          <a:ln>
            <a:solidFill>
              <a:schemeClr val="accent1"/>
            </a:solidFil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
        <p:nvSpPr>
          <p:cNvPr id="20" name="Text Placeholder 19">
            <a:extLst>
              <a:ext uri="{FF2B5EF4-FFF2-40B4-BE49-F238E27FC236}">
                <a16:creationId xmlns:a16="http://schemas.microsoft.com/office/drawing/2014/main" id="{2F1F0739-9660-4447-B3E7-73C480F03266}"/>
              </a:ext>
            </a:extLst>
          </p:cNvPr>
          <p:cNvSpPr>
            <a:spLocks noGrp="1"/>
          </p:cNvSpPr>
          <p:nvPr>
            <p:ph type="body" sz="quarter" idx="26" hasCustomPrompt="1"/>
          </p:nvPr>
        </p:nvSpPr>
        <p:spPr>
          <a:xfrm>
            <a:off x="7182286" y="3047999"/>
            <a:ext cx="1865376" cy="917575"/>
          </a:xfrm>
          <a:prstGeom prst="accentCallout1">
            <a:avLst>
              <a:gd name="adj1" fmla="val 66450"/>
              <a:gd name="adj2" fmla="val -401"/>
              <a:gd name="adj3" fmla="val 65696"/>
              <a:gd name="adj4" fmla="val -329"/>
            </a:avLst>
          </a:prstGeom>
          <a:ln>
            <a:solidFill>
              <a:schemeClr val="accent1"/>
            </a:solidFil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
        <p:nvSpPr>
          <p:cNvPr id="22" name="Text Placeholder 21">
            <a:extLst>
              <a:ext uri="{FF2B5EF4-FFF2-40B4-BE49-F238E27FC236}">
                <a16:creationId xmlns:a16="http://schemas.microsoft.com/office/drawing/2014/main" id="{ABB6C881-9C1D-4D94-AE7C-212446E928BA}"/>
              </a:ext>
            </a:extLst>
          </p:cNvPr>
          <p:cNvSpPr>
            <a:spLocks noGrp="1"/>
          </p:cNvSpPr>
          <p:nvPr>
            <p:ph type="body" sz="quarter" idx="27" hasCustomPrompt="1"/>
          </p:nvPr>
        </p:nvSpPr>
        <p:spPr>
          <a:xfrm>
            <a:off x="9363339" y="3047999"/>
            <a:ext cx="1865376" cy="917575"/>
          </a:xfrm>
          <a:prstGeom prst="accentCallout1">
            <a:avLst>
              <a:gd name="adj1" fmla="val 65415"/>
              <a:gd name="adj2" fmla="val -292"/>
              <a:gd name="adj3" fmla="val 65781"/>
              <a:gd name="adj4" fmla="val -464"/>
            </a:avLst>
          </a:prstGeom>
          <a:ln>
            <a:solidFill>
              <a:schemeClr val="accent1"/>
            </a:solidFil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Tree>
    <p:extLst>
      <p:ext uri="{BB962C8B-B14F-4D97-AF65-F5344CB8AC3E}">
        <p14:creationId xmlns:p14="http://schemas.microsoft.com/office/powerpoint/2010/main" val="2153478342"/>
      </p:ext>
    </p:extLst>
  </p:cSld>
  <p:clrMapOvr>
    <a:masterClrMapping/>
  </p:clrMapOvr>
  <p:extLst>
    <p:ext uri="{DCECCB84-F9BA-43D5-87BE-67443E8EF086}">
      <p15:sldGuideLst xmlns:p15="http://schemas.microsoft.com/office/powerpoint/2012/main">
        <p15:guide id="1" pos="3156">
          <p15:clr>
            <a:srgbClr val="FBAE40"/>
          </p15:clr>
        </p15:guide>
        <p15:guide id="2" pos="1781">
          <p15:clr>
            <a:srgbClr val="FBAE40"/>
          </p15:clr>
        </p15:guide>
        <p15:guide id="3" pos="4522">
          <p15:clr>
            <a:srgbClr val="FBAE40"/>
          </p15:clr>
        </p15:guide>
        <p15:guide id="4" pos="5896">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43D075-2D2A-432B-A997-D5993EB17945}"/>
              </a:ext>
            </a:extLst>
          </p:cNvPr>
          <p:cNvSpPr>
            <a:spLocks noGrp="1"/>
          </p:cNvSpPr>
          <p:nvPr>
            <p:ph type="body" idx="1"/>
          </p:nvPr>
        </p:nvSpPr>
        <p:spPr>
          <a:xfrm>
            <a:off x="652464" y="1300213"/>
            <a:ext cx="5346892" cy="411180"/>
          </a:xfrm>
        </p:spPr>
        <p:txBody>
          <a:bodyPr tIns="0" bIns="0" anchor="t">
            <a:noAutofit/>
          </a:bodyP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9F82A4-080D-41BF-B4A7-7E4FACCED81A}"/>
              </a:ext>
            </a:extLst>
          </p:cNvPr>
          <p:cNvSpPr>
            <a:spLocks noGrp="1"/>
          </p:cNvSpPr>
          <p:nvPr>
            <p:ph sz="half" idx="2"/>
          </p:nvPr>
        </p:nvSpPr>
        <p:spPr>
          <a:xfrm>
            <a:off x="652464" y="1905000"/>
            <a:ext cx="5346892" cy="434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AB3100-2FB8-47F1-8100-0FBAE4AEF7DE}"/>
              </a:ext>
            </a:extLst>
          </p:cNvPr>
          <p:cNvSpPr>
            <a:spLocks noGrp="1"/>
          </p:cNvSpPr>
          <p:nvPr>
            <p:ph type="body" sz="quarter" idx="3"/>
          </p:nvPr>
        </p:nvSpPr>
        <p:spPr>
          <a:xfrm>
            <a:off x="6191651" y="1300213"/>
            <a:ext cx="5349240" cy="411180"/>
          </a:xfrm>
        </p:spPr>
        <p:txBody>
          <a:bodyPr tIns="0" bIns="0" anchor="t">
            <a:noAutofit/>
          </a:bodyP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C8BA0B-4EA0-48FF-8698-F2CB788CC4FD}"/>
              </a:ext>
            </a:extLst>
          </p:cNvPr>
          <p:cNvSpPr>
            <a:spLocks noGrp="1"/>
          </p:cNvSpPr>
          <p:nvPr>
            <p:ph sz="quarter" idx="4"/>
          </p:nvPr>
        </p:nvSpPr>
        <p:spPr>
          <a:xfrm>
            <a:off x="6191650" y="1905000"/>
            <a:ext cx="5349240" cy="434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32F647-FBD3-4D46-9714-C0D779A8080D}"/>
              </a:ext>
            </a:extLst>
          </p:cNvPr>
          <p:cNvSpPr>
            <a:spLocks noGrp="1"/>
          </p:cNvSpPr>
          <p:nvPr>
            <p:ph type="dt" sz="half" idx="10"/>
          </p:nvPr>
        </p:nvSpPr>
        <p:spPr>
          <a:xfrm>
            <a:off x="0" y="1"/>
            <a:ext cx="2743200" cy="195145"/>
          </a:xfrm>
          <a:prstGeom prst="rect">
            <a:avLst/>
          </a:prstGeom>
        </p:spPr>
        <p:txBody>
          <a:bodyPr/>
          <a:lstStyle/>
          <a:p>
            <a:fld id="{0BB6AF70-7C68-4319-AF4B-345D23F475EF}" type="datetime1">
              <a:rPr lang="en-US" smtClean="0"/>
              <a:t>1/26/2022</a:t>
            </a:fld>
            <a:endParaRPr lang="en-US"/>
          </a:p>
        </p:txBody>
      </p:sp>
      <p:sp>
        <p:nvSpPr>
          <p:cNvPr id="8" name="Footer Placeholder 7">
            <a:extLst>
              <a:ext uri="{FF2B5EF4-FFF2-40B4-BE49-F238E27FC236}">
                <a16:creationId xmlns:a16="http://schemas.microsoft.com/office/drawing/2014/main" id="{14760753-8345-48D3-823E-E7799D85E9A8}"/>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ABB99D5-02A7-45F0-B534-B6581DF5847D}"/>
              </a:ext>
            </a:extLst>
          </p:cNvPr>
          <p:cNvSpPr>
            <a:spLocks noGrp="1"/>
          </p:cNvSpPr>
          <p:nvPr>
            <p:ph type="sldNum" sz="quarter" idx="12"/>
          </p:nvPr>
        </p:nvSpPr>
        <p:spPr>
          <a:xfrm>
            <a:off x="11597268" y="6461239"/>
            <a:ext cx="506116" cy="365125"/>
          </a:xfrm>
          <a:prstGeom prst="rect">
            <a:avLst/>
          </a:prstGeom>
        </p:spPr>
        <p:txBody>
          <a:bodyPr/>
          <a:lstStyle/>
          <a:p>
            <a:fld id="{507CC9FD-F0BE-4343-88E6-11D806760E48}" type="slidenum">
              <a:rPr lang="en-US" smtClean="0"/>
              <a:t>‹#›</a:t>
            </a:fld>
            <a:endParaRPr lang="en-US"/>
          </a:p>
        </p:txBody>
      </p:sp>
      <p:sp>
        <p:nvSpPr>
          <p:cNvPr id="10" name="Title 9">
            <a:extLst>
              <a:ext uri="{FF2B5EF4-FFF2-40B4-BE49-F238E27FC236}">
                <a16:creationId xmlns:a16="http://schemas.microsoft.com/office/drawing/2014/main" id="{15A8E38F-F454-4E0C-98DB-2A7A7146FF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9700429"/>
      </p:ext>
    </p:extLst>
  </p:cSld>
  <p:clrMapOvr>
    <a:masterClrMapping/>
  </p:clrMapOvr>
  <p:extLst>
    <p:ext uri="{DCECCB84-F9BA-43D5-87BE-67443E8EF086}">
      <p15:sldGuideLst xmlns:p15="http://schemas.microsoft.com/office/powerpoint/2012/main">
        <p15:guide id="1" pos="3898">
          <p15:clr>
            <a:srgbClr val="FBAE40"/>
          </p15:clr>
        </p15:guide>
        <p15:guide id="2" pos="377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916F4-C38C-43B6-B235-3D502D1227FA}"/>
              </a:ext>
            </a:extLst>
          </p:cNvPr>
          <p:cNvSpPr>
            <a:spLocks noGrp="1"/>
          </p:cNvSpPr>
          <p:nvPr>
            <p:ph idx="1"/>
          </p:nvPr>
        </p:nvSpPr>
        <p:spPr>
          <a:xfrm>
            <a:off x="652463" y="1299411"/>
            <a:ext cx="7281862" cy="4947402"/>
          </a:xfrm>
        </p:spPr>
        <p:txBody>
          <a:bodyPr>
            <a:normAutofit/>
          </a:bodyPr>
          <a:lstStyle>
            <a:lvl1pPr>
              <a:defRPr sz="2400"/>
            </a:lvl1pPr>
            <a:lvl2pPr>
              <a:defRPr sz="2000"/>
            </a:lvl2pPr>
            <a:lvl3pPr>
              <a:defRPr sz="20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459137-F3DC-4BFD-A914-BD2F074799C4}"/>
              </a:ext>
            </a:extLst>
          </p:cNvPr>
          <p:cNvSpPr>
            <a:spLocks noGrp="1"/>
          </p:cNvSpPr>
          <p:nvPr>
            <p:ph type="body" sz="half" idx="2"/>
          </p:nvPr>
        </p:nvSpPr>
        <p:spPr>
          <a:xfrm>
            <a:off x="8115299" y="1299411"/>
            <a:ext cx="3424237" cy="49474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41241-AD4B-40FC-B359-5F905A3F54EA}"/>
              </a:ext>
            </a:extLst>
          </p:cNvPr>
          <p:cNvSpPr>
            <a:spLocks noGrp="1"/>
          </p:cNvSpPr>
          <p:nvPr>
            <p:ph type="dt" sz="half" idx="10"/>
          </p:nvPr>
        </p:nvSpPr>
        <p:spPr>
          <a:xfrm>
            <a:off x="0" y="1"/>
            <a:ext cx="2743200" cy="195145"/>
          </a:xfrm>
          <a:prstGeom prst="rect">
            <a:avLst/>
          </a:prstGeom>
        </p:spPr>
        <p:txBody>
          <a:bodyPr/>
          <a:lstStyle/>
          <a:p>
            <a:fld id="{7EAD5DDF-78C3-4D24-8288-F1F973E8CFAC}" type="datetime1">
              <a:rPr lang="en-US" smtClean="0"/>
              <a:t>1/26/2022</a:t>
            </a:fld>
            <a:endParaRPr lang="en-US"/>
          </a:p>
        </p:txBody>
      </p:sp>
      <p:sp>
        <p:nvSpPr>
          <p:cNvPr id="6" name="Footer Placeholder 5">
            <a:extLst>
              <a:ext uri="{FF2B5EF4-FFF2-40B4-BE49-F238E27FC236}">
                <a16:creationId xmlns:a16="http://schemas.microsoft.com/office/drawing/2014/main" id="{9BFCE36F-6757-4C81-8D75-C1BA7445B180}"/>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C39E91-7C9F-4996-8A46-74B61923F8DA}"/>
              </a:ext>
            </a:extLst>
          </p:cNvPr>
          <p:cNvSpPr>
            <a:spLocks noGrp="1"/>
          </p:cNvSpPr>
          <p:nvPr>
            <p:ph type="sldNum" sz="quarter" idx="12"/>
          </p:nvPr>
        </p:nvSpPr>
        <p:spPr>
          <a:xfrm>
            <a:off x="11597268" y="6461239"/>
            <a:ext cx="506116" cy="365125"/>
          </a:xfrm>
          <a:prstGeom prst="rect">
            <a:avLst/>
          </a:prstGeom>
        </p:spPr>
        <p:txBody>
          <a:bodyPr/>
          <a:lstStyle/>
          <a:p>
            <a:fld id="{507CC9FD-F0BE-4343-88E6-11D806760E48}" type="slidenum">
              <a:rPr lang="en-US" smtClean="0"/>
              <a:t>‹#›</a:t>
            </a:fld>
            <a:endParaRPr lang="en-US"/>
          </a:p>
        </p:txBody>
      </p:sp>
      <p:sp>
        <p:nvSpPr>
          <p:cNvPr id="8" name="Title 7">
            <a:extLst>
              <a:ext uri="{FF2B5EF4-FFF2-40B4-BE49-F238E27FC236}">
                <a16:creationId xmlns:a16="http://schemas.microsoft.com/office/drawing/2014/main" id="{9A4749DF-7520-4440-97E4-23F09CDEBB7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9234473"/>
      </p:ext>
    </p:extLst>
  </p:cSld>
  <p:clrMapOvr>
    <a:masterClrMapping/>
  </p:clrMapOvr>
  <p:extLst>
    <p:ext uri="{DCECCB84-F9BA-43D5-87BE-67443E8EF086}">
      <p15:sldGuideLst xmlns:p15="http://schemas.microsoft.com/office/powerpoint/2012/main">
        <p15:guide id="1" pos="4998">
          <p15:clr>
            <a:srgbClr val="FBAE40"/>
          </p15:clr>
        </p15:guide>
        <p15:guide id="2" pos="511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879EB3B-AD57-4FF5-A996-C5EBDB21A697}"/>
              </a:ext>
            </a:extLst>
          </p:cNvPr>
          <p:cNvSpPr>
            <a:spLocks noGrp="1"/>
          </p:cNvSpPr>
          <p:nvPr>
            <p:ph type="pic" idx="1"/>
          </p:nvPr>
        </p:nvSpPr>
        <p:spPr>
          <a:xfrm>
            <a:off x="4267200" y="1299411"/>
            <a:ext cx="7272336" cy="4947402"/>
          </a:xfrm>
          <a:pattFill prst="pct5">
            <a:fgClr>
              <a:schemeClr val="accent1"/>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4CBA5EB-F56B-47B9-BCFC-3B0559DDC69B}"/>
              </a:ext>
            </a:extLst>
          </p:cNvPr>
          <p:cNvSpPr>
            <a:spLocks noGrp="1"/>
          </p:cNvSpPr>
          <p:nvPr>
            <p:ph type="body" sz="half" idx="2"/>
          </p:nvPr>
        </p:nvSpPr>
        <p:spPr>
          <a:xfrm>
            <a:off x="652464" y="1299411"/>
            <a:ext cx="3412156" cy="49474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260082-1007-4952-8649-24426F4D28F9}"/>
              </a:ext>
            </a:extLst>
          </p:cNvPr>
          <p:cNvSpPr>
            <a:spLocks noGrp="1"/>
          </p:cNvSpPr>
          <p:nvPr>
            <p:ph type="dt" sz="half" idx="10"/>
          </p:nvPr>
        </p:nvSpPr>
        <p:spPr>
          <a:xfrm>
            <a:off x="0" y="1"/>
            <a:ext cx="2743200" cy="195145"/>
          </a:xfrm>
          <a:prstGeom prst="rect">
            <a:avLst/>
          </a:prstGeom>
        </p:spPr>
        <p:txBody>
          <a:bodyPr/>
          <a:lstStyle/>
          <a:p>
            <a:fld id="{63CDC134-1212-4245-BDD2-2A024EDC0806}" type="datetime1">
              <a:rPr lang="en-US" smtClean="0"/>
              <a:t>1/26/2022</a:t>
            </a:fld>
            <a:endParaRPr lang="en-US"/>
          </a:p>
        </p:txBody>
      </p:sp>
      <p:sp>
        <p:nvSpPr>
          <p:cNvPr id="6" name="Footer Placeholder 5">
            <a:extLst>
              <a:ext uri="{FF2B5EF4-FFF2-40B4-BE49-F238E27FC236}">
                <a16:creationId xmlns:a16="http://schemas.microsoft.com/office/drawing/2014/main" id="{6E171AC9-0212-4534-A51A-C462800770C4}"/>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1692D0-CA86-4657-B84A-59748B8307D9}"/>
              </a:ext>
            </a:extLst>
          </p:cNvPr>
          <p:cNvSpPr>
            <a:spLocks noGrp="1"/>
          </p:cNvSpPr>
          <p:nvPr>
            <p:ph type="sldNum" sz="quarter" idx="12"/>
          </p:nvPr>
        </p:nvSpPr>
        <p:spPr>
          <a:xfrm>
            <a:off x="11597268" y="6461239"/>
            <a:ext cx="506116" cy="365125"/>
          </a:xfrm>
          <a:prstGeom prst="rect">
            <a:avLst/>
          </a:prstGeom>
        </p:spPr>
        <p:txBody>
          <a:bodyPr/>
          <a:lstStyle/>
          <a:p>
            <a:fld id="{507CC9FD-F0BE-4343-88E6-11D806760E48}" type="slidenum">
              <a:rPr lang="en-US" smtClean="0"/>
              <a:t>‹#›</a:t>
            </a:fld>
            <a:endParaRPr lang="en-US"/>
          </a:p>
        </p:txBody>
      </p:sp>
      <p:sp>
        <p:nvSpPr>
          <p:cNvPr id="8" name="Title 7">
            <a:extLst>
              <a:ext uri="{FF2B5EF4-FFF2-40B4-BE49-F238E27FC236}">
                <a16:creationId xmlns:a16="http://schemas.microsoft.com/office/drawing/2014/main" id="{B2191005-C272-4DA5-8C75-888452C14F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2412218"/>
      </p:ext>
    </p:extLst>
  </p:cSld>
  <p:clrMapOvr>
    <a:masterClrMapping/>
  </p:clrMapOvr>
  <p:extLst>
    <p:ext uri="{DCECCB84-F9BA-43D5-87BE-67443E8EF086}">
      <p15:sldGuideLst xmlns:p15="http://schemas.microsoft.com/office/powerpoint/2012/main">
        <p15:guide id="1" pos="2560">
          <p15:clr>
            <a:srgbClr val="FBAE40"/>
          </p15:clr>
        </p15:guide>
        <p15:guide id="2" pos="268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Plain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7CEC6B6-DC84-454A-92E4-D14978611283}"/>
              </a:ext>
            </a:extLst>
          </p:cNvPr>
          <p:cNvSpPr>
            <a:spLocks noGrp="1"/>
          </p:cNvSpPr>
          <p:nvPr>
            <p:ph type="body" sz="quarter" idx="10"/>
          </p:nvPr>
        </p:nvSpPr>
        <p:spPr>
          <a:xfrm>
            <a:off x="705423" y="365127"/>
            <a:ext cx="10720388" cy="759619"/>
          </a:xfrm>
          <a:prstGeom prst="rect">
            <a:avLst/>
          </a:prstGeom>
        </p:spPr>
        <p:txBody>
          <a:bodyPr anchor="ctr">
            <a:normAutofit/>
          </a:bodyPr>
          <a:lstStyle>
            <a:lvl1pPr marL="0" indent="0">
              <a:buNone/>
              <a:defRPr sz="3200">
                <a:solidFill>
                  <a:srgbClr val="3460B3"/>
                </a:solidFill>
                <a:latin typeface="Open Sans" panose="020B0606030504020204"/>
              </a:defRPr>
            </a:lvl1pPr>
            <a:lvl2pPr>
              <a:defRPr>
                <a:solidFill>
                  <a:srgbClr val="3460B3"/>
                </a:solidFill>
                <a:latin typeface="Open Sans" panose="020B0606030504020204"/>
              </a:defRPr>
            </a:lvl2pPr>
            <a:lvl3pPr>
              <a:defRPr>
                <a:solidFill>
                  <a:srgbClr val="3460B3"/>
                </a:solidFill>
                <a:latin typeface="Open Sans" panose="020B0606030504020204"/>
              </a:defRPr>
            </a:lvl3pPr>
            <a:lvl4pPr>
              <a:defRPr>
                <a:solidFill>
                  <a:srgbClr val="3460B3"/>
                </a:solidFill>
                <a:latin typeface="Open Sans" panose="020B0606030504020204"/>
              </a:defRPr>
            </a:lvl4pPr>
            <a:lvl5pPr>
              <a:defRPr>
                <a:solidFill>
                  <a:srgbClr val="3460B3"/>
                </a:solidFill>
                <a:latin typeface="Open Sans" panose="020B0606030504020204"/>
              </a:defRPr>
            </a:lvl5pPr>
          </a:lstStyle>
          <a:p>
            <a:pPr lvl="0"/>
            <a:r>
              <a:rPr lang="en-US" dirty="0"/>
              <a:t>Edit Master text styles</a:t>
            </a:r>
          </a:p>
        </p:txBody>
      </p:sp>
      <p:cxnSp>
        <p:nvCxnSpPr>
          <p:cNvPr id="9" name="Straight Connector 9">
            <a:extLst>
              <a:ext uri="{FF2B5EF4-FFF2-40B4-BE49-F238E27FC236}">
                <a16:creationId xmlns:a16="http://schemas.microsoft.com/office/drawing/2014/main" id="{826A75C7-126F-5D4A-9FBD-4AD4DC73A151}"/>
              </a:ext>
            </a:extLst>
          </p:cNvPr>
          <p:cNvCxnSpPr>
            <a:cxnSpLocks/>
          </p:cNvCxnSpPr>
          <p:nvPr userDrawn="1"/>
        </p:nvCxnSpPr>
        <p:spPr>
          <a:xfrm>
            <a:off x="432708" y="358634"/>
            <a:ext cx="0" cy="708166"/>
          </a:xfrm>
          <a:prstGeom prst="line">
            <a:avLst/>
          </a:prstGeom>
          <a:ln w="635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99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secHead">
  <p:cSld name="1_Section Header">
    <p:bg>
      <p:bgPr>
        <a:solidFill>
          <a:schemeClr val="accent2"/>
        </a:solidFill>
        <a:effectLst/>
      </p:bgPr>
    </p:bg>
    <p:spTree>
      <p:nvGrpSpPr>
        <p:cNvPr id="1" name=""/>
        <p:cNvGrpSpPr/>
        <p:nvPr/>
      </p:nvGrpSpPr>
      <p:grpSpPr>
        <a:xfrm>
          <a:off x="0" y="0"/>
          <a:ext cx="0" cy="0"/>
          <a:chOff x="0" y="0"/>
          <a:chExt cx="0" cy="0"/>
        </a:xfrm>
      </p:grpSpPr>
      <p:grpSp>
        <p:nvGrpSpPr>
          <p:cNvPr id="9" name="Graphic 7">
            <a:extLst>
              <a:ext uri="{FF2B5EF4-FFF2-40B4-BE49-F238E27FC236}">
                <a16:creationId xmlns:a16="http://schemas.microsoft.com/office/drawing/2014/main" id="{F3BFC0D7-5274-4B9F-8473-99EC77BF9A0B}"/>
              </a:ext>
            </a:extLst>
          </p:cNvPr>
          <p:cNvGrpSpPr/>
          <p:nvPr/>
        </p:nvGrpSpPr>
        <p:grpSpPr>
          <a:xfrm>
            <a:off x="0" y="4762"/>
            <a:ext cx="12191999" cy="6853237"/>
            <a:chOff x="0" y="4762"/>
            <a:chExt cx="12191999" cy="6853237"/>
          </a:xfrm>
          <a:solidFill>
            <a:schemeClr val="accent1"/>
          </a:solidFill>
        </p:grpSpPr>
        <p:sp>
          <p:nvSpPr>
            <p:cNvPr id="10" name="Freeform: Shape 9">
              <a:extLst>
                <a:ext uri="{FF2B5EF4-FFF2-40B4-BE49-F238E27FC236}">
                  <a16:creationId xmlns:a16="http://schemas.microsoft.com/office/drawing/2014/main" id="{BB34E070-0CA1-4E51-8D9C-699976A0EB94}"/>
                </a:ext>
              </a:extLst>
            </p:cNvPr>
            <p:cNvSpPr/>
            <p:nvPr/>
          </p:nvSpPr>
          <p:spPr>
            <a:xfrm>
              <a:off x="8143017" y="4762"/>
              <a:ext cx="4048410" cy="4051173"/>
            </a:xfrm>
            <a:custGeom>
              <a:avLst/>
              <a:gdLst>
                <a:gd name="connsiteX0" fmla="*/ 4048411 w 4048410"/>
                <a:gd name="connsiteY0" fmla="*/ 0 h 4051173"/>
                <a:gd name="connsiteX1" fmla="*/ 0 w 4048410"/>
                <a:gd name="connsiteY1" fmla="*/ 4051173 h 4051173"/>
                <a:gd name="connsiteX2" fmla="*/ 2293049 w 4048410"/>
                <a:gd name="connsiteY2" fmla="*/ 4051173 h 4051173"/>
                <a:gd name="connsiteX3" fmla="*/ 4048411 w 4048410"/>
                <a:gd name="connsiteY3" fmla="*/ 2283905 h 4051173"/>
                <a:gd name="connsiteX4" fmla="*/ 4048411 w 4048410"/>
                <a:gd name="connsiteY4" fmla="*/ 0 h 405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410" h="4051173">
                  <a:moveTo>
                    <a:pt x="4048411" y="0"/>
                  </a:moveTo>
                  <a:lnTo>
                    <a:pt x="0" y="4051173"/>
                  </a:lnTo>
                  <a:lnTo>
                    <a:pt x="2293049" y="4051173"/>
                  </a:lnTo>
                  <a:lnTo>
                    <a:pt x="4048411" y="2283905"/>
                  </a:lnTo>
                  <a:lnTo>
                    <a:pt x="4048411" y="0"/>
                  </a:lnTo>
                  <a:close/>
                </a:path>
              </a:pathLst>
            </a:custGeom>
            <a:solidFill>
              <a:srgbClr val="0D4E9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Open Sans Light"/>
                <a:ea typeface="+mn-ea"/>
                <a:cs typeface="+mn-cs"/>
              </a:endParaRPr>
            </a:p>
          </p:txBody>
        </p:sp>
        <p:sp>
          <p:nvSpPr>
            <p:cNvPr id="11" name="Freeform: Shape 10">
              <a:extLst>
                <a:ext uri="{FF2B5EF4-FFF2-40B4-BE49-F238E27FC236}">
                  <a16:creationId xmlns:a16="http://schemas.microsoft.com/office/drawing/2014/main" id="{C5B3C376-D065-4342-A11A-D338EE8335FD}"/>
                </a:ext>
              </a:extLst>
            </p:cNvPr>
            <p:cNvSpPr/>
            <p:nvPr/>
          </p:nvSpPr>
          <p:spPr>
            <a:xfrm>
              <a:off x="8041671" y="4050982"/>
              <a:ext cx="4150328" cy="2395537"/>
            </a:xfrm>
            <a:custGeom>
              <a:avLst/>
              <a:gdLst>
                <a:gd name="connsiteX0" fmla="*/ 4150328 w 4150328"/>
                <a:gd name="connsiteY0" fmla="*/ 0 h 2395537"/>
                <a:gd name="connsiteX1" fmla="*/ 2395633 w 4150328"/>
                <a:gd name="connsiteY1" fmla="*/ 0 h 2395537"/>
                <a:gd name="connsiteX2" fmla="*/ 0 w 4150328"/>
                <a:gd name="connsiteY2" fmla="*/ 2395538 h 2395537"/>
                <a:gd name="connsiteX3" fmla="*/ 2508599 w 4150328"/>
                <a:gd name="connsiteY3" fmla="*/ 2395538 h 2395537"/>
                <a:gd name="connsiteX4" fmla="*/ 4150328 w 4150328"/>
                <a:gd name="connsiteY4" fmla="*/ 753809 h 2395537"/>
                <a:gd name="connsiteX5" fmla="*/ 4150328 w 4150328"/>
                <a:gd name="connsiteY5" fmla="*/ 0 h 239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0328" h="2395537">
                  <a:moveTo>
                    <a:pt x="4150328" y="0"/>
                  </a:moveTo>
                  <a:lnTo>
                    <a:pt x="2395633" y="0"/>
                  </a:lnTo>
                  <a:lnTo>
                    <a:pt x="0" y="2395538"/>
                  </a:lnTo>
                  <a:lnTo>
                    <a:pt x="2508599" y="2395538"/>
                  </a:lnTo>
                  <a:lnTo>
                    <a:pt x="4150328" y="753809"/>
                  </a:lnTo>
                  <a:lnTo>
                    <a:pt x="4150328" y="0"/>
                  </a:lnTo>
                  <a:close/>
                </a:path>
              </a:pathLst>
            </a:custGeom>
            <a:solidFill>
              <a:srgbClr val="40699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Open Sans Light"/>
                <a:ea typeface="+mn-ea"/>
                <a:cs typeface="+mn-cs"/>
              </a:endParaRPr>
            </a:p>
          </p:txBody>
        </p:sp>
        <p:sp>
          <p:nvSpPr>
            <p:cNvPr id="12" name="Freeform: Shape 11">
              <a:extLst>
                <a:ext uri="{FF2B5EF4-FFF2-40B4-BE49-F238E27FC236}">
                  <a16:creationId xmlns:a16="http://schemas.microsoft.com/office/drawing/2014/main" id="{41850B50-5448-4DAA-BBF5-B2590171514E}"/>
                </a:ext>
              </a:extLst>
            </p:cNvPr>
            <p:cNvSpPr/>
            <p:nvPr/>
          </p:nvSpPr>
          <p:spPr>
            <a:xfrm>
              <a:off x="10539698" y="4794218"/>
              <a:ext cx="1652301" cy="1652301"/>
            </a:xfrm>
            <a:custGeom>
              <a:avLst/>
              <a:gdLst>
                <a:gd name="connsiteX0" fmla="*/ 1652302 w 1652301"/>
                <a:gd name="connsiteY0" fmla="*/ 0 h 1652301"/>
                <a:gd name="connsiteX1" fmla="*/ 0 w 1652301"/>
                <a:gd name="connsiteY1" fmla="*/ 1652302 h 1652301"/>
                <a:gd name="connsiteX2" fmla="*/ 1652302 w 1652301"/>
                <a:gd name="connsiteY2" fmla="*/ 1652302 h 1652301"/>
                <a:gd name="connsiteX3" fmla="*/ 1652302 w 1652301"/>
                <a:gd name="connsiteY3" fmla="*/ 0 h 1652301"/>
              </a:gdLst>
              <a:ahLst/>
              <a:cxnLst>
                <a:cxn ang="0">
                  <a:pos x="connsiteX0" y="connsiteY0"/>
                </a:cxn>
                <a:cxn ang="0">
                  <a:pos x="connsiteX1" y="connsiteY1"/>
                </a:cxn>
                <a:cxn ang="0">
                  <a:pos x="connsiteX2" y="connsiteY2"/>
                </a:cxn>
                <a:cxn ang="0">
                  <a:pos x="connsiteX3" y="connsiteY3"/>
                </a:cxn>
              </a:cxnLst>
              <a:rect l="l" t="t" r="r" b="b"/>
              <a:pathLst>
                <a:path w="1652301" h="1652301">
                  <a:moveTo>
                    <a:pt x="1652302" y="0"/>
                  </a:moveTo>
                  <a:lnTo>
                    <a:pt x="0" y="1652302"/>
                  </a:lnTo>
                  <a:lnTo>
                    <a:pt x="1652302" y="1652302"/>
                  </a:lnTo>
                  <a:lnTo>
                    <a:pt x="1652302" y="0"/>
                  </a:lnTo>
                  <a:close/>
                </a:path>
              </a:pathLst>
            </a:custGeom>
            <a:solidFill>
              <a:srgbClr val="0D4E9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Open Sans Light"/>
                <a:ea typeface="+mn-ea"/>
                <a:cs typeface="+mn-cs"/>
              </a:endParaRPr>
            </a:p>
          </p:txBody>
        </p:sp>
        <p:sp>
          <p:nvSpPr>
            <p:cNvPr id="14" name="Freeform: Shape 13">
              <a:extLst>
                <a:ext uri="{FF2B5EF4-FFF2-40B4-BE49-F238E27FC236}">
                  <a16:creationId xmlns:a16="http://schemas.microsoft.com/office/drawing/2014/main" id="{42721D16-C014-4625-9870-FA1A4C057BA4}"/>
                </a:ext>
              </a:extLst>
            </p:cNvPr>
            <p:cNvSpPr/>
            <p:nvPr/>
          </p:nvSpPr>
          <p:spPr>
            <a:xfrm>
              <a:off x="8144161" y="4050982"/>
              <a:ext cx="2293048" cy="1146524"/>
            </a:xfrm>
            <a:custGeom>
              <a:avLst/>
              <a:gdLst>
                <a:gd name="connsiteX0" fmla="*/ 2293049 w 2293048"/>
                <a:gd name="connsiteY0" fmla="*/ 0 h 1146524"/>
                <a:gd name="connsiteX1" fmla="*/ 1146524 w 2293048"/>
                <a:gd name="connsiteY1" fmla="*/ 1146524 h 1146524"/>
                <a:gd name="connsiteX2" fmla="*/ 0 w 2293048"/>
                <a:gd name="connsiteY2" fmla="*/ 0 h 1146524"/>
                <a:gd name="connsiteX3" fmla="*/ 2293049 w 2293048"/>
                <a:gd name="connsiteY3" fmla="*/ 0 h 1146524"/>
              </a:gdLst>
              <a:ahLst/>
              <a:cxnLst>
                <a:cxn ang="0">
                  <a:pos x="connsiteX0" y="connsiteY0"/>
                </a:cxn>
                <a:cxn ang="0">
                  <a:pos x="connsiteX1" y="connsiteY1"/>
                </a:cxn>
                <a:cxn ang="0">
                  <a:pos x="connsiteX2" y="connsiteY2"/>
                </a:cxn>
                <a:cxn ang="0">
                  <a:pos x="connsiteX3" y="connsiteY3"/>
                </a:cxn>
              </a:cxnLst>
              <a:rect l="l" t="t" r="r" b="b"/>
              <a:pathLst>
                <a:path w="2293048" h="1146524">
                  <a:moveTo>
                    <a:pt x="2293049" y="0"/>
                  </a:moveTo>
                  <a:lnTo>
                    <a:pt x="1146524" y="1146524"/>
                  </a:lnTo>
                  <a:lnTo>
                    <a:pt x="0" y="0"/>
                  </a:lnTo>
                  <a:lnTo>
                    <a:pt x="2293049" y="0"/>
                  </a:lnTo>
                  <a:close/>
                </a:path>
              </a:pathLst>
            </a:custGeom>
            <a:solidFill>
              <a:srgbClr val="05214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Open Sans Light"/>
                <a:ea typeface="+mn-ea"/>
                <a:cs typeface="+mn-cs"/>
              </a:endParaRPr>
            </a:p>
          </p:txBody>
        </p:sp>
        <p:sp>
          <p:nvSpPr>
            <p:cNvPr id="15" name="Freeform: Shape 14">
              <a:extLst>
                <a:ext uri="{FF2B5EF4-FFF2-40B4-BE49-F238E27FC236}">
                  <a16:creationId xmlns:a16="http://schemas.microsoft.com/office/drawing/2014/main" id="{9537BD21-CBAB-43C9-84E7-30B17892DEE3}"/>
                </a:ext>
              </a:extLst>
            </p:cNvPr>
            <p:cNvSpPr/>
            <p:nvPr/>
          </p:nvSpPr>
          <p:spPr>
            <a:xfrm>
              <a:off x="8041671" y="5197506"/>
              <a:ext cx="2498026" cy="1249013"/>
            </a:xfrm>
            <a:custGeom>
              <a:avLst/>
              <a:gdLst>
                <a:gd name="connsiteX0" fmla="*/ 2498027 w 2498026"/>
                <a:gd name="connsiteY0" fmla="*/ 1249013 h 1249013"/>
                <a:gd name="connsiteX1" fmla="*/ 1249013 w 2498026"/>
                <a:gd name="connsiteY1" fmla="*/ 0 h 1249013"/>
                <a:gd name="connsiteX2" fmla="*/ 0 w 2498026"/>
                <a:gd name="connsiteY2" fmla="*/ 1249013 h 1249013"/>
                <a:gd name="connsiteX3" fmla="*/ 2498027 w 2498026"/>
                <a:gd name="connsiteY3" fmla="*/ 1249013 h 1249013"/>
              </a:gdLst>
              <a:ahLst/>
              <a:cxnLst>
                <a:cxn ang="0">
                  <a:pos x="connsiteX0" y="connsiteY0"/>
                </a:cxn>
                <a:cxn ang="0">
                  <a:pos x="connsiteX1" y="connsiteY1"/>
                </a:cxn>
                <a:cxn ang="0">
                  <a:pos x="connsiteX2" y="connsiteY2"/>
                </a:cxn>
                <a:cxn ang="0">
                  <a:pos x="connsiteX3" y="connsiteY3"/>
                </a:cxn>
              </a:cxnLst>
              <a:rect l="l" t="t" r="r" b="b"/>
              <a:pathLst>
                <a:path w="2498026" h="1249013">
                  <a:moveTo>
                    <a:pt x="2498027" y="1249013"/>
                  </a:moveTo>
                  <a:lnTo>
                    <a:pt x="1249013" y="0"/>
                  </a:lnTo>
                  <a:lnTo>
                    <a:pt x="0" y="1249013"/>
                  </a:lnTo>
                  <a:lnTo>
                    <a:pt x="2498027" y="1249013"/>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Open Sans Light"/>
                <a:ea typeface="+mn-ea"/>
                <a:cs typeface="+mn-cs"/>
              </a:endParaRPr>
            </a:p>
          </p:txBody>
        </p:sp>
        <p:sp>
          <p:nvSpPr>
            <p:cNvPr id="27" name="Freeform: Shape 26">
              <a:extLst>
                <a:ext uri="{FF2B5EF4-FFF2-40B4-BE49-F238E27FC236}">
                  <a16:creationId xmlns:a16="http://schemas.microsoft.com/office/drawing/2014/main" id="{248B3CDF-C0B4-497F-A940-F2BAE1F8955D}"/>
                </a:ext>
              </a:extLst>
            </p:cNvPr>
            <p:cNvSpPr/>
            <p:nvPr/>
          </p:nvSpPr>
          <p:spPr>
            <a:xfrm>
              <a:off x="10001821" y="3427475"/>
              <a:ext cx="1054703" cy="1058894"/>
            </a:xfrm>
            <a:custGeom>
              <a:avLst/>
              <a:gdLst>
                <a:gd name="connsiteX0" fmla="*/ 1 w 1054703"/>
                <a:gd name="connsiteY0" fmla="*/ 1058894 h 1058894"/>
                <a:gd name="connsiteX1" fmla="*/ 1054704 w 1054703"/>
                <a:gd name="connsiteY1" fmla="*/ 0 h 1058894"/>
              </a:gdLst>
              <a:ahLst/>
              <a:cxnLst>
                <a:cxn ang="0">
                  <a:pos x="connsiteX0" y="connsiteY0"/>
                </a:cxn>
                <a:cxn ang="0">
                  <a:pos x="connsiteX1" y="connsiteY1"/>
                </a:cxn>
              </a:cxnLst>
              <a:rect l="l" t="t" r="r" b="b"/>
              <a:pathLst>
                <a:path w="1054703" h="1058894">
                  <a:moveTo>
                    <a:pt x="1" y="1058894"/>
                  </a:moveTo>
                  <a:lnTo>
                    <a:pt x="1054704" y="0"/>
                  </a:lnTo>
                </a:path>
              </a:pathLst>
            </a:custGeom>
            <a:ln w="95155" cap="flat">
              <a:solidFill>
                <a:srgbClr val="FF6C0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Open Sans Light"/>
                <a:ea typeface="+mn-ea"/>
                <a:cs typeface="+mn-cs"/>
              </a:endParaRPr>
            </a:p>
          </p:txBody>
        </p:sp>
        <p:sp>
          <p:nvSpPr>
            <p:cNvPr id="28" name="Freeform: Shape 27">
              <a:extLst>
                <a:ext uri="{FF2B5EF4-FFF2-40B4-BE49-F238E27FC236}">
                  <a16:creationId xmlns:a16="http://schemas.microsoft.com/office/drawing/2014/main" id="{748AFB27-B7DB-4908-A672-0832A4D873D1}"/>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Open Sans Light"/>
                <a:ea typeface="+mn-ea"/>
                <a:cs typeface="+mn-cs"/>
              </a:endParaRPr>
            </a:p>
          </p:txBody>
        </p:sp>
        <p:sp>
          <p:nvSpPr>
            <p:cNvPr id="29" name="Freeform: Shape 28">
              <a:extLst>
                <a:ext uri="{FF2B5EF4-FFF2-40B4-BE49-F238E27FC236}">
                  <a16:creationId xmlns:a16="http://schemas.microsoft.com/office/drawing/2014/main" id="{73C43B6E-1E5E-4EA1-BD55-D33E76CE153C}"/>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Open Sans Light"/>
                <a:ea typeface="+mn-ea"/>
                <a:cs typeface="+mn-cs"/>
              </a:endParaRPr>
            </a:p>
          </p:txBody>
        </p:sp>
        <p:sp>
          <p:nvSpPr>
            <p:cNvPr id="30" name="Freeform: Shape 29">
              <a:extLst>
                <a:ext uri="{FF2B5EF4-FFF2-40B4-BE49-F238E27FC236}">
                  <a16:creationId xmlns:a16="http://schemas.microsoft.com/office/drawing/2014/main" id="{C1E64FF7-BB13-4F61-A714-B775F09565E9}"/>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Open Sans Light"/>
                <a:ea typeface="+mn-ea"/>
                <a:cs typeface="+mn-cs"/>
              </a:endParaRPr>
            </a:p>
          </p:txBody>
        </p:sp>
      </p:grpSp>
      <p:sp>
        <p:nvSpPr>
          <p:cNvPr id="2" name="Title 1">
            <a:extLst>
              <a:ext uri="{FF2B5EF4-FFF2-40B4-BE49-F238E27FC236}">
                <a16:creationId xmlns:a16="http://schemas.microsoft.com/office/drawing/2014/main" id="{456BEA8B-E4DF-484C-A906-0A1514DDDD30}"/>
              </a:ext>
            </a:extLst>
          </p:cNvPr>
          <p:cNvSpPr>
            <a:spLocks noGrp="1"/>
          </p:cNvSpPr>
          <p:nvPr>
            <p:ph type="title" hasCustomPrompt="1"/>
          </p:nvPr>
        </p:nvSpPr>
        <p:spPr>
          <a:xfrm>
            <a:off x="652463" y="713433"/>
            <a:ext cx="7295784" cy="2231136"/>
          </a:xfrm>
        </p:spPr>
        <p:txBody>
          <a:bodyPr anchor="b"/>
          <a:lstStyle>
            <a:lvl1pPr>
              <a:defRPr sz="4000">
                <a:solidFill>
                  <a:schemeClr val="bg1"/>
                </a:solidFill>
              </a:defRPr>
            </a:lvl1pPr>
          </a:lstStyle>
          <a:p>
            <a:r>
              <a:rPr lang="en-US"/>
              <a:t>[Insert Title Here]</a:t>
            </a:r>
          </a:p>
        </p:txBody>
      </p:sp>
      <p:sp>
        <p:nvSpPr>
          <p:cNvPr id="3" name="Text Placeholder 2">
            <a:extLst>
              <a:ext uri="{FF2B5EF4-FFF2-40B4-BE49-F238E27FC236}">
                <a16:creationId xmlns:a16="http://schemas.microsoft.com/office/drawing/2014/main" id="{3480452C-9FB4-4248-A6F9-D6DF4BD542EE}"/>
              </a:ext>
            </a:extLst>
          </p:cNvPr>
          <p:cNvSpPr>
            <a:spLocks noGrp="1"/>
          </p:cNvSpPr>
          <p:nvPr>
            <p:ph type="body" idx="1" hasCustomPrompt="1"/>
          </p:nvPr>
        </p:nvSpPr>
        <p:spPr>
          <a:xfrm>
            <a:off x="652463" y="3159370"/>
            <a:ext cx="7295784" cy="2092570"/>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4" name="Date Placeholder 3">
            <a:extLst>
              <a:ext uri="{FF2B5EF4-FFF2-40B4-BE49-F238E27FC236}">
                <a16:creationId xmlns:a16="http://schemas.microsoft.com/office/drawing/2014/main" id="{5B8FAEE6-4B5A-40B3-9DDD-C26F80B583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B34E7C-2E82-4D14-B32D-67AF2205DEB0}" type="datetime1">
              <a:rPr kumimoji="0" lang="en-US" sz="800" b="0" i="0" u="none" strike="noStrike" kern="1200" cap="none" spc="0" normalizeH="0" baseline="0" noProof="0" smtClean="0">
                <a:ln>
                  <a:noFill/>
                </a:ln>
                <a:solidFill>
                  <a:srgbClr val="010101">
                    <a:tint val="75000"/>
                  </a:srgbClr>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800" b="0" i="0" u="none" strike="noStrike" kern="1200" cap="none" spc="0" normalizeH="0" baseline="0" noProof="0">
              <a:ln>
                <a:noFill/>
              </a:ln>
              <a:solidFill>
                <a:srgbClr val="010101">
                  <a:tint val="75000"/>
                </a:srgbClr>
              </a:solidFill>
              <a:effectLst/>
              <a:uLnTx/>
              <a:uFillTx/>
              <a:latin typeface="Open Sans Light"/>
              <a:ea typeface="+mn-ea"/>
              <a:cs typeface="+mn-cs"/>
            </a:endParaRPr>
          </a:p>
        </p:txBody>
      </p:sp>
      <p:sp>
        <p:nvSpPr>
          <p:cNvPr id="5" name="Footer Placeholder 4">
            <a:extLst>
              <a:ext uri="{FF2B5EF4-FFF2-40B4-BE49-F238E27FC236}">
                <a16:creationId xmlns:a16="http://schemas.microsoft.com/office/drawing/2014/main" id="{68A62D6D-41D3-4AF3-9AD8-D37DC1C7B6C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6" name="Slide Number Placeholder 5">
            <a:extLst>
              <a:ext uri="{FF2B5EF4-FFF2-40B4-BE49-F238E27FC236}">
                <a16:creationId xmlns:a16="http://schemas.microsoft.com/office/drawing/2014/main" id="{1C97A7FA-AF7C-4720-AC68-6A86B87AB86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7CC9FD-F0BE-4343-88E6-11D806760E48}" type="slidenum">
              <a:rPr kumimoji="0" lang="en-US" sz="1200" b="0" i="0" u="none" strike="noStrike" kern="1200" cap="none" spc="0" normalizeH="0" baseline="0" noProof="0" smtClean="0">
                <a:ln>
                  <a:noFill/>
                </a:ln>
                <a:solidFill>
                  <a:srgbClr val="FFFFFF"/>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Open Sans Light"/>
              <a:ea typeface="+mn-ea"/>
              <a:cs typeface="+mn-cs"/>
            </a:endParaRPr>
          </a:p>
        </p:txBody>
      </p:sp>
      <p:pic>
        <p:nvPicPr>
          <p:cNvPr id="31" name="Graphic 30">
            <a:extLst>
              <a:ext uri="{FF2B5EF4-FFF2-40B4-BE49-F238E27FC236}">
                <a16:creationId xmlns:a16="http://schemas.microsoft.com/office/drawing/2014/main" id="{27B4B9DE-829D-440A-80B4-3305FF261FED}"/>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064" t="25850" r="11371" b="26766"/>
          <a:stretch/>
        </p:blipFill>
        <p:spPr>
          <a:xfrm>
            <a:off x="465625" y="6544949"/>
            <a:ext cx="865204" cy="210199"/>
          </a:xfrm>
          <a:prstGeom prst="rect">
            <a:avLst/>
          </a:prstGeom>
        </p:spPr>
      </p:pic>
    </p:spTree>
    <p:extLst>
      <p:ext uri="{BB962C8B-B14F-4D97-AF65-F5344CB8AC3E}">
        <p14:creationId xmlns:p14="http://schemas.microsoft.com/office/powerpoint/2010/main" val="1508279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ree column white w/separat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267255"/>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grpSp>
        <p:nvGrpSpPr>
          <p:cNvPr id="8" name="Group 7">
            <a:extLst>
              <a:ext uri="{FF2B5EF4-FFF2-40B4-BE49-F238E27FC236}">
                <a16:creationId xmlns:a16="http://schemas.microsoft.com/office/drawing/2014/main" id="{63194389-11EC-1A47-8248-B34FB325A751}"/>
              </a:ext>
            </a:extLst>
          </p:cNvPr>
          <p:cNvGrpSpPr/>
          <p:nvPr/>
        </p:nvGrpSpPr>
        <p:grpSpPr>
          <a:xfrm>
            <a:off x="4339260" y="2158966"/>
            <a:ext cx="3513480" cy="2777066"/>
            <a:chOff x="4606699" y="2071445"/>
            <a:chExt cx="3513480" cy="2539855"/>
          </a:xfrm>
        </p:grpSpPr>
        <p:cxnSp>
          <p:nvCxnSpPr>
            <p:cNvPr id="9" name="Straight Connector 8">
              <a:extLst>
                <a:ext uri="{FF2B5EF4-FFF2-40B4-BE49-F238E27FC236}">
                  <a16:creationId xmlns:a16="http://schemas.microsoft.com/office/drawing/2014/main" id="{A64E9EB4-7946-D24F-AED9-AC5B6854738C}"/>
                </a:ext>
              </a:extLst>
            </p:cNvPr>
            <p:cNvCxnSpPr/>
            <p:nvPr/>
          </p:nvCxnSpPr>
          <p:spPr>
            <a:xfrm>
              <a:off x="4606699" y="2071445"/>
              <a:ext cx="0" cy="2539855"/>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D1DC92B-B223-5C4A-8233-95229169A53F}"/>
                </a:ext>
              </a:extLst>
            </p:cNvPr>
            <p:cNvCxnSpPr/>
            <p:nvPr/>
          </p:nvCxnSpPr>
          <p:spPr>
            <a:xfrm>
              <a:off x="8120179" y="2071445"/>
              <a:ext cx="0" cy="2539855"/>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4" name="Text Placeholder 3">
            <a:extLst>
              <a:ext uri="{FF2B5EF4-FFF2-40B4-BE49-F238E27FC236}">
                <a16:creationId xmlns:a16="http://schemas.microsoft.com/office/drawing/2014/main" id="{32ECC887-46B8-DD40-9EE7-422836B36F45}"/>
              </a:ext>
            </a:extLst>
          </p:cNvPr>
          <p:cNvSpPr>
            <a:spLocks noGrp="1"/>
          </p:cNvSpPr>
          <p:nvPr>
            <p:ph type="body" sz="quarter" idx="12" hasCustomPrompt="1"/>
          </p:nvPr>
        </p:nvSpPr>
        <p:spPr>
          <a:xfrm>
            <a:off x="3009900" y="5943600"/>
            <a:ext cx="6172200" cy="266700"/>
          </a:xfrm>
        </p:spPr>
        <p:txBody>
          <a:bodyPr anchor="ctr"/>
          <a:lstStyle>
            <a:lvl1pPr marL="0" indent="0" algn="ctr">
              <a:buNone/>
              <a:defRPr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footer</a:t>
            </a:r>
          </a:p>
        </p:txBody>
      </p:sp>
    </p:spTree>
    <p:extLst>
      <p:ext uri="{BB962C8B-B14F-4D97-AF65-F5344CB8AC3E}">
        <p14:creationId xmlns:p14="http://schemas.microsoft.com/office/powerpoint/2010/main" val="841698365"/>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guide id="6"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015FFA-73EC-CC4D-ABC1-E302C38FA3A9}"/>
              </a:ext>
            </a:extLst>
          </p:cNvPr>
          <p:cNvSpPr/>
          <p:nvPr/>
        </p:nvSpPr>
        <p:spPr>
          <a:xfrm>
            <a:off x="0" y="0"/>
            <a:ext cx="12192000" cy="645286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B98594C-009F-554D-81FE-4FB7CE71118B}"/>
              </a:ext>
            </a:extLst>
          </p:cNvPr>
          <p:cNvPicPr>
            <a:picLocks noChangeAspect="1"/>
          </p:cNvPicPr>
          <p:nvPr/>
        </p:nvPicPr>
        <p:blipFill>
          <a:blip r:embed="rId2"/>
          <a:stretch>
            <a:fillRect/>
          </a:stretch>
        </p:blipFill>
        <p:spPr>
          <a:xfrm>
            <a:off x="465625" y="405133"/>
            <a:ext cx="3174740" cy="655723"/>
          </a:xfrm>
          <a:prstGeom prst="rect">
            <a:avLst/>
          </a:prstGeom>
        </p:spPr>
      </p:pic>
      <p:sp>
        <p:nvSpPr>
          <p:cNvPr id="6" name="TextBox 5">
            <a:extLst>
              <a:ext uri="{FF2B5EF4-FFF2-40B4-BE49-F238E27FC236}">
                <a16:creationId xmlns:a16="http://schemas.microsoft.com/office/drawing/2014/main" id="{EFBD07FD-E153-F94A-88C6-1CC006D89AD7}"/>
              </a:ext>
            </a:extLst>
          </p:cNvPr>
          <p:cNvSpPr txBox="1"/>
          <p:nvPr/>
        </p:nvSpPr>
        <p:spPr>
          <a:xfrm>
            <a:off x="465625" y="1314625"/>
            <a:ext cx="5772615" cy="276999"/>
          </a:xfrm>
          <a:prstGeom prst="rect">
            <a:avLst/>
          </a:prstGeom>
          <a:noFill/>
        </p:spPr>
        <p:txBody>
          <a:bodyPr wrap="square" rtlCol="0">
            <a:spAutoFit/>
          </a:bodyPr>
          <a:lstStyle/>
          <a:p>
            <a:r>
              <a:rPr lang="en-US" sz="1200" b="1" i="0" dirty="0">
                <a:solidFill>
                  <a:schemeClr val="accent6"/>
                </a:solidFill>
                <a:latin typeface="Open Sans" panose="020B0606030504020204" pitchFamily="34" charset="0"/>
                <a:ea typeface="Open Sans" panose="020B0606030504020204" pitchFamily="34" charset="0"/>
                <a:cs typeface="Open Sans" panose="020B0606030504020204" pitchFamily="34" charset="0"/>
              </a:rPr>
              <a:t>THE GLOBAL LEADER IN CONTINUOUS TEST AUTOMATION</a:t>
            </a:r>
          </a:p>
        </p:txBody>
      </p:sp>
      <p:pic>
        <p:nvPicPr>
          <p:cNvPr id="7" name="Picture 6">
            <a:extLst>
              <a:ext uri="{FF2B5EF4-FFF2-40B4-BE49-F238E27FC236}">
                <a16:creationId xmlns:a16="http://schemas.microsoft.com/office/drawing/2014/main" id="{73D5C314-3E99-8243-B8AB-109A57EFFB08}"/>
              </a:ext>
            </a:extLst>
          </p:cNvPr>
          <p:cNvPicPr>
            <a:picLocks noChangeAspect="1"/>
          </p:cNvPicPr>
          <p:nvPr/>
        </p:nvPicPr>
        <p:blipFill>
          <a:blip r:embed="rId3"/>
          <a:stretch>
            <a:fillRect/>
          </a:stretch>
        </p:blipFill>
        <p:spPr>
          <a:xfrm>
            <a:off x="636905" y="-2726214"/>
            <a:ext cx="15133011" cy="10915517"/>
          </a:xfrm>
          <a:prstGeom prst="rect">
            <a:avLst/>
          </a:prstGeom>
        </p:spPr>
      </p:pic>
      <p:pic>
        <p:nvPicPr>
          <p:cNvPr id="8" name="Picture 7">
            <a:extLst>
              <a:ext uri="{FF2B5EF4-FFF2-40B4-BE49-F238E27FC236}">
                <a16:creationId xmlns:a16="http://schemas.microsoft.com/office/drawing/2014/main" id="{0FD74C11-2D70-E04A-BD1F-07E2CC87CFC7}"/>
              </a:ext>
            </a:extLst>
          </p:cNvPr>
          <p:cNvPicPr>
            <a:picLocks noChangeAspect="1"/>
          </p:cNvPicPr>
          <p:nvPr/>
        </p:nvPicPr>
        <p:blipFill>
          <a:blip r:embed="rId4"/>
          <a:stretch>
            <a:fillRect/>
          </a:stretch>
        </p:blipFill>
        <p:spPr>
          <a:xfrm>
            <a:off x="5261169" y="-1319123"/>
            <a:ext cx="5626005" cy="9091112"/>
          </a:xfrm>
          <a:prstGeom prst="rect">
            <a:avLst/>
          </a:prstGeom>
          <a:effectLst>
            <a:outerShdw blurRad="395014" dir="10800000" algn="r" rotWithShape="0">
              <a:schemeClr val="accent2">
                <a:lumMod val="50000"/>
                <a:alpha val="63000"/>
              </a:schemeClr>
            </a:outerShdw>
          </a:effectLst>
        </p:spPr>
      </p:pic>
      <p:pic>
        <p:nvPicPr>
          <p:cNvPr id="10" name="Picture 9">
            <a:extLst>
              <a:ext uri="{FF2B5EF4-FFF2-40B4-BE49-F238E27FC236}">
                <a16:creationId xmlns:a16="http://schemas.microsoft.com/office/drawing/2014/main" id="{C76E0380-0BD9-0047-963B-D22FFD2484F2}"/>
              </a:ext>
            </a:extLst>
          </p:cNvPr>
          <p:cNvPicPr>
            <a:picLocks noChangeAspect="1"/>
          </p:cNvPicPr>
          <p:nvPr/>
        </p:nvPicPr>
        <p:blipFill>
          <a:blip r:embed="rId5"/>
          <a:stretch>
            <a:fillRect/>
          </a:stretch>
        </p:blipFill>
        <p:spPr>
          <a:xfrm>
            <a:off x="0" y="6452866"/>
            <a:ext cx="12192000" cy="405134"/>
          </a:xfrm>
          <a:prstGeom prst="rect">
            <a:avLst/>
          </a:prstGeom>
        </p:spPr>
      </p:pic>
      <p:pic>
        <p:nvPicPr>
          <p:cNvPr id="11" name="Graphic 10">
            <a:extLst>
              <a:ext uri="{FF2B5EF4-FFF2-40B4-BE49-F238E27FC236}">
                <a16:creationId xmlns:a16="http://schemas.microsoft.com/office/drawing/2014/main" id="{0FC89EA0-7F85-AC40-B5B2-7205E2D4069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64" t="25850" r="11371" b="26766"/>
          <a:stretch/>
        </p:blipFill>
        <p:spPr>
          <a:xfrm>
            <a:off x="465625" y="6544949"/>
            <a:ext cx="865204" cy="210199"/>
          </a:xfrm>
          <a:prstGeom prst="rect">
            <a:avLst/>
          </a:prstGeom>
        </p:spPr>
      </p:pic>
      <p:sp>
        <p:nvSpPr>
          <p:cNvPr id="15" name="Title 14">
            <a:extLst>
              <a:ext uri="{FF2B5EF4-FFF2-40B4-BE49-F238E27FC236}">
                <a16:creationId xmlns:a16="http://schemas.microsoft.com/office/drawing/2014/main" id="{6B860751-0187-5043-B9C2-889CE6C71929}"/>
              </a:ext>
            </a:extLst>
          </p:cNvPr>
          <p:cNvSpPr>
            <a:spLocks noGrp="1"/>
          </p:cNvSpPr>
          <p:nvPr>
            <p:ph type="title"/>
          </p:nvPr>
        </p:nvSpPr>
        <p:spPr>
          <a:xfrm>
            <a:off x="500130" y="2264204"/>
            <a:ext cx="4761039" cy="1164796"/>
          </a:xfrm>
        </p:spPr>
        <p:txBody>
          <a:bodyPr anchor="b"/>
          <a:lstStyle>
            <a:lvl1pPr>
              <a:defRPr>
                <a:solidFill>
                  <a:schemeClr val="bg1"/>
                </a:solidFill>
              </a:defRPr>
            </a:lvl1pPr>
          </a:lstStyle>
          <a:p>
            <a:r>
              <a:rPr lang="en-US"/>
              <a:t>Click to edit Master title style</a:t>
            </a:r>
            <a:endParaRPr lang="en-US" dirty="0"/>
          </a:p>
        </p:txBody>
      </p:sp>
      <p:sp>
        <p:nvSpPr>
          <p:cNvPr id="17" name="Text Placeholder 16">
            <a:extLst>
              <a:ext uri="{FF2B5EF4-FFF2-40B4-BE49-F238E27FC236}">
                <a16:creationId xmlns:a16="http://schemas.microsoft.com/office/drawing/2014/main" id="{4F4B38DB-844E-CA44-8C8A-0BD2D53B5211}"/>
              </a:ext>
            </a:extLst>
          </p:cNvPr>
          <p:cNvSpPr>
            <a:spLocks noGrp="1"/>
          </p:cNvSpPr>
          <p:nvPr>
            <p:ph type="body" sz="quarter" idx="10"/>
          </p:nvPr>
        </p:nvSpPr>
        <p:spPr>
          <a:xfrm>
            <a:off x="465138" y="3733800"/>
            <a:ext cx="4795837" cy="754063"/>
          </a:xfrm>
        </p:spPr>
        <p:txBody>
          <a:bodyPr>
            <a:normAutofit/>
          </a:bodyPr>
          <a:lstStyle>
            <a:lvl1pPr marL="0" indent="0">
              <a:buNone/>
              <a:defRPr sz="2400"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18" name="Slide Number Placeholder 17">
            <a:extLst>
              <a:ext uri="{FF2B5EF4-FFF2-40B4-BE49-F238E27FC236}">
                <a16:creationId xmlns:a16="http://schemas.microsoft.com/office/drawing/2014/main" id="{5EACEAE3-0C2E-2A44-A250-6FB06BE3AB7B}"/>
              </a:ext>
            </a:extLst>
          </p:cNvPr>
          <p:cNvSpPr>
            <a:spLocks noGrp="1"/>
          </p:cNvSpPr>
          <p:nvPr>
            <p:ph type="sldNum" sz="quarter" idx="11"/>
          </p:nvPr>
        </p:nvSpPr>
        <p:spPr/>
        <p:txBody>
          <a:bodyPr/>
          <a:lstStyle/>
          <a:p>
            <a:fld id="{6E9660F2-110E-2240-9661-B2FB03C58BB2}" type="slidenum">
              <a:rPr lang="en-US" smtClean="0"/>
              <a:t>‹#›</a:t>
            </a:fld>
            <a:endParaRPr lang="en-US"/>
          </a:p>
        </p:txBody>
      </p:sp>
      <p:pic>
        <p:nvPicPr>
          <p:cNvPr id="16" name="Graphic 15">
            <a:extLst>
              <a:ext uri="{FF2B5EF4-FFF2-40B4-BE49-F238E27FC236}">
                <a16:creationId xmlns:a16="http://schemas.microsoft.com/office/drawing/2014/main" id="{355B201D-0FAC-F445-8D78-FA67471082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47342" y="-1001888"/>
            <a:ext cx="4967417" cy="8456641"/>
          </a:xfrm>
          <a:prstGeom prst="rect">
            <a:avLst/>
          </a:prstGeom>
        </p:spPr>
      </p:pic>
      <p:pic>
        <p:nvPicPr>
          <p:cNvPr id="12" name="Picture 11">
            <a:extLst>
              <a:ext uri="{FF2B5EF4-FFF2-40B4-BE49-F238E27FC236}">
                <a16:creationId xmlns:a16="http://schemas.microsoft.com/office/drawing/2014/main" id="{E242DEAE-49A2-2E4C-9057-1ACE9B2A1DCA}"/>
              </a:ext>
            </a:extLst>
          </p:cNvPr>
          <p:cNvPicPr>
            <a:picLocks noChangeAspect="1"/>
          </p:cNvPicPr>
          <p:nvPr/>
        </p:nvPicPr>
        <p:blipFill>
          <a:blip r:embed="rId10"/>
          <a:stretch>
            <a:fillRect/>
          </a:stretch>
        </p:blipFill>
        <p:spPr>
          <a:xfrm>
            <a:off x="9828799" y="3437027"/>
            <a:ext cx="2101850" cy="2101850"/>
          </a:xfrm>
          <a:prstGeom prst="rect">
            <a:avLst/>
          </a:prstGeom>
        </p:spPr>
      </p:pic>
      <p:pic>
        <p:nvPicPr>
          <p:cNvPr id="20" name="Graphic 19">
            <a:extLst>
              <a:ext uri="{FF2B5EF4-FFF2-40B4-BE49-F238E27FC236}">
                <a16:creationId xmlns:a16="http://schemas.microsoft.com/office/drawing/2014/main" id="{12ED4D5F-E900-634F-9450-A8FD3F4CD0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44631" y="1854329"/>
            <a:ext cx="1451814" cy="2903627"/>
          </a:xfrm>
          <a:prstGeom prst="rect">
            <a:avLst/>
          </a:prstGeom>
        </p:spPr>
      </p:pic>
      <p:pic>
        <p:nvPicPr>
          <p:cNvPr id="13" name="Picture 12">
            <a:extLst>
              <a:ext uri="{FF2B5EF4-FFF2-40B4-BE49-F238E27FC236}">
                <a16:creationId xmlns:a16="http://schemas.microsoft.com/office/drawing/2014/main" id="{E251D8FB-A93F-5346-8241-52110DF6F9CA}"/>
              </a:ext>
            </a:extLst>
          </p:cNvPr>
          <p:cNvPicPr>
            <a:picLocks noChangeAspect="1"/>
          </p:cNvPicPr>
          <p:nvPr/>
        </p:nvPicPr>
        <p:blipFill>
          <a:blip r:embed="rId13"/>
          <a:stretch>
            <a:fillRect/>
          </a:stretch>
        </p:blipFill>
        <p:spPr>
          <a:xfrm>
            <a:off x="10817790" y="1457892"/>
            <a:ext cx="1839835" cy="1839835"/>
          </a:xfrm>
          <a:prstGeom prst="rect">
            <a:avLst/>
          </a:prstGeom>
        </p:spPr>
      </p:pic>
    </p:spTree>
    <p:extLst>
      <p:ext uri="{BB962C8B-B14F-4D97-AF65-F5344CB8AC3E}">
        <p14:creationId xmlns:p14="http://schemas.microsoft.com/office/powerpoint/2010/main" val="3882199120"/>
      </p:ext>
    </p:extLst>
  </p:cSld>
  <p:clrMapOvr>
    <a:masterClrMapping/>
  </p:clrMapOvr>
  <p:extLst>
    <p:ext uri="{DCECCB84-F9BA-43D5-87BE-67443E8EF086}">
      <p15:sldGuideLst xmlns:p15="http://schemas.microsoft.com/office/powerpoint/2012/main">
        <p15:guide id="1" pos="288">
          <p15:clr>
            <a:srgbClr val="FBAE40"/>
          </p15:clr>
        </p15:guide>
        <p15:guide id="2" pos="3840">
          <p15:clr>
            <a:srgbClr val="FBAE40"/>
          </p15:clr>
        </p15:guide>
        <p15:guide id="3" orient="horz" pos="2160">
          <p15:clr>
            <a:srgbClr val="FBAE40"/>
          </p15:clr>
        </p15:guide>
        <p15:guide id="4" orient="horz" pos="235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grpSp>
        <p:nvGrpSpPr>
          <p:cNvPr id="5" name="Group 4">
            <a:extLst>
              <a:ext uri="{FF2B5EF4-FFF2-40B4-BE49-F238E27FC236}">
                <a16:creationId xmlns:a16="http://schemas.microsoft.com/office/drawing/2014/main" id="{DD025DFE-E70F-3944-A79C-BF0707317A2D}"/>
              </a:ext>
            </a:extLst>
          </p:cNvPr>
          <p:cNvGrpSpPr/>
          <p:nvPr/>
        </p:nvGrpSpPr>
        <p:grpSpPr>
          <a:xfrm>
            <a:off x="8615935" y="3352800"/>
            <a:ext cx="1827007" cy="1387736"/>
            <a:chOff x="961016" y="3352800"/>
            <a:chExt cx="1827007" cy="1387736"/>
          </a:xfrm>
          <a:solidFill>
            <a:schemeClr val="accent2"/>
          </a:solidFill>
        </p:grpSpPr>
        <p:sp>
          <p:nvSpPr>
            <p:cNvPr id="6" name="Rectangle 5">
              <a:extLst>
                <a:ext uri="{FF2B5EF4-FFF2-40B4-BE49-F238E27FC236}">
                  <a16:creationId xmlns:a16="http://schemas.microsoft.com/office/drawing/2014/main" id="{D29CBC0A-BA42-BD41-BF05-094902EF933B}"/>
                </a:ext>
              </a:extLst>
            </p:cNvPr>
            <p:cNvSpPr/>
            <p:nvPr/>
          </p:nvSpPr>
          <p:spPr>
            <a:xfrm>
              <a:off x="961016" y="3352800"/>
              <a:ext cx="1696123" cy="1387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Triangle 7">
              <a:extLst>
                <a:ext uri="{FF2B5EF4-FFF2-40B4-BE49-F238E27FC236}">
                  <a16:creationId xmlns:a16="http://schemas.microsoft.com/office/drawing/2014/main" id="{3CE5BF90-EF95-5B48-865D-61ED8DD3B29C}"/>
                </a:ext>
              </a:extLst>
            </p:cNvPr>
            <p:cNvSpPr/>
            <p:nvPr/>
          </p:nvSpPr>
          <p:spPr>
            <a:xfrm rot="5400000">
              <a:off x="2617693" y="3981226"/>
              <a:ext cx="209775" cy="1308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9" name="Group 8">
            <a:extLst>
              <a:ext uri="{FF2B5EF4-FFF2-40B4-BE49-F238E27FC236}">
                <a16:creationId xmlns:a16="http://schemas.microsoft.com/office/drawing/2014/main" id="{93CCB35A-4085-AF47-A653-AB43152DE3D0}"/>
              </a:ext>
            </a:extLst>
          </p:cNvPr>
          <p:cNvGrpSpPr/>
          <p:nvPr/>
        </p:nvGrpSpPr>
        <p:grpSpPr>
          <a:xfrm>
            <a:off x="6888480" y="3352800"/>
            <a:ext cx="1858339" cy="1387736"/>
            <a:chOff x="961016" y="3352800"/>
            <a:chExt cx="1827007" cy="1387736"/>
          </a:xfrm>
          <a:solidFill>
            <a:schemeClr val="accent1"/>
          </a:solidFill>
        </p:grpSpPr>
        <p:sp>
          <p:nvSpPr>
            <p:cNvPr id="10" name="Rectangle 9">
              <a:extLst>
                <a:ext uri="{FF2B5EF4-FFF2-40B4-BE49-F238E27FC236}">
                  <a16:creationId xmlns:a16="http://schemas.microsoft.com/office/drawing/2014/main" id="{EA93FA89-A865-9C4D-ABB1-2E51A2CF47D3}"/>
                </a:ext>
              </a:extLst>
            </p:cNvPr>
            <p:cNvSpPr/>
            <p:nvPr/>
          </p:nvSpPr>
          <p:spPr>
            <a:xfrm>
              <a:off x="961016" y="3352800"/>
              <a:ext cx="1696123" cy="1387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 name="Triangle 11">
              <a:extLst>
                <a:ext uri="{FF2B5EF4-FFF2-40B4-BE49-F238E27FC236}">
                  <a16:creationId xmlns:a16="http://schemas.microsoft.com/office/drawing/2014/main" id="{809CEAB8-119F-4A47-A593-62D3C5682242}"/>
                </a:ext>
              </a:extLst>
            </p:cNvPr>
            <p:cNvSpPr/>
            <p:nvPr/>
          </p:nvSpPr>
          <p:spPr>
            <a:xfrm rot="5400000">
              <a:off x="2617693" y="3981226"/>
              <a:ext cx="209775" cy="1308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3" name="Group 12">
            <a:extLst>
              <a:ext uri="{FF2B5EF4-FFF2-40B4-BE49-F238E27FC236}">
                <a16:creationId xmlns:a16="http://schemas.microsoft.com/office/drawing/2014/main" id="{BAE30255-E6E5-5243-AD22-A06C16E970DB}"/>
              </a:ext>
            </a:extLst>
          </p:cNvPr>
          <p:cNvGrpSpPr/>
          <p:nvPr/>
        </p:nvGrpSpPr>
        <p:grpSpPr>
          <a:xfrm>
            <a:off x="5175090" y="3352800"/>
            <a:ext cx="1858339" cy="1387736"/>
            <a:chOff x="961016" y="3352800"/>
            <a:chExt cx="1827007" cy="1387736"/>
          </a:xfrm>
          <a:solidFill>
            <a:schemeClr val="accent5"/>
          </a:solidFill>
        </p:grpSpPr>
        <p:sp>
          <p:nvSpPr>
            <p:cNvPr id="14" name="Rectangle 13">
              <a:extLst>
                <a:ext uri="{FF2B5EF4-FFF2-40B4-BE49-F238E27FC236}">
                  <a16:creationId xmlns:a16="http://schemas.microsoft.com/office/drawing/2014/main" id="{2973C441-A948-B641-8687-D761AF5ADF82}"/>
                </a:ext>
              </a:extLst>
            </p:cNvPr>
            <p:cNvSpPr/>
            <p:nvPr/>
          </p:nvSpPr>
          <p:spPr>
            <a:xfrm>
              <a:off x="961016" y="3352800"/>
              <a:ext cx="1696123" cy="1387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5" name="Triangle 14">
              <a:extLst>
                <a:ext uri="{FF2B5EF4-FFF2-40B4-BE49-F238E27FC236}">
                  <a16:creationId xmlns:a16="http://schemas.microsoft.com/office/drawing/2014/main" id="{43F510DC-9121-054C-9B59-9F0BA1BC0516}"/>
                </a:ext>
              </a:extLst>
            </p:cNvPr>
            <p:cNvSpPr/>
            <p:nvPr/>
          </p:nvSpPr>
          <p:spPr>
            <a:xfrm rot="5400000">
              <a:off x="2617693" y="3981226"/>
              <a:ext cx="209775" cy="1308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6" name="Group 15">
            <a:extLst>
              <a:ext uri="{FF2B5EF4-FFF2-40B4-BE49-F238E27FC236}">
                <a16:creationId xmlns:a16="http://schemas.microsoft.com/office/drawing/2014/main" id="{2041AB54-0F23-D545-9AA8-028B3F6BC431}"/>
              </a:ext>
            </a:extLst>
          </p:cNvPr>
          <p:cNvGrpSpPr/>
          <p:nvPr/>
        </p:nvGrpSpPr>
        <p:grpSpPr>
          <a:xfrm>
            <a:off x="3452822" y="3352800"/>
            <a:ext cx="1858339" cy="1387736"/>
            <a:chOff x="961016" y="3352800"/>
            <a:chExt cx="1827007" cy="1387736"/>
          </a:xfrm>
          <a:solidFill>
            <a:schemeClr val="accent6"/>
          </a:solidFill>
        </p:grpSpPr>
        <p:sp>
          <p:nvSpPr>
            <p:cNvPr id="17" name="Rectangle 16">
              <a:extLst>
                <a:ext uri="{FF2B5EF4-FFF2-40B4-BE49-F238E27FC236}">
                  <a16:creationId xmlns:a16="http://schemas.microsoft.com/office/drawing/2014/main" id="{6BA92FC3-F2C7-FE4C-8170-A539861AA8E1}"/>
                </a:ext>
              </a:extLst>
            </p:cNvPr>
            <p:cNvSpPr/>
            <p:nvPr/>
          </p:nvSpPr>
          <p:spPr>
            <a:xfrm>
              <a:off x="961016" y="3352800"/>
              <a:ext cx="1696123" cy="1387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 name="Triangle 17">
              <a:extLst>
                <a:ext uri="{FF2B5EF4-FFF2-40B4-BE49-F238E27FC236}">
                  <a16:creationId xmlns:a16="http://schemas.microsoft.com/office/drawing/2014/main" id="{D72184B7-46FE-1445-8145-273226D8F86C}"/>
                </a:ext>
              </a:extLst>
            </p:cNvPr>
            <p:cNvSpPr/>
            <p:nvPr/>
          </p:nvSpPr>
          <p:spPr>
            <a:xfrm rot="5400000">
              <a:off x="2617693" y="3981226"/>
              <a:ext cx="209775" cy="1308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9" name="Group 18">
            <a:extLst>
              <a:ext uri="{FF2B5EF4-FFF2-40B4-BE49-F238E27FC236}">
                <a16:creationId xmlns:a16="http://schemas.microsoft.com/office/drawing/2014/main" id="{B3D9DBAB-7D15-DC47-86A6-85983E206EB9}"/>
              </a:ext>
            </a:extLst>
          </p:cNvPr>
          <p:cNvGrpSpPr/>
          <p:nvPr/>
        </p:nvGrpSpPr>
        <p:grpSpPr>
          <a:xfrm>
            <a:off x="1753496" y="3352800"/>
            <a:ext cx="1827007" cy="1387736"/>
            <a:chOff x="961016" y="3352800"/>
            <a:chExt cx="1827007" cy="1387736"/>
          </a:xfrm>
          <a:solidFill>
            <a:srgbClr val="FFFF00"/>
          </a:solidFill>
        </p:grpSpPr>
        <p:sp>
          <p:nvSpPr>
            <p:cNvPr id="20" name="Rectangle 19">
              <a:extLst>
                <a:ext uri="{FF2B5EF4-FFF2-40B4-BE49-F238E27FC236}">
                  <a16:creationId xmlns:a16="http://schemas.microsoft.com/office/drawing/2014/main" id="{E28E4EEF-04B8-A74F-B1E3-330E3413C724}"/>
                </a:ext>
              </a:extLst>
            </p:cNvPr>
            <p:cNvSpPr/>
            <p:nvPr/>
          </p:nvSpPr>
          <p:spPr>
            <a:xfrm>
              <a:off x="961016" y="3352800"/>
              <a:ext cx="1696123" cy="1387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1" name="Triangle 20">
              <a:extLst>
                <a:ext uri="{FF2B5EF4-FFF2-40B4-BE49-F238E27FC236}">
                  <a16:creationId xmlns:a16="http://schemas.microsoft.com/office/drawing/2014/main" id="{9463B39D-113A-484D-933C-850D58867D7D}"/>
                </a:ext>
              </a:extLst>
            </p:cNvPr>
            <p:cNvSpPr/>
            <p:nvPr/>
          </p:nvSpPr>
          <p:spPr>
            <a:xfrm rot="5400000">
              <a:off x="2617693" y="3981226"/>
              <a:ext cx="209775" cy="1308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sp>
        <p:nvSpPr>
          <p:cNvPr id="22" name="Picture Placeholder 26">
            <a:extLst>
              <a:ext uri="{FF2B5EF4-FFF2-40B4-BE49-F238E27FC236}">
                <a16:creationId xmlns:a16="http://schemas.microsoft.com/office/drawing/2014/main" id="{84625E66-97C4-4842-AF70-1F1771A5770D}"/>
              </a:ext>
            </a:extLst>
          </p:cNvPr>
          <p:cNvSpPr>
            <a:spLocks noGrp="1"/>
          </p:cNvSpPr>
          <p:nvPr>
            <p:ph type="pic" sz="quarter" idx="14" hasCustomPrompt="1"/>
          </p:nvPr>
        </p:nvSpPr>
        <p:spPr>
          <a:xfrm>
            <a:off x="2129307" y="3653867"/>
            <a:ext cx="787400" cy="711200"/>
          </a:xfrm>
        </p:spPr>
        <p:txBody>
          <a:bodyPr/>
          <a:lstStyle>
            <a:lvl1pPr>
              <a:defRPr sz="1600"/>
            </a:lvl1pPr>
          </a:lstStyle>
          <a:p>
            <a:r>
              <a:rPr lang="en-US"/>
              <a:t>Icon</a:t>
            </a:r>
          </a:p>
        </p:txBody>
      </p:sp>
      <p:sp>
        <p:nvSpPr>
          <p:cNvPr id="23" name="Picture Placeholder 26">
            <a:extLst>
              <a:ext uri="{FF2B5EF4-FFF2-40B4-BE49-F238E27FC236}">
                <a16:creationId xmlns:a16="http://schemas.microsoft.com/office/drawing/2014/main" id="{68096AD5-60E1-D14D-ABA4-3EA3576900D8}"/>
              </a:ext>
            </a:extLst>
          </p:cNvPr>
          <p:cNvSpPr>
            <a:spLocks noGrp="1"/>
          </p:cNvSpPr>
          <p:nvPr>
            <p:ph type="pic" sz="quarter" idx="15" hasCustomPrompt="1"/>
          </p:nvPr>
        </p:nvSpPr>
        <p:spPr>
          <a:xfrm>
            <a:off x="3945407" y="3653867"/>
            <a:ext cx="787400" cy="711200"/>
          </a:xfrm>
        </p:spPr>
        <p:txBody>
          <a:bodyPr/>
          <a:lstStyle>
            <a:lvl1pPr>
              <a:defRPr sz="1600"/>
            </a:lvl1pPr>
          </a:lstStyle>
          <a:p>
            <a:r>
              <a:rPr lang="en-US"/>
              <a:t>Icon</a:t>
            </a:r>
          </a:p>
        </p:txBody>
      </p:sp>
      <p:sp>
        <p:nvSpPr>
          <p:cNvPr id="24" name="Picture Placeholder 26">
            <a:extLst>
              <a:ext uri="{FF2B5EF4-FFF2-40B4-BE49-F238E27FC236}">
                <a16:creationId xmlns:a16="http://schemas.microsoft.com/office/drawing/2014/main" id="{2A2E5EC4-59EE-DD4A-8F55-A466D09BF7B3}"/>
              </a:ext>
            </a:extLst>
          </p:cNvPr>
          <p:cNvSpPr>
            <a:spLocks noGrp="1"/>
          </p:cNvSpPr>
          <p:nvPr>
            <p:ph type="pic" sz="quarter" idx="16" hasCustomPrompt="1"/>
          </p:nvPr>
        </p:nvSpPr>
        <p:spPr>
          <a:xfrm>
            <a:off x="5723407" y="3653867"/>
            <a:ext cx="787400" cy="711200"/>
          </a:xfrm>
        </p:spPr>
        <p:txBody>
          <a:bodyPr/>
          <a:lstStyle>
            <a:lvl1pPr>
              <a:defRPr sz="1600"/>
            </a:lvl1pPr>
          </a:lstStyle>
          <a:p>
            <a:r>
              <a:rPr lang="en-US"/>
              <a:t>Icon</a:t>
            </a:r>
          </a:p>
        </p:txBody>
      </p:sp>
      <p:sp>
        <p:nvSpPr>
          <p:cNvPr id="25" name="Picture Placeholder 26">
            <a:extLst>
              <a:ext uri="{FF2B5EF4-FFF2-40B4-BE49-F238E27FC236}">
                <a16:creationId xmlns:a16="http://schemas.microsoft.com/office/drawing/2014/main" id="{C40F95FB-DCA2-8E40-AA72-2EE332F3EEBE}"/>
              </a:ext>
            </a:extLst>
          </p:cNvPr>
          <p:cNvSpPr>
            <a:spLocks noGrp="1"/>
          </p:cNvSpPr>
          <p:nvPr>
            <p:ph type="pic" sz="quarter" idx="17" hasCustomPrompt="1"/>
          </p:nvPr>
        </p:nvSpPr>
        <p:spPr>
          <a:xfrm>
            <a:off x="7412507" y="3653867"/>
            <a:ext cx="787400" cy="711200"/>
          </a:xfrm>
        </p:spPr>
        <p:txBody>
          <a:bodyPr/>
          <a:lstStyle>
            <a:lvl1pPr>
              <a:defRPr sz="1600"/>
            </a:lvl1pPr>
          </a:lstStyle>
          <a:p>
            <a:r>
              <a:rPr lang="en-US"/>
              <a:t>Icon</a:t>
            </a:r>
          </a:p>
        </p:txBody>
      </p:sp>
      <p:sp>
        <p:nvSpPr>
          <p:cNvPr id="26" name="Picture Placeholder 26">
            <a:extLst>
              <a:ext uri="{FF2B5EF4-FFF2-40B4-BE49-F238E27FC236}">
                <a16:creationId xmlns:a16="http://schemas.microsoft.com/office/drawing/2014/main" id="{F808F413-B1B9-F743-BDE5-7F6DB1F26EF3}"/>
              </a:ext>
            </a:extLst>
          </p:cNvPr>
          <p:cNvSpPr>
            <a:spLocks noGrp="1"/>
          </p:cNvSpPr>
          <p:nvPr>
            <p:ph type="pic" sz="quarter" idx="18" hasCustomPrompt="1"/>
          </p:nvPr>
        </p:nvSpPr>
        <p:spPr>
          <a:xfrm>
            <a:off x="9139707" y="3653867"/>
            <a:ext cx="787400" cy="711200"/>
          </a:xfrm>
        </p:spPr>
        <p:txBody>
          <a:bodyPr/>
          <a:lstStyle>
            <a:lvl1pPr>
              <a:defRPr sz="1600"/>
            </a:lvl1pPr>
          </a:lstStyle>
          <a:p>
            <a:r>
              <a:rPr lang="en-US"/>
              <a:t>Icon</a:t>
            </a:r>
          </a:p>
        </p:txBody>
      </p:sp>
      <p:cxnSp>
        <p:nvCxnSpPr>
          <p:cNvPr id="27" name="Straight Connector 26">
            <a:extLst>
              <a:ext uri="{FF2B5EF4-FFF2-40B4-BE49-F238E27FC236}">
                <a16:creationId xmlns:a16="http://schemas.microsoft.com/office/drawing/2014/main" id="{06E1315C-3E7F-9F4B-9652-BD2FE98A15A8}"/>
              </a:ext>
            </a:extLst>
          </p:cNvPr>
          <p:cNvCxnSpPr/>
          <p:nvPr/>
        </p:nvCxnSpPr>
        <p:spPr>
          <a:xfrm>
            <a:off x="1753496" y="2147045"/>
            <a:ext cx="0" cy="9178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39CF0A7-84C9-3443-90AE-4571FD42756A}"/>
              </a:ext>
            </a:extLst>
          </p:cNvPr>
          <p:cNvCxnSpPr/>
          <p:nvPr/>
        </p:nvCxnSpPr>
        <p:spPr>
          <a:xfrm>
            <a:off x="5190758" y="2147045"/>
            <a:ext cx="0" cy="9178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258440-0737-8F45-A1FC-333A056E785C}"/>
              </a:ext>
            </a:extLst>
          </p:cNvPr>
          <p:cNvCxnSpPr/>
          <p:nvPr/>
        </p:nvCxnSpPr>
        <p:spPr>
          <a:xfrm>
            <a:off x="8617004" y="2147045"/>
            <a:ext cx="0" cy="9178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33DEC34-6EEC-5949-A868-229E74EE1C5D}"/>
              </a:ext>
            </a:extLst>
          </p:cNvPr>
          <p:cNvCxnSpPr/>
          <p:nvPr/>
        </p:nvCxnSpPr>
        <p:spPr>
          <a:xfrm>
            <a:off x="3449620" y="4955133"/>
            <a:ext cx="0" cy="9178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FD04DC5-4A8C-A14D-9882-5E02DB03EBDC}"/>
              </a:ext>
            </a:extLst>
          </p:cNvPr>
          <p:cNvCxnSpPr/>
          <p:nvPr/>
        </p:nvCxnSpPr>
        <p:spPr>
          <a:xfrm>
            <a:off x="6908916" y="4955133"/>
            <a:ext cx="0" cy="917842"/>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506956"/>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Product Her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15EA52-0AA1-C741-92F5-9CB86E1EF4A4}"/>
              </a:ext>
            </a:extLst>
          </p:cNvPr>
          <p:cNvSpPr>
            <a:spLocks noGrp="1"/>
          </p:cNvSpPr>
          <p:nvPr>
            <p:ph type="sldNum" sz="quarter" idx="10"/>
          </p:nvPr>
        </p:nvSpPr>
        <p:spPr/>
        <p:txBody>
          <a:bodyPr/>
          <a:lstStyle/>
          <a:p>
            <a:fld id="{6E9660F2-110E-2240-9661-B2FB03C58BB2}" type="slidenum">
              <a:rPr lang="en-US" smtClean="0"/>
              <a:t>‹#›</a:t>
            </a:fld>
            <a:endParaRPr lang="en-US"/>
          </a:p>
        </p:txBody>
      </p:sp>
      <p:sp>
        <p:nvSpPr>
          <p:cNvPr id="6" name="Picture Placeholder 5">
            <a:extLst>
              <a:ext uri="{FF2B5EF4-FFF2-40B4-BE49-F238E27FC236}">
                <a16:creationId xmlns:a16="http://schemas.microsoft.com/office/drawing/2014/main" id="{CD8D159A-83B3-F849-82A5-D8820F5A5313}"/>
              </a:ext>
            </a:extLst>
          </p:cNvPr>
          <p:cNvSpPr>
            <a:spLocks noGrp="1"/>
          </p:cNvSpPr>
          <p:nvPr>
            <p:ph type="pic" sz="quarter" idx="11" hasCustomPrompt="1"/>
          </p:nvPr>
        </p:nvSpPr>
        <p:spPr>
          <a:xfrm>
            <a:off x="760413" y="1860756"/>
            <a:ext cx="2968439" cy="1001197"/>
          </a:xfrm>
        </p:spPr>
        <p:txBody>
          <a:bodyPr/>
          <a:lstStyle/>
          <a:p>
            <a:r>
              <a:rPr lang="en-US" dirty="0"/>
              <a:t>Product logo</a:t>
            </a:r>
          </a:p>
        </p:txBody>
      </p:sp>
      <p:sp>
        <p:nvSpPr>
          <p:cNvPr id="8" name="Text Placeholder 7">
            <a:extLst>
              <a:ext uri="{FF2B5EF4-FFF2-40B4-BE49-F238E27FC236}">
                <a16:creationId xmlns:a16="http://schemas.microsoft.com/office/drawing/2014/main" id="{654A36B8-5F6A-D242-A995-F3775F3872D7}"/>
              </a:ext>
            </a:extLst>
          </p:cNvPr>
          <p:cNvSpPr>
            <a:spLocks noGrp="1"/>
          </p:cNvSpPr>
          <p:nvPr>
            <p:ph type="body" sz="quarter" idx="12"/>
          </p:nvPr>
        </p:nvSpPr>
        <p:spPr>
          <a:xfrm>
            <a:off x="760413" y="3081648"/>
            <a:ext cx="3680958" cy="1775360"/>
          </a:xfrm>
        </p:spPr>
        <p:txBody>
          <a:bodyPr/>
          <a:lstStyle>
            <a:lvl1pPr marL="0" indent="0">
              <a:lnSpc>
                <a:spcPts val="2800"/>
              </a:lnSpc>
              <a:spcBef>
                <a:spcPts val="0"/>
              </a:spcBef>
              <a:buNone/>
              <a:defRPr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E29E00-6E91-314E-BD2C-D3A29544C9B7}"/>
              </a:ext>
            </a:extLst>
          </p:cNvPr>
          <p:cNvSpPr>
            <a:spLocks noGrp="1"/>
          </p:cNvSpPr>
          <p:nvPr>
            <p:ph type="pic" sz="quarter" idx="13" hasCustomPrompt="1"/>
          </p:nvPr>
        </p:nvSpPr>
        <p:spPr>
          <a:xfrm>
            <a:off x="5058888" y="498764"/>
            <a:ext cx="6899750" cy="5628986"/>
          </a:xfrm>
        </p:spPr>
        <p:txBody>
          <a:bodyPr/>
          <a:lstStyle/>
          <a:p>
            <a:r>
              <a:rPr lang="en-US" dirty="0"/>
              <a:t>Product hero</a:t>
            </a:r>
          </a:p>
        </p:txBody>
      </p:sp>
    </p:spTree>
    <p:extLst>
      <p:ext uri="{BB962C8B-B14F-4D97-AF65-F5344CB8AC3E}">
        <p14:creationId xmlns:p14="http://schemas.microsoft.com/office/powerpoint/2010/main" val="24295064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Centered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1" name="Content Placeholder 10">
            <a:extLst>
              <a:ext uri="{FF2B5EF4-FFF2-40B4-BE49-F238E27FC236}">
                <a16:creationId xmlns:a16="http://schemas.microsoft.com/office/drawing/2014/main" id="{2EBD2786-0B84-5646-AC59-B4CC08BAF374}"/>
              </a:ext>
            </a:extLst>
          </p:cNvPr>
          <p:cNvSpPr>
            <a:spLocks noGrp="1"/>
          </p:cNvSpPr>
          <p:nvPr>
            <p:ph sz="quarter" idx="12"/>
          </p:nvPr>
        </p:nvSpPr>
        <p:spPr>
          <a:xfrm>
            <a:off x="838200" y="1989138"/>
            <a:ext cx="10515600" cy="42227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94189594"/>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Left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267255"/>
            <a:ext cx="10515600" cy="309383"/>
          </a:xfrm>
        </p:spPr>
        <p:txBody>
          <a:bodyPr>
            <a:noAutofit/>
          </a:bodyPr>
          <a:lstStyle>
            <a:lvl1pPr marL="0" indent="0" algn="l">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1" name="Content Placeholder 10">
            <a:extLst>
              <a:ext uri="{FF2B5EF4-FFF2-40B4-BE49-F238E27FC236}">
                <a16:creationId xmlns:a16="http://schemas.microsoft.com/office/drawing/2014/main" id="{2EBD2786-0B84-5646-AC59-B4CC08BAF374}"/>
              </a:ext>
            </a:extLst>
          </p:cNvPr>
          <p:cNvSpPr>
            <a:spLocks noGrp="1"/>
          </p:cNvSpPr>
          <p:nvPr>
            <p:ph sz="quarter" idx="12"/>
          </p:nvPr>
        </p:nvSpPr>
        <p:spPr>
          <a:xfrm>
            <a:off x="838200" y="1989138"/>
            <a:ext cx="10515600" cy="42227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57546255"/>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Middle Left Title - Righ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00100" y="2612620"/>
            <a:ext cx="5257800" cy="816380"/>
          </a:xfrm>
        </p:spPr>
        <p:txBody>
          <a:bodyPr anchor="b"/>
          <a:lstStyle>
            <a:lvl1pPr algn="l">
              <a:lnSpc>
                <a:spcPts val="4200"/>
              </a:lnSpc>
              <a:defRPr/>
            </a:lvl1pPr>
          </a:lstStyle>
          <a:p>
            <a:r>
              <a:rPr lang="en-US" dirty="0"/>
              <a:t>Click to edit Master title style</a:t>
            </a:r>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00100" y="3597362"/>
            <a:ext cx="4280065" cy="816380"/>
          </a:xfrm>
        </p:spPr>
        <p:txBody>
          <a:bodyPr anchor="t">
            <a:noAutofit/>
          </a:bodyPr>
          <a:lstStyle>
            <a:lvl1pPr marL="0" indent="0" algn="l">
              <a:lnSpc>
                <a:spcPts val="3000"/>
              </a:lnSpc>
              <a:spcBef>
                <a:spcPts val="0"/>
              </a:spcBef>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1" name="Content Placeholder 10">
            <a:extLst>
              <a:ext uri="{FF2B5EF4-FFF2-40B4-BE49-F238E27FC236}">
                <a16:creationId xmlns:a16="http://schemas.microsoft.com/office/drawing/2014/main" id="{2EBD2786-0B84-5646-AC59-B4CC08BAF374}"/>
              </a:ext>
            </a:extLst>
          </p:cNvPr>
          <p:cNvSpPr>
            <a:spLocks noGrp="1"/>
          </p:cNvSpPr>
          <p:nvPr>
            <p:ph sz="quarter" idx="12"/>
          </p:nvPr>
        </p:nvSpPr>
        <p:spPr>
          <a:xfrm>
            <a:off x="6134102" y="1211283"/>
            <a:ext cx="5219698" cy="49990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27989955"/>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Inverted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336729"/>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1" name="Content Placeholder 10">
            <a:extLst>
              <a:ext uri="{FF2B5EF4-FFF2-40B4-BE49-F238E27FC236}">
                <a16:creationId xmlns:a16="http://schemas.microsoft.com/office/drawing/2014/main" id="{2EBD2786-0B84-5646-AC59-B4CC08BAF374}"/>
              </a:ext>
            </a:extLst>
          </p:cNvPr>
          <p:cNvSpPr>
            <a:spLocks noGrp="1"/>
          </p:cNvSpPr>
          <p:nvPr>
            <p:ph sz="quarter" idx="12"/>
          </p:nvPr>
        </p:nvSpPr>
        <p:spPr>
          <a:xfrm>
            <a:off x="838200" y="1714500"/>
            <a:ext cx="10515600" cy="44973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7554975"/>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No title">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2EBD2786-0B84-5646-AC59-B4CC08BAF374}"/>
              </a:ext>
            </a:extLst>
          </p:cNvPr>
          <p:cNvSpPr>
            <a:spLocks noGrp="1"/>
          </p:cNvSpPr>
          <p:nvPr>
            <p:ph sz="quarter" idx="12"/>
          </p:nvPr>
        </p:nvSpPr>
        <p:spPr>
          <a:xfrm>
            <a:off x="838200" y="571500"/>
            <a:ext cx="10515600" cy="56403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0652145"/>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hree column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5" name="Rounded Rectangle 4">
            <a:extLst>
              <a:ext uri="{FF2B5EF4-FFF2-40B4-BE49-F238E27FC236}">
                <a16:creationId xmlns:a16="http://schemas.microsoft.com/office/drawing/2014/main" id="{F83A3037-40FF-D749-893A-32B81E778FBE}"/>
              </a:ext>
            </a:extLst>
          </p:cNvPr>
          <p:cNvSpPr/>
          <p:nvPr/>
        </p:nvSpPr>
        <p:spPr>
          <a:xfrm>
            <a:off x="1416606" y="2123072"/>
            <a:ext cx="2638896" cy="3472405"/>
          </a:xfrm>
          <a:prstGeom prst="roundRect">
            <a:avLst>
              <a:gd name="adj" fmla="val 4546"/>
            </a:avLst>
          </a:prstGeom>
          <a:gradFill>
            <a:gsLst>
              <a:gs pos="100000">
                <a:srgbClr val="0B85AD"/>
              </a:gs>
              <a:gs pos="0">
                <a:srgbClr val="289DC0"/>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6" name="Rounded Rectangle 5">
            <a:extLst>
              <a:ext uri="{FF2B5EF4-FFF2-40B4-BE49-F238E27FC236}">
                <a16:creationId xmlns:a16="http://schemas.microsoft.com/office/drawing/2014/main" id="{5A9EA09B-AFFE-EF42-A02F-E941C0848113}"/>
              </a:ext>
            </a:extLst>
          </p:cNvPr>
          <p:cNvSpPr/>
          <p:nvPr/>
        </p:nvSpPr>
        <p:spPr>
          <a:xfrm>
            <a:off x="4776552" y="2123072"/>
            <a:ext cx="2638896" cy="3472405"/>
          </a:xfrm>
          <a:prstGeom prst="roundRect">
            <a:avLst>
              <a:gd name="adj" fmla="val 4546"/>
            </a:avLst>
          </a:prstGeom>
          <a:gradFill>
            <a:gsLst>
              <a:gs pos="99000">
                <a:srgbClr val="076BA3"/>
              </a:gs>
              <a:gs pos="0">
                <a:srgbClr val="0B7EAA"/>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8" name="Rounded Rectangle 7">
            <a:extLst>
              <a:ext uri="{FF2B5EF4-FFF2-40B4-BE49-F238E27FC236}">
                <a16:creationId xmlns:a16="http://schemas.microsoft.com/office/drawing/2014/main" id="{47DFDAED-D08F-F044-8286-4790CEB39B0E}"/>
              </a:ext>
            </a:extLst>
          </p:cNvPr>
          <p:cNvSpPr/>
          <p:nvPr/>
        </p:nvSpPr>
        <p:spPr>
          <a:xfrm>
            <a:off x="8136497" y="2123072"/>
            <a:ext cx="2638896" cy="3472405"/>
          </a:xfrm>
          <a:prstGeom prst="roundRect">
            <a:avLst>
              <a:gd name="adj" fmla="val 4546"/>
            </a:avLst>
          </a:prstGeom>
          <a:gradFill>
            <a:gsLst>
              <a:gs pos="99000">
                <a:srgbClr val="04539A"/>
              </a:gs>
              <a:gs pos="0">
                <a:srgbClr val="0465A1"/>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 name="Picture Placeholder 3">
            <a:extLst>
              <a:ext uri="{FF2B5EF4-FFF2-40B4-BE49-F238E27FC236}">
                <a16:creationId xmlns:a16="http://schemas.microsoft.com/office/drawing/2014/main" id="{11A2E133-E99A-5148-869C-8056287B2FAA}"/>
              </a:ext>
            </a:extLst>
          </p:cNvPr>
          <p:cNvSpPr>
            <a:spLocks noGrp="1"/>
          </p:cNvSpPr>
          <p:nvPr>
            <p:ph type="pic" sz="quarter" idx="12"/>
          </p:nvPr>
        </p:nvSpPr>
        <p:spPr>
          <a:xfrm>
            <a:off x="2060575" y="2603500"/>
            <a:ext cx="1333500" cy="1333500"/>
          </a:xfrm>
        </p:spPr>
        <p:txBody>
          <a:bodyPr/>
          <a:lstStyle/>
          <a:p>
            <a:r>
              <a:rPr lang="en-US"/>
              <a:t>Click icon to add picture</a:t>
            </a:r>
          </a:p>
        </p:txBody>
      </p:sp>
      <p:sp>
        <p:nvSpPr>
          <p:cNvPr id="10" name="Picture Placeholder 3">
            <a:extLst>
              <a:ext uri="{FF2B5EF4-FFF2-40B4-BE49-F238E27FC236}">
                <a16:creationId xmlns:a16="http://schemas.microsoft.com/office/drawing/2014/main" id="{DC3E552F-78B9-D64A-9435-806AE4250D01}"/>
              </a:ext>
            </a:extLst>
          </p:cNvPr>
          <p:cNvSpPr>
            <a:spLocks noGrp="1"/>
          </p:cNvSpPr>
          <p:nvPr>
            <p:ph type="pic" sz="quarter" idx="13"/>
          </p:nvPr>
        </p:nvSpPr>
        <p:spPr>
          <a:xfrm>
            <a:off x="5408209" y="2603500"/>
            <a:ext cx="1333500" cy="1333500"/>
          </a:xfrm>
        </p:spPr>
        <p:txBody>
          <a:bodyPr/>
          <a:lstStyle/>
          <a:p>
            <a:r>
              <a:rPr lang="en-US"/>
              <a:t>Click icon to add picture</a:t>
            </a:r>
          </a:p>
        </p:txBody>
      </p:sp>
      <p:sp>
        <p:nvSpPr>
          <p:cNvPr id="14" name="Picture Placeholder 3">
            <a:extLst>
              <a:ext uri="{FF2B5EF4-FFF2-40B4-BE49-F238E27FC236}">
                <a16:creationId xmlns:a16="http://schemas.microsoft.com/office/drawing/2014/main" id="{1834513F-56E5-8A43-918F-DD6D7E1A9D04}"/>
              </a:ext>
            </a:extLst>
          </p:cNvPr>
          <p:cNvSpPr>
            <a:spLocks noGrp="1"/>
          </p:cNvSpPr>
          <p:nvPr>
            <p:ph type="pic" sz="quarter" idx="14"/>
          </p:nvPr>
        </p:nvSpPr>
        <p:spPr>
          <a:xfrm>
            <a:off x="8771341" y="2603500"/>
            <a:ext cx="1333500" cy="1333500"/>
          </a:xfrm>
        </p:spPr>
        <p:txBody>
          <a:bodyPr/>
          <a:lstStyle/>
          <a:p>
            <a:r>
              <a:rPr lang="en-US"/>
              <a:t>Click icon to add picture</a:t>
            </a:r>
          </a:p>
        </p:txBody>
      </p:sp>
      <p:sp>
        <p:nvSpPr>
          <p:cNvPr id="15" name="Text Placeholder 14">
            <a:extLst>
              <a:ext uri="{FF2B5EF4-FFF2-40B4-BE49-F238E27FC236}">
                <a16:creationId xmlns:a16="http://schemas.microsoft.com/office/drawing/2014/main" id="{3504EFD1-6C62-BE4F-B1EA-893286ACED42}"/>
              </a:ext>
            </a:extLst>
          </p:cNvPr>
          <p:cNvSpPr>
            <a:spLocks noGrp="1"/>
          </p:cNvSpPr>
          <p:nvPr>
            <p:ph type="body" sz="quarter" idx="15"/>
          </p:nvPr>
        </p:nvSpPr>
        <p:spPr>
          <a:xfrm>
            <a:off x="1720312"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4AF0469C-0FEA-4843-8C5A-2B65AFAA5A84}"/>
              </a:ext>
            </a:extLst>
          </p:cNvPr>
          <p:cNvSpPr>
            <a:spLocks noGrp="1"/>
          </p:cNvSpPr>
          <p:nvPr>
            <p:ph type="body" sz="quarter" idx="16"/>
          </p:nvPr>
        </p:nvSpPr>
        <p:spPr>
          <a:xfrm>
            <a:off x="5067946"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
        <p:nvSpPr>
          <p:cNvPr id="17" name="Text Placeholder 14">
            <a:extLst>
              <a:ext uri="{FF2B5EF4-FFF2-40B4-BE49-F238E27FC236}">
                <a16:creationId xmlns:a16="http://schemas.microsoft.com/office/drawing/2014/main" id="{325BC17E-7677-FF4D-938D-39814829E08A}"/>
              </a:ext>
            </a:extLst>
          </p:cNvPr>
          <p:cNvSpPr>
            <a:spLocks noGrp="1"/>
          </p:cNvSpPr>
          <p:nvPr>
            <p:ph type="body" sz="quarter" idx="17"/>
          </p:nvPr>
        </p:nvSpPr>
        <p:spPr>
          <a:xfrm>
            <a:off x="8446576"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08558276"/>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Four column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5" name="Rounded Rectangle 4">
            <a:extLst>
              <a:ext uri="{FF2B5EF4-FFF2-40B4-BE49-F238E27FC236}">
                <a16:creationId xmlns:a16="http://schemas.microsoft.com/office/drawing/2014/main" id="{F83A3037-40FF-D749-893A-32B81E778FBE}"/>
              </a:ext>
            </a:extLst>
          </p:cNvPr>
          <p:cNvSpPr/>
          <p:nvPr/>
        </p:nvSpPr>
        <p:spPr>
          <a:xfrm>
            <a:off x="883944" y="2123072"/>
            <a:ext cx="2373390" cy="3472405"/>
          </a:xfrm>
          <a:prstGeom prst="roundRect">
            <a:avLst>
              <a:gd name="adj" fmla="val 4546"/>
            </a:avLst>
          </a:prstGeom>
          <a:gradFill>
            <a:gsLst>
              <a:gs pos="100000">
                <a:srgbClr val="0B85AD"/>
              </a:gs>
              <a:gs pos="0">
                <a:srgbClr val="289DC0"/>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6" name="Rounded Rectangle 5">
            <a:extLst>
              <a:ext uri="{FF2B5EF4-FFF2-40B4-BE49-F238E27FC236}">
                <a16:creationId xmlns:a16="http://schemas.microsoft.com/office/drawing/2014/main" id="{5A9EA09B-AFFE-EF42-A02F-E941C0848113}"/>
              </a:ext>
            </a:extLst>
          </p:cNvPr>
          <p:cNvSpPr/>
          <p:nvPr/>
        </p:nvSpPr>
        <p:spPr>
          <a:xfrm>
            <a:off x="3568242" y="2123072"/>
            <a:ext cx="2373390" cy="3472405"/>
          </a:xfrm>
          <a:prstGeom prst="roundRect">
            <a:avLst>
              <a:gd name="adj" fmla="val 4546"/>
            </a:avLst>
          </a:prstGeom>
          <a:gradFill>
            <a:gsLst>
              <a:gs pos="99000">
                <a:srgbClr val="076BA3"/>
              </a:gs>
              <a:gs pos="0">
                <a:srgbClr val="0B7EAA"/>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8" name="Rounded Rectangle 7">
            <a:extLst>
              <a:ext uri="{FF2B5EF4-FFF2-40B4-BE49-F238E27FC236}">
                <a16:creationId xmlns:a16="http://schemas.microsoft.com/office/drawing/2014/main" id="{47DFDAED-D08F-F044-8286-4790CEB39B0E}"/>
              </a:ext>
            </a:extLst>
          </p:cNvPr>
          <p:cNvSpPr/>
          <p:nvPr/>
        </p:nvSpPr>
        <p:spPr>
          <a:xfrm>
            <a:off x="6252541" y="2123072"/>
            <a:ext cx="2373390" cy="3472405"/>
          </a:xfrm>
          <a:prstGeom prst="roundRect">
            <a:avLst>
              <a:gd name="adj" fmla="val 4546"/>
            </a:avLst>
          </a:prstGeom>
          <a:gradFill>
            <a:gsLst>
              <a:gs pos="99000">
                <a:srgbClr val="04539A"/>
              </a:gs>
              <a:gs pos="0">
                <a:srgbClr val="0465A1"/>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 name="Picture Placeholder 3">
            <a:extLst>
              <a:ext uri="{FF2B5EF4-FFF2-40B4-BE49-F238E27FC236}">
                <a16:creationId xmlns:a16="http://schemas.microsoft.com/office/drawing/2014/main" id="{11A2E133-E99A-5148-869C-8056287B2FAA}"/>
              </a:ext>
            </a:extLst>
          </p:cNvPr>
          <p:cNvSpPr>
            <a:spLocks noGrp="1"/>
          </p:cNvSpPr>
          <p:nvPr>
            <p:ph type="pic" sz="quarter" idx="12"/>
          </p:nvPr>
        </p:nvSpPr>
        <p:spPr>
          <a:xfrm>
            <a:off x="1411680" y="2603500"/>
            <a:ext cx="1333500" cy="1333500"/>
          </a:xfrm>
        </p:spPr>
        <p:txBody>
          <a:bodyPr/>
          <a:lstStyle/>
          <a:p>
            <a:r>
              <a:rPr lang="en-US"/>
              <a:t>Click icon to add picture</a:t>
            </a:r>
          </a:p>
        </p:txBody>
      </p:sp>
      <p:sp>
        <p:nvSpPr>
          <p:cNvPr id="10" name="Picture Placeholder 3">
            <a:extLst>
              <a:ext uri="{FF2B5EF4-FFF2-40B4-BE49-F238E27FC236}">
                <a16:creationId xmlns:a16="http://schemas.microsoft.com/office/drawing/2014/main" id="{DC3E552F-78B9-D64A-9435-806AE4250D01}"/>
              </a:ext>
            </a:extLst>
          </p:cNvPr>
          <p:cNvSpPr>
            <a:spLocks noGrp="1"/>
          </p:cNvSpPr>
          <p:nvPr>
            <p:ph type="pic" sz="quarter" idx="13"/>
          </p:nvPr>
        </p:nvSpPr>
        <p:spPr>
          <a:xfrm>
            <a:off x="4042110" y="2603500"/>
            <a:ext cx="1333500" cy="1333500"/>
          </a:xfrm>
        </p:spPr>
        <p:txBody>
          <a:bodyPr/>
          <a:lstStyle/>
          <a:p>
            <a:r>
              <a:rPr lang="en-US"/>
              <a:t>Click icon to add picture</a:t>
            </a:r>
          </a:p>
        </p:txBody>
      </p:sp>
      <p:sp>
        <p:nvSpPr>
          <p:cNvPr id="14" name="Picture Placeholder 3">
            <a:extLst>
              <a:ext uri="{FF2B5EF4-FFF2-40B4-BE49-F238E27FC236}">
                <a16:creationId xmlns:a16="http://schemas.microsoft.com/office/drawing/2014/main" id="{1834513F-56E5-8A43-918F-DD6D7E1A9D04}"/>
              </a:ext>
            </a:extLst>
          </p:cNvPr>
          <p:cNvSpPr>
            <a:spLocks noGrp="1"/>
          </p:cNvSpPr>
          <p:nvPr>
            <p:ph type="pic" sz="quarter" idx="14"/>
          </p:nvPr>
        </p:nvSpPr>
        <p:spPr>
          <a:xfrm>
            <a:off x="6735798" y="2603500"/>
            <a:ext cx="1333500" cy="1333500"/>
          </a:xfrm>
        </p:spPr>
        <p:txBody>
          <a:bodyPr/>
          <a:lstStyle/>
          <a:p>
            <a:r>
              <a:rPr lang="en-US"/>
              <a:t>Click icon to add picture</a:t>
            </a:r>
          </a:p>
        </p:txBody>
      </p:sp>
      <p:sp>
        <p:nvSpPr>
          <p:cNvPr id="15" name="Text Placeholder 14">
            <a:extLst>
              <a:ext uri="{FF2B5EF4-FFF2-40B4-BE49-F238E27FC236}">
                <a16:creationId xmlns:a16="http://schemas.microsoft.com/office/drawing/2014/main" id="{3504EFD1-6C62-BE4F-B1EA-893286ACED42}"/>
              </a:ext>
            </a:extLst>
          </p:cNvPr>
          <p:cNvSpPr>
            <a:spLocks noGrp="1"/>
          </p:cNvSpPr>
          <p:nvPr>
            <p:ph type="body" sz="quarter" idx="15"/>
          </p:nvPr>
        </p:nvSpPr>
        <p:spPr>
          <a:xfrm>
            <a:off x="1071417"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4AF0469C-0FEA-4843-8C5A-2B65AFAA5A84}"/>
              </a:ext>
            </a:extLst>
          </p:cNvPr>
          <p:cNvSpPr>
            <a:spLocks noGrp="1"/>
          </p:cNvSpPr>
          <p:nvPr>
            <p:ph type="body" sz="quarter" idx="16"/>
          </p:nvPr>
        </p:nvSpPr>
        <p:spPr>
          <a:xfrm>
            <a:off x="3701847"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
        <p:nvSpPr>
          <p:cNvPr id="17" name="Text Placeholder 14">
            <a:extLst>
              <a:ext uri="{FF2B5EF4-FFF2-40B4-BE49-F238E27FC236}">
                <a16:creationId xmlns:a16="http://schemas.microsoft.com/office/drawing/2014/main" id="{325BC17E-7677-FF4D-938D-39814829E08A}"/>
              </a:ext>
            </a:extLst>
          </p:cNvPr>
          <p:cNvSpPr>
            <a:spLocks noGrp="1"/>
          </p:cNvSpPr>
          <p:nvPr>
            <p:ph type="body" sz="quarter" idx="17"/>
          </p:nvPr>
        </p:nvSpPr>
        <p:spPr>
          <a:xfrm>
            <a:off x="6411033"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
        <p:nvSpPr>
          <p:cNvPr id="13" name="Rounded Rectangle 12">
            <a:extLst>
              <a:ext uri="{FF2B5EF4-FFF2-40B4-BE49-F238E27FC236}">
                <a16:creationId xmlns:a16="http://schemas.microsoft.com/office/drawing/2014/main" id="{B645F334-4A24-1F47-BA95-8BD0C83274F9}"/>
              </a:ext>
            </a:extLst>
          </p:cNvPr>
          <p:cNvSpPr/>
          <p:nvPr/>
        </p:nvSpPr>
        <p:spPr>
          <a:xfrm>
            <a:off x="8877966" y="2123072"/>
            <a:ext cx="2373390" cy="3472405"/>
          </a:xfrm>
          <a:prstGeom prst="roundRect">
            <a:avLst>
              <a:gd name="adj" fmla="val 4546"/>
            </a:avLst>
          </a:prstGeom>
          <a:gradFill>
            <a:gsLst>
              <a:gs pos="0">
                <a:srgbClr val="04539A"/>
              </a:gs>
              <a:gs pos="99000">
                <a:schemeClr val="accent2"/>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8" name="Picture Placeholder 3">
            <a:extLst>
              <a:ext uri="{FF2B5EF4-FFF2-40B4-BE49-F238E27FC236}">
                <a16:creationId xmlns:a16="http://schemas.microsoft.com/office/drawing/2014/main" id="{7F8C763F-6E31-3149-B148-D640775299E2}"/>
              </a:ext>
            </a:extLst>
          </p:cNvPr>
          <p:cNvSpPr>
            <a:spLocks noGrp="1"/>
          </p:cNvSpPr>
          <p:nvPr>
            <p:ph type="pic" sz="quarter" idx="18"/>
          </p:nvPr>
        </p:nvSpPr>
        <p:spPr>
          <a:xfrm>
            <a:off x="9382037" y="2603500"/>
            <a:ext cx="1333500" cy="1333500"/>
          </a:xfrm>
        </p:spPr>
        <p:txBody>
          <a:bodyPr/>
          <a:lstStyle/>
          <a:p>
            <a:r>
              <a:rPr lang="en-US"/>
              <a:t>Click icon to add picture</a:t>
            </a:r>
          </a:p>
        </p:txBody>
      </p:sp>
      <p:sp>
        <p:nvSpPr>
          <p:cNvPr id="19" name="Text Placeholder 14">
            <a:extLst>
              <a:ext uri="{FF2B5EF4-FFF2-40B4-BE49-F238E27FC236}">
                <a16:creationId xmlns:a16="http://schemas.microsoft.com/office/drawing/2014/main" id="{86E4B2DD-A1B4-4945-BB42-AAEF6E7A2B59}"/>
              </a:ext>
            </a:extLst>
          </p:cNvPr>
          <p:cNvSpPr>
            <a:spLocks noGrp="1"/>
          </p:cNvSpPr>
          <p:nvPr>
            <p:ph type="body" sz="quarter" idx="19"/>
          </p:nvPr>
        </p:nvSpPr>
        <p:spPr>
          <a:xfrm>
            <a:off x="9057272"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89966609"/>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our column white w/separat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A64E9EB4-7946-D24F-AED9-AC5B6854738C}"/>
              </a:ext>
            </a:extLst>
          </p:cNvPr>
          <p:cNvCxnSpPr/>
          <p:nvPr/>
        </p:nvCxnSpPr>
        <p:spPr>
          <a:xfrm>
            <a:off x="3496111" y="2711555"/>
            <a:ext cx="0" cy="2777066"/>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D1DC92B-B223-5C4A-8233-95229169A53F}"/>
              </a:ext>
            </a:extLst>
          </p:cNvPr>
          <p:cNvCxnSpPr/>
          <p:nvPr/>
        </p:nvCxnSpPr>
        <p:spPr>
          <a:xfrm>
            <a:off x="6094020" y="2711555"/>
            <a:ext cx="0" cy="2777066"/>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2ECC887-46B8-DD40-9EE7-422836B36F45}"/>
              </a:ext>
            </a:extLst>
          </p:cNvPr>
          <p:cNvSpPr>
            <a:spLocks noGrp="1"/>
          </p:cNvSpPr>
          <p:nvPr>
            <p:ph type="body" sz="quarter" idx="12" hasCustomPrompt="1"/>
          </p:nvPr>
        </p:nvSpPr>
        <p:spPr>
          <a:xfrm>
            <a:off x="3009900" y="5943600"/>
            <a:ext cx="6172200" cy="266700"/>
          </a:xfrm>
        </p:spPr>
        <p:txBody>
          <a:bodyPr anchor="ctr"/>
          <a:lstStyle>
            <a:lvl1pPr marL="0" indent="0" algn="ctr">
              <a:buNone/>
              <a:defRPr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footer</a:t>
            </a:r>
          </a:p>
        </p:txBody>
      </p:sp>
      <p:cxnSp>
        <p:nvCxnSpPr>
          <p:cNvPr id="11" name="Straight Connector 10">
            <a:extLst>
              <a:ext uri="{FF2B5EF4-FFF2-40B4-BE49-F238E27FC236}">
                <a16:creationId xmlns:a16="http://schemas.microsoft.com/office/drawing/2014/main" id="{C179EABC-5138-3A48-A5E4-B06199296D58}"/>
              </a:ext>
            </a:extLst>
          </p:cNvPr>
          <p:cNvCxnSpPr/>
          <p:nvPr/>
        </p:nvCxnSpPr>
        <p:spPr>
          <a:xfrm>
            <a:off x="8691929" y="2711555"/>
            <a:ext cx="0" cy="2777066"/>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409454"/>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guide id="6"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hree colum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504EFD1-6C62-BE4F-B1EA-893286ACED42}"/>
              </a:ext>
            </a:extLst>
          </p:cNvPr>
          <p:cNvSpPr>
            <a:spLocks noGrp="1"/>
          </p:cNvSpPr>
          <p:nvPr>
            <p:ph type="body" sz="quarter" idx="15"/>
          </p:nvPr>
        </p:nvSpPr>
        <p:spPr>
          <a:xfrm>
            <a:off x="1719935" y="3562727"/>
            <a:ext cx="2445665" cy="920373"/>
          </a:xfrm>
          <a:ln>
            <a:noFill/>
          </a:ln>
        </p:spPr>
        <p:txBody>
          <a:bodyPr/>
          <a:lstStyle>
            <a:lvl1pPr marL="0" indent="0" algn="ctr">
              <a:buNone/>
              <a:defRPr>
                <a:solidFill>
                  <a:schemeClr val="tx2"/>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1C6DA3E2-F69B-1549-BDE0-F8F08CCDA826}"/>
              </a:ext>
            </a:extLst>
          </p:cNvPr>
          <p:cNvSpPr>
            <a:spLocks noGrp="1"/>
          </p:cNvSpPr>
          <p:nvPr>
            <p:ph type="body" sz="quarter" idx="18" hasCustomPrompt="1"/>
          </p:nvPr>
        </p:nvSpPr>
        <p:spPr>
          <a:xfrm>
            <a:off x="1730374" y="2210176"/>
            <a:ext cx="2435226" cy="1352551"/>
          </a:xfrm>
        </p:spPr>
        <p:txBody>
          <a:bodyPr anchor="ctr">
            <a:normAutofit/>
          </a:bodyPr>
          <a:lstStyle>
            <a:lvl1pPr marL="0" indent="0" algn="ctr">
              <a:buNone/>
              <a:defRPr sz="8000" b="1"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sz="6600" b="1" i="0" dirty="0">
                <a:latin typeface="Open Sans" panose="020B0606030504020204" pitchFamily="34" charset="0"/>
                <a:ea typeface="Open Sans" panose="020B0606030504020204" pitchFamily="34" charset="0"/>
                <a:cs typeface="Open Sans" panose="020B0606030504020204" pitchFamily="34" charset="0"/>
              </a:rPr>
              <a:t>00</a:t>
            </a:r>
            <a:endParaRPr lang="en-US" dirty="0"/>
          </a:p>
        </p:txBody>
      </p:sp>
      <p:sp>
        <p:nvSpPr>
          <p:cNvPr id="22" name="Text Placeholder 21">
            <a:extLst>
              <a:ext uri="{FF2B5EF4-FFF2-40B4-BE49-F238E27FC236}">
                <a16:creationId xmlns:a16="http://schemas.microsoft.com/office/drawing/2014/main" id="{37FB38F1-87FC-EC4C-9FB6-5B77DCB165F2}"/>
              </a:ext>
            </a:extLst>
          </p:cNvPr>
          <p:cNvSpPr>
            <a:spLocks noGrp="1"/>
          </p:cNvSpPr>
          <p:nvPr>
            <p:ph type="body" sz="quarter" idx="19" hasCustomPrompt="1"/>
          </p:nvPr>
        </p:nvSpPr>
        <p:spPr>
          <a:xfrm>
            <a:off x="4878387" y="2209800"/>
            <a:ext cx="2435225" cy="1352550"/>
          </a:xfrm>
        </p:spPr>
        <p:txBody>
          <a:bodyPr anchor="ctr">
            <a:noAutofit/>
          </a:bodyPr>
          <a:lstStyle>
            <a:lvl1pPr>
              <a:defRPr lang="en-US" sz="6600" b="1" i="0"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00</a:t>
            </a:r>
          </a:p>
        </p:txBody>
      </p:sp>
    </p:spTree>
    <p:extLst>
      <p:ext uri="{BB962C8B-B14F-4D97-AF65-F5344CB8AC3E}">
        <p14:creationId xmlns:p14="http://schemas.microsoft.com/office/powerpoint/2010/main" val="167209118"/>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guide id="6"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hree column white w/separat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267255"/>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grpSp>
        <p:nvGrpSpPr>
          <p:cNvPr id="8" name="Group 7">
            <a:extLst>
              <a:ext uri="{FF2B5EF4-FFF2-40B4-BE49-F238E27FC236}">
                <a16:creationId xmlns:a16="http://schemas.microsoft.com/office/drawing/2014/main" id="{63194389-11EC-1A47-8248-B34FB325A751}"/>
              </a:ext>
            </a:extLst>
          </p:cNvPr>
          <p:cNvGrpSpPr/>
          <p:nvPr/>
        </p:nvGrpSpPr>
        <p:grpSpPr>
          <a:xfrm>
            <a:off x="4339260" y="2158966"/>
            <a:ext cx="3513480" cy="2777066"/>
            <a:chOff x="4606699" y="2071445"/>
            <a:chExt cx="3513480" cy="2539855"/>
          </a:xfrm>
        </p:grpSpPr>
        <p:cxnSp>
          <p:nvCxnSpPr>
            <p:cNvPr id="9" name="Straight Connector 8">
              <a:extLst>
                <a:ext uri="{FF2B5EF4-FFF2-40B4-BE49-F238E27FC236}">
                  <a16:creationId xmlns:a16="http://schemas.microsoft.com/office/drawing/2014/main" id="{A64E9EB4-7946-D24F-AED9-AC5B6854738C}"/>
                </a:ext>
              </a:extLst>
            </p:cNvPr>
            <p:cNvCxnSpPr/>
            <p:nvPr/>
          </p:nvCxnSpPr>
          <p:spPr>
            <a:xfrm>
              <a:off x="4606699" y="2071445"/>
              <a:ext cx="0" cy="2539855"/>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D1DC92B-B223-5C4A-8233-95229169A53F}"/>
                </a:ext>
              </a:extLst>
            </p:cNvPr>
            <p:cNvCxnSpPr/>
            <p:nvPr/>
          </p:nvCxnSpPr>
          <p:spPr>
            <a:xfrm>
              <a:off x="8120179" y="2071445"/>
              <a:ext cx="0" cy="2539855"/>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4" name="Text Placeholder 3">
            <a:extLst>
              <a:ext uri="{FF2B5EF4-FFF2-40B4-BE49-F238E27FC236}">
                <a16:creationId xmlns:a16="http://schemas.microsoft.com/office/drawing/2014/main" id="{32ECC887-46B8-DD40-9EE7-422836B36F45}"/>
              </a:ext>
            </a:extLst>
          </p:cNvPr>
          <p:cNvSpPr>
            <a:spLocks noGrp="1"/>
          </p:cNvSpPr>
          <p:nvPr>
            <p:ph type="body" sz="quarter" idx="12" hasCustomPrompt="1"/>
          </p:nvPr>
        </p:nvSpPr>
        <p:spPr>
          <a:xfrm>
            <a:off x="3009900" y="5943600"/>
            <a:ext cx="6172200" cy="266700"/>
          </a:xfrm>
        </p:spPr>
        <p:txBody>
          <a:bodyPr anchor="ctr"/>
          <a:lstStyle>
            <a:lvl1pPr marL="0" indent="0" algn="ctr">
              <a:buNone/>
              <a:defRPr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footer</a:t>
            </a:r>
          </a:p>
        </p:txBody>
      </p:sp>
    </p:spTree>
    <p:extLst>
      <p:ext uri="{BB962C8B-B14F-4D97-AF65-F5344CB8AC3E}">
        <p14:creationId xmlns:p14="http://schemas.microsoft.com/office/powerpoint/2010/main" val="1150724259"/>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guide id="6"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Four column white w/separat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A64E9EB4-7946-D24F-AED9-AC5B6854738C}"/>
              </a:ext>
            </a:extLst>
          </p:cNvPr>
          <p:cNvCxnSpPr/>
          <p:nvPr/>
        </p:nvCxnSpPr>
        <p:spPr>
          <a:xfrm>
            <a:off x="3496111" y="2711555"/>
            <a:ext cx="0" cy="2777066"/>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D1DC92B-B223-5C4A-8233-95229169A53F}"/>
              </a:ext>
            </a:extLst>
          </p:cNvPr>
          <p:cNvCxnSpPr/>
          <p:nvPr/>
        </p:nvCxnSpPr>
        <p:spPr>
          <a:xfrm>
            <a:off x="6094020" y="2711555"/>
            <a:ext cx="0" cy="2777066"/>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2ECC887-46B8-DD40-9EE7-422836B36F45}"/>
              </a:ext>
            </a:extLst>
          </p:cNvPr>
          <p:cNvSpPr>
            <a:spLocks noGrp="1"/>
          </p:cNvSpPr>
          <p:nvPr>
            <p:ph type="body" sz="quarter" idx="12" hasCustomPrompt="1"/>
          </p:nvPr>
        </p:nvSpPr>
        <p:spPr>
          <a:xfrm>
            <a:off x="3009900" y="5943600"/>
            <a:ext cx="6172200" cy="266700"/>
          </a:xfrm>
        </p:spPr>
        <p:txBody>
          <a:bodyPr anchor="ctr"/>
          <a:lstStyle>
            <a:lvl1pPr marL="0" indent="0" algn="ctr">
              <a:buNone/>
              <a:defRPr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footer</a:t>
            </a:r>
          </a:p>
        </p:txBody>
      </p:sp>
      <p:cxnSp>
        <p:nvCxnSpPr>
          <p:cNvPr id="11" name="Straight Connector 10">
            <a:extLst>
              <a:ext uri="{FF2B5EF4-FFF2-40B4-BE49-F238E27FC236}">
                <a16:creationId xmlns:a16="http://schemas.microsoft.com/office/drawing/2014/main" id="{C179EABC-5138-3A48-A5E4-B06199296D58}"/>
              </a:ext>
            </a:extLst>
          </p:cNvPr>
          <p:cNvCxnSpPr/>
          <p:nvPr/>
        </p:nvCxnSpPr>
        <p:spPr>
          <a:xfrm>
            <a:off x="8691929" y="2711555"/>
            <a:ext cx="0" cy="2777066"/>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964814"/>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guide id="6"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Five column white w/separat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4" name="Text Placeholder 3">
            <a:extLst>
              <a:ext uri="{FF2B5EF4-FFF2-40B4-BE49-F238E27FC236}">
                <a16:creationId xmlns:a16="http://schemas.microsoft.com/office/drawing/2014/main" id="{32ECC887-46B8-DD40-9EE7-422836B36F45}"/>
              </a:ext>
            </a:extLst>
          </p:cNvPr>
          <p:cNvSpPr>
            <a:spLocks noGrp="1"/>
          </p:cNvSpPr>
          <p:nvPr>
            <p:ph type="body" sz="quarter" idx="12" hasCustomPrompt="1"/>
          </p:nvPr>
        </p:nvSpPr>
        <p:spPr>
          <a:xfrm>
            <a:off x="3009900" y="5943600"/>
            <a:ext cx="6172200" cy="266700"/>
          </a:xfrm>
        </p:spPr>
        <p:txBody>
          <a:bodyPr anchor="ctr"/>
          <a:lstStyle>
            <a:lvl1pPr marL="0" indent="0" algn="ctr">
              <a:buNone/>
              <a:defRPr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footer</a:t>
            </a:r>
          </a:p>
        </p:txBody>
      </p:sp>
      <p:cxnSp>
        <p:nvCxnSpPr>
          <p:cNvPr id="11" name="Straight Connector 10">
            <a:extLst>
              <a:ext uri="{FF2B5EF4-FFF2-40B4-BE49-F238E27FC236}">
                <a16:creationId xmlns:a16="http://schemas.microsoft.com/office/drawing/2014/main" id="{D9DF3C6D-6627-8F4D-84E9-A66AC5D0EBD1}"/>
              </a:ext>
            </a:extLst>
          </p:cNvPr>
          <p:cNvCxnSpPr/>
          <p:nvPr/>
        </p:nvCxnSpPr>
        <p:spPr>
          <a:xfrm>
            <a:off x="2680910" y="2604643"/>
            <a:ext cx="0" cy="288397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DBBFE5-4050-144E-96E1-3A4F1D09F614}"/>
              </a:ext>
            </a:extLst>
          </p:cNvPr>
          <p:cNvCxnSpPr/>
          <p:nvPr/>
        </p:nvCxnSpPr>
        <p:spPr>
          <a:xfrm>
            <a:off x="4918529" y="2604643"/>
            <a:ext cx="0" cy="288397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6E5F9D-894A-A147-B818-933FC7C69E95}"/>
              </a:ext>
            </a:extLst>
          </p:cNvPr>
          <p:cNvCxnSpPr/>
          <p:nvPr/>
        </p:nvCxnSpPr>
        <p:spPr>
          <a:xfrm>
            <a:off x="7156148" y="2604643"/>
            <a:ext cx="0" cy="288397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06E7E4-53D0-4D40-BDE2-F07BE58241E7}"/>
              </a:ext>
            </a:extLst>
          </p:cNvPr>
          <p:cNvCxnSpPr/>
          <p:nvPr/>
        </p:nvCxnSpPr>
        <p:spPr>
          <a:xfrm>
            <a:off x="9393767" y="2604643"/>
            <a:ext cx="0" cy="288397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164618"/>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guide id="6"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Five column white w/separat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D9DF3C6D-6627-8F4D-84E9-A66AC5D0EBD1}"/>
              </a:ext>
            </a:extLst>
          </p:cNvPr>
          <p:cNvCxnSpPr/>
          <p:nvPr/>
        </p:nvCxnSpPr>
        <p:spPr>
          <a:xfrm>
            <a:off x="2680910" y="2471293"/>
            <a:ext cx="0" cy="347472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DBBFE5-4050-144E-96E1-3A4F1D09F614}"/>
              </a:ext>
            </a:extLst>
          </p:cNvPr>
          <p:cNvCxnSpPr/>
          <p:nvPr/>
        </p:nvCxnSpPr>
        <p:spPr>
          <a:xfrm>
            <a:off x="4918529" y="2480818"/>
            <a:ext cx="0" cy="347472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6E5F9D-894A-A147-B818-933FC7C69E95}"/>
              </a:ext>
            </a:extLst>
          </p:cNvPr>
          <p:cNvCxnSpPr/>
          <p:nvPr/>
        </p:nvCxnSpPr>
        <p:spPr>
          <a:xfrm>
            <a:off x="7156148" y="2490343"/>
            <a:ext cx="0" cy="347472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06E7E4-53D0-4D40-BDE2-F07BE58241E7}"/>
              </a:ext>
            </a:extLst>
          </p:cNvPr>
          <p:cNvCxnSpPr/>
          <p:nvPr/>
        </p:nvCxnSpPr>
        <p:spPr>
          <a:xfrm>
            <a:off x="9393767" y="2490343"/>
            <a:ext cx="0" cy="347472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909212"/>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guide id="6"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Emphasis sentence o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33B3E-BE00-734C-91BC-2A30271AD7A5}"/>
              </a:ext>
            </a:extLst>
          </p:cNvPr>
          <p:cNvSpPr>
            <a:spLocks noGrp="1"/>
          </p:cNvSpPr>
          <p:nvPr>
            <p:ph type="title"/>
          </p:nvPr>
        </p:nvSpPr>
        <p:spPr>
          <a:xfrm>
            <a:off x="838200" y="2758678"/>
            <a:ext cx="10515600" cy="1340644"/>
          </a:xfrm>
        </p:spPr>
        <p:txBody>
          <a:bodyPr>
            <a:normAutofit/>
          </a:bodyPr>
          <a:lstStyle>
            <a:lvl1pPr algn="ctr">
              <a:defRPr sz="4000"/>
            </a:lvl1pPr>
          </a:lstStyle>
          <a:p>
            <a:r>
              <a:rPr lang="en-US"/>
              <a:t>Click to edit Master title style</a:t>
            </a:r>
            <a:endParaRPr lang="en-US" dirty="0"/>
          </a:p>
        </p:txBody>
      </p:sp>
    </p:spTree>
    <p:extLst>
      <p:ext uri="{BB962C8B-B14F-4D97-AF65-F5344CB8AC3E}">
        <p14:creationId xmlns:p14="http://schemas.microsoft.com/office/powerpoint/2010/main" val="671031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Use Ca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72A71-E6EF-624C-A7AA-D4FE24DC5600}"/>
              </a:ext>
            </a:extLst>
          </p:cNvPr>
          <p:cNvSpPr>
            <a:spLocks noGrp="1"/>
          </p:cNvSpPr>
          <p:nvPr>
            <p:ph type="title" hasCustomPrompt="1"/>
          </p:nvPr>
        </p:nvSpPr>
        <p:spPr/>
        <p:txBody>
          <a:bodyPr/>
          <a:lstStyle/>
          <a:p>
            <a:r>
              <a:rPr lang="en-US" dirty="0"/>
              <a:t>Name of Client</a:t>
            </a:r>
          </a:p>
        </p:txBody>
      </p:sp>
      <p:sp>
        <p:nvSpPr>
          <p:cNvPr id="5" name="Picture Placeholder 4">
            <a:extLst>
              <a:ext uri="{FF2B5EF4-FFF2-40B4-BE49-F238E27FC236}">
                <a16:creationId xmlns:a16="http://schemas.microsoft.com/office/drawing/2014/main" id="{4F82C3A0-A25C-6E43-B65D-B7AB47EE647C}"/>
              </a:ext>
            </a:extLst>
          </p:cNvPr>
          <p:cNvSpPr>
            <a:spLocks noGrp="1"/>
          </p:cNvSpPr>
          <p:nvPr>
            <p:ph type="pic" sz="quarter" idx="11" hasCustomPrompt="1"/>
          </p:nvPr>
        </p:nvSpPr>
        <p:spPr>
          <a:xfrm>
            <a:off x="838200" y="117109"/>
            <a:ext cx="3780692" cy="679450"/>
          </a:xfrm>
        </p:spPr>
        <p:txBody>
          <a:bodyPr/>
          <a:lstStyle/>
          <a:p>
            <a:r>
              <a:rPr lang="en-US" dirty="0"/>
              <a:t>Logo</a:t>
            </a:r>
          </a:p>
        </p:txBody>
      </p:sp>
      <p:sp>
        <p:nvSpPr>
          <p:cNvPr id="7" name="Text Placeholder 6">
            <a:extLst>
              <a:ext uri="{FF2B5EF4-FFF2-40B4-BE49-F238E27FC236}">
                <a16:creationId xmlns:a16="http://schemas.microsoft.com/office/drawing/2014/main" id="{4852A005-FE29-3E43-AA5C-6EA064ABA0A9}"/>
              </a:ext>
            </a:extLst>
          </p:cNvPr>
          <p:cNvSpPr>
            <a:spLocks noGrp="1"/>
          </p:cNvSpPr>
          <p:nvPr>
            <p:ph type="body" sz="quarter" idx="12" hasCustomPrompt="1"/>
          </p:nvPr>
        </p:nvSpPr>
        <p:spPr>
          <a:xfrm>
            <a:off x="838200" y="1382713"/>
            <a:ext cx="10515600" cy="246062"/>
          </a:xfrm>
        </p:spPr>
        <p:txBody>
          <a:bodyPr/>
          <a:lstStyle>
            <a:lvl1pPr marL="0" indent="0">
              <a:buNone/>
              <a:defRPr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Use case subtitle</a:t>
            </a:r>
          </a:p>
        </p:txBody>
      </p:sp>
    </p:spTree>
    <p:extLst>
      <p:ext uri="{BB962C8B-B14F-4D97-AF65-F5344CB8AC3E}">
        <p14:creationId xmlns:p14="http://schemas.microsoft.com/office/powerpoint/2010/main" val="41608100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Product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4" name="Picture Placeholder 3">
            <a:extLst>
              <a:ext uri="{FF2B5EF4-FFF2-40B4-BE49-F238E27FC236}">
                <a16:creationId xmlns:a16="http://schemas.microsoft.com/office/drawing/2014/main" id="{2B406863-7CFB-3E43-A6C1-985F1A88F71F}"/>
              </a:ext>
            </a:extLst>
          </p:cNvPr>
          <p:cNvSpPr>
            <a:spLocks noGrp="1"/>
          </p:cNvSpPr>
          <p:nvPr>
            <p:ph type="pic" sz="quarter" idx="12"/>
          </p:nvPr>
        </p:nvSpPr>
        <p:spPr>
          <a:xfrm>
            <a:off x="800100" y="3216826"/>
            <a:ext cx="5295900" cy="2617787"/>
          </a:xfrm>
        </p:spPr>
        <p:txBody>
          <a:bodyPr/>
          <a:lstStyle/>
          <a:p>
            <a:r>
              <a:rPr lang="en-US"/>
              <a:t>Click icon to add picture</a:t>
            </a:r>
          </a:p>
        </p:txBody>
      </p:sp>
      <p:sp>
        <p:nvSpPr>
          <p:cNvPr id="22" name="Text Placeholder 21">
            <a:extLst>
              <a:ext uri="{FF2B5EF4-FFF2-40B4-BE49-F238E27FC236}">
                <a16:creationId xmlns:a16="http://schemas.microsoft.com/office/drawing/2014/main" id="{B00FB6BF-98E9-7C46-AAAF-45A182F97951}"/>
              </a:ext>
            </a:extLst>
          </p:cNvPr>
          <p:cNvSpPr>
            <a:spLocks noGrp="1"/>
          </p:cNvSpPr>
          <p:nvPr>
            <p:ph type="body" sz="quarter" idx="13" hasCustomPrompt="1"/>
          </p:nvPr>
        </p:nvSpPr>
        <p:spPr>
          <a:xfrm>
            <a:off x="800100" y="1981200"/>
            <a:ext cx="5295900" cy="435930"/>
          </a:xfrm>
        </p:spPr>
        <p:txBody>
          <a:bodyPr/>
          <a:lstStyle>
            <a:lvl1pPr marL="0" indent="0">
              <a:spcAft>
                <a:spcPts val="600"/>
              </a:spcAft>
              <a:buNone/>
              <a:defRPr sz="18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spcAft>
                <a:spcPts val="600"/>
              </a:spcAft>
              <a:defRPr/>
            </a:lvl2pPr>
          </a:lstStyle>
          <a:p>
            <a:pPr lvl="0"/>
            <a:r>
              <a:rPr lang="en-US" dirty="0" err="1"/>
              <a:t>Tricentis</a:t>
            </a:r>
            <a:r>
              <a:rPr lang="en-US" dirty="0"/>
              <a:t> Capabilities</a:t>
            </a:r>
          </a:p>
        </p:txBody>
      </p:sp>
      <p:sp>
        <p:nvSpPr>
          <p:cNvPr id="23" name="Text Placeholder 21">
            <a:extLst>
              <a:ext uri="{FF2B5EF4-FFF2-40B4-BE49-F238E27FC236}">
                <a16:creationId xmlns:a16="http://schemas.microsoft.com/office/drawing/2014/main" id="{0D002A5C-5EC1-AC43-8238-28D750FA5934}"/>
              </a:ext>
            </a:extLst>
          </p:cNvPr>
          <p:cNvSpPr>
            <a:spLocks noGrp="1"/>
          </p:cNvSpPr>
          <p:nvPr>
            <p:ph type="body" sz="quarter" idx="14" hasCustomPrompt="1"/>
          </p:nvPr>
        </p:nvSpPr>
        <p:spPr>
          <a:xfrm>
            <a:off x="6295292" y="1981200"/>
            <a:ext cx="5064370" cy="435930"/>
          </a:xfrm>
        </p:spPr>
        <p:txBody>
          <a:bodyPr>
            <a:noAutofit/>
          </a:bodyPr>
          <a:lstStyle>
            <a:lvl1pPr marL="0" indent="0">
              <a:spcAft>
                <a:spcPts val="600"/>
              </a:spcAft>
              <a:buNone/>
              <a:defRPr sz="18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spcAft>
                <a:spcPts val="600"/>
              </a:spcAft>
              <a:defRPr/>
            </a:lvl2pPr>
          </a:lstStyle>
          <a:p>
            <a:pPr lvl="0"/>
            <a:r>
              <a:rPr lang="en-US" dirty="0"/>
              <a:t>Traditional testing</a:t>
            </a:r>
          </a:p>
        </p:txBody>
      </p:sp>
      <p:sp>
        <p:nvSpPr>
          <p:cNvPr id="24" name="Text Placeholder 21">
            <a:extLst>
              <a:ext uri="{FF2B5EF4-FFF2-40B4-BE49-F238E27FC236}">
                <a16:creationId xmlns:a16="http://schemas.microsoft.com/office/drawing/2014/main" id="{C4B2DC91-DB6A-DB4F-AE1E-A3529F804284}"/>
              </a:ext>
            </a:extLst>
          </p:cNvPr>
          <p:cNvSpPr>
            <a:spLocks noGrp="1"/>
          </p:cNvSpPr>
          <p:nvPr>
            <p:ph type="body" sz="quarter" idx="15" hasCustomPrompt="1"/>
          </p:nvPr>
        </p:nvSpPr>
        <p:spPr>
          <a:xfrm>
            <a:off x="6295292" y="3212123"/>
            <a:ext cx="5064370" cy="435930"/>
          </a:xfrm>
        </p:spPr>
        <p:txBody>
          <a:bodyPr>
            <a:noAutofit/>
          </a:bodyPr>
          <a:lstStyle>
            <a:lvl1pPr marL="0" indent="0">
              <a:spcAft>
                <a:spcPts val="600"/>
              </a:spcAft>
              <a:buNone/>
              <a:defRPr sz="18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spcAft>
                <a:spcPts val="600"/>
              </a:spcAft>
              <a:defRPr/>
            </a:lvl2pPr>
          </a:lstStyle>
          <a:p>
            <a:pPr lvl="0"/>
            <a:r>
              <a:rPr lang="en-US" dirty="0" err="1"/>
              <a:t>Tricentis</a:t>
            </a:r>
            <a:r>
              <a:rPr lang="en-US" dirty="0"/>
              <a:t> customers</a:t>
            </a:r>
          </a:p>
        </p:txBody>
      </p:sp>
      <p:sp>
        <p:nvSpPr>
          <p:cNvPr id="26" name="Text Placeholder 25">
            <a:extLst>
              <a:ext uri="{FF2B5EF4-FFF2-40B4-BE49-F238E27FC236}">
                <a16:creationId xmlns:a16="http://schemas.microsoft.com/office/drawing/2014/main" id="{77A63BE4-C7A0-6E41-862E-41188CB7947F}"/>
              </a:ext>
            </a:extLst>
          </p:cNvPr>
          <p:cNvSpPr>
            <a:spLocks noGrp="1"/>
          </p:cNvSpPr>
          <p:nvPr>
            <p:ph type="body" sz="quarter" idx="16" hasCustomPrompt="1"/>
          </p:nvPr>
        </p:nvSpPr>
        <p:spPr>
          <a:xfrm>
            <a:off x="3599840" y="6003416"/>
            <a:ext cx="5227637" cy="266700"/>
          </a:xfrm>
        </p:spPr>
        <p:txBody>
          <a:bodyPr>
            <a:noAutofit/>
          </a:bodyPr>
          <a:lstStyle>
            <a:lvl1pPr marL="0" indent="0" algn="ctr">
              <a:buNone/>
              <a:defRPr sz="16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footer</a:t>
            </a:r>
          </a:p>
        </p:txBody>
      </p:sp>
      <p:sp>
        <p:nvSpPr>
          <p:cNvPr id="28" name="Picture Placeholder 27">
            <a:extLst>
              <a:ext uri="{FF2B5EF4-FFF2-40B4-BE49-F238E27FC236}">
                <a16:creationId xmlns:a16="http://schemas.microsoft.com/office/drawing/2014/main" id="{916F9CDF-2D83-DC44-8E94-A4A9DC35DFA6}"/>
              </a:ext>
            </a:extLst>
          </p:cNvPr>
          <p:cNvSpPr>
            <a:spLocks noGrp="1"/>
          </p:cNvSpPr>
          <p:nvPr>
            <p:ph type="pic" sz="quarter" idx="17" hasCustomPrompt="1"/>
          </p:nvPr>
        </p:nvSpPr>
        <p:spPr>
          <a:xfrm>
            <a:off x="10023475" y="5848350"/>
            <a:ext cx="1330325" cy="361950"/>
          </a:xfrm>
        </p:spPr>
        <p:txBody>
          <a:bodyPr/>
          <a:lstStyle>
            <a:lvl1pPr>
              <a:defRPr/>
            </a:lvl1pPr>
          </a:lstStyle>
          <a:p>
            <a:r>
              <a:rPr lang="en-US" dirty="0"/>
              <a:t>Product logo</a:t>
            </a:r>
          </a:p>
        </p:txBody>
      </p:sp>
      <p:sp>
        <p:nvSpPr>
          <p:cNvPr id="30" name="Text Placeholder 29">
            <a:extLst>
              <a:ext uri="{FF2B5EF4-FFF2-40B4-BE49-F238E27FC236}">
                <a16:creationId xmlns:a16="http://schemas.microsoft.com/office/drawing/2014/main" id="{7594290A-EC03-3F4F-976A-A8186A407B96}"/>
              </a:ext>
            </a:extLst>
          </p:cNvPr>
          <p:cNvSpPr>
            <a:spLocks noGrp="1"/>
          </p:cNvSpPr>
          <p:nvPr>
            <p:ph type="body" sz="quarter" idx="18"/>
          </p:nvPr>
        </p:nvSpPr>
        <p:spPr>
          <a:xfrm>
            <a:off x="800100" y="2417130"/>
            <a:ext cx="5295900" cy="700720"/>
          </a:xfrm>
        </p:spPr>
        <p:txBody>
          <a:bodyPr>
            <a:normAutofit/>
          </a:bodyPr>
          <a:lstStyle>
            <a:lvl1pPr>
              <a:spcBef>
                <a:spcPts val="0"/>
              </a:spcBef>
              <a:spcAft>
                <a:spcPts val="600"/>
              </a:spcAft>
              <a:defRPr sz="1400"/>
            </a:lvl1pPr>
          </a:lstStyle>
          <a:p>
            <a:pPr lvl="0"/>
            <a:r>
              <a:rPr lang="en-US"/>
              <a:t>Click to edit Master text styles</a:t>
            </a:r>
          </a:p>
        </p:txBody>
      </p:sp>
      <p:sp>
        <p:nvSpPr>
          <p:cNvPr id="31" name="Text Placeholder 29">
            <a:extLst>
              <a:ext uri="{FF2B5EF4-FFF2-40B4-BE49-F238E27FC236}">
                <a16:creationId xmlns:a16="http://schemas.microsoft.com/office/drawing/2014/main" id="{B7443946-B4DA-584D-9654-7C398894F872}"/>
              </a:ext>
            </a:extLst>
          </p:cNvPr>
          <p:cNvSpPr>
            <a:spLocks noGrp="1"/>
          </p:cNvSpPr>
          <p:nvPr>
            <p:ph type="body" sz="quarter" idx="19"/>
          </p:nvPr>
        </p:nvSpPr>
        <p:spPr>
          <a:xfrm>
            <a:off x="6286500" y="2417130"/>
            <a:ext cx="5073162" cy="700720"/>
          </a:xfrm>
        </p:spPr>
        <p:txBody>
          <a:bodyPr>
            <a:normAutofit/>
          </a:bodyPr>
          <a:lstStyle>
            <a:lvl1pPr>
              <a:spcBef>
                <a:spcPts val="0"/>
              </a:spcBef>
              <a:spcAft>
                <a:spcPts val="600"/>
              </a:spcAft>
              <a:defRPr sz="1400"/>
            </a:lvl1pPr>
          </a:lstStyle>
          <a:p>
            <a:pPr lvl="0"/>
            <a:r>
              <a:rPr lang="en-US"/>
              <a:t>Click to edit Master text styles</a:t>
            </a:r>
          </a:p>
        </p:txBody>
      </p:sp>
      <p:sp>
        <p:nvSpPr>
          <p:cNvPr id="32" name="Text Placeholder 29">
            <a:extLst>
              <a:ext uri="{FF2B5EF4-FFF2-40B4-BE49-F238E27FC236}">
                <a16:creationId xmlns:a16="http://schemas.microsoft.com/office/drawing/2014/main" id="{E4848CBC-CE07-5849-B4C0-7885DB985542}"/>
              </a:ext>
            </a:extLst>
          </p:cNvPr>
          <p:cNvSpPr>
            <a:spLocks noGrp="1"/>
          </p:cNvSpPr>
          <p:nvPr>
            <p:ph type="body" sz="quarter" idx="20"/>
          </p:nvPr>
        </p:nvSpPr>
        <p:spPr>
          <a:xfrm>
            <a:off x="6286500" y="3601161"/>
            <a:ext cx="5073162" cy="2233452"/>
          </a:xfrm>
        </p:spPr>
        <p:txBody>
          <a:bodyPr>
            <a:normAutofit/>
          </a:bodyPr>
          <a:lstStyle>
            <a:lvl1pPr>
              <a:spcBef>
                <a:spcPts val="0"/>
              </a:spcBef>
              <a:spcAft>
                <a:spcPts val="600"/>
              </a:spcAft>
              <a:defRPr sz="1400"/>
            </a:lvl1pPr>
          </a:lstStyle>
          <a:p>
            <a:pPr lvl="0"/>
            <a:r>
              <a:rPr lang="en-US"/>
              <a:t>Click to edit Master text styles</a:t>
            </a:r>
          </a:p>
        </p:txBody>
      </p:sp>
    </p:spTree>
    <p:extLst>
      <p:ext uri="{BB962C8B-B14F-4D97-AF65-F5344CB8AC3E}">
        <p14:creationId xmlns:p14="http://schemas.microsoft.com/office/powerpoint/2010/main" val="2568369738"/>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Product Feature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A9AC0-28E5-8746-AFF0-6FF79B1EE00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F5887A4-470A-C348-B185-D49D4BBDF779}"/>
              </a:ext>
            </a:extLst>
          </p:cNvPr>
          <p:cNvSpPr>
            <a:spLocks noGrp="1"/>
          </p:cNvSpPr>
          <p:nvPr>
            <p:ph type="sldNum" sz="quarter" idx="10"/>
          </p:nvPr>
        </p:nvSpPr>
        <p:spPr/>
        <p:txBody>
          <a:bodyPr/>
          <a:lstStyle/>
          <a:p>
            <a:fld id="{6E9660F2-110E-2240-9661-B2FB03C58BB2}" type="slidenum">
              <a:rPr lang="en-US" smtClean="0"/>
              <a:t>‹#›</a:t>
            </a:fld>
            <a:endParaRPr lang="en-US"/>
          </a:p>
        </p:txBody>
      </p:sp>
      <p:sp>
        <p:nvSpPr>
          <p:cNvPr id="5" name="Picture Placeholder 4">
            <a:extLst>
              <a:ext uri="{FF2B5EF4-FFF2-40B4-BE49-F238E27FC236}">
                <a16:creationId xmlns:a16="http://schemas.microsoft.com/office/drawing/2014/main" id="{4F6EE82A-C067-B04D-8B92-AC8018788736}"/>
              </a:ext>
            </a:extLst>
          </p:cNvPr>
          <p:cNvSpPr>
            <a:spLocks noGrp="1"/>
          </p:cNvSpPr>
          <p:nvPr>
            <p:ph type="pic" sz="quarter" idx="11"/>
          </p:nvPr>
        </p:nvSpPr>
        <p:spPr>
          <a:xfrm>
            <a:off x="838200" y="1514475"/>
            <a:ext cx="7077075" cy="4757738"/>
          </a:xfrm>
        </p:spPr>
        <p:txBody>
          <a:bodyPr/>
          <a:lstStyle/>
          <a:p>
            <a:r>
              <a:rPr lang="en-US"/>
              <a:t>Click icon to add picture</a:t>
            </a:r>
          </a:p>
        </p:txBody>
      </p:sp>
    </p:spTree>
    <p:extLst>
      <p:ext uri="{BB962C8B-B14F-4D97-AF65-F5344CB8AC3E}">
        <p14:creationId xmlns:p14="http://schemas.microsoft.com/office/powerpoint/2010/main" val="3387003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Left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ABDE2-B2A4-2A4A-84CB-40D556937F0C}"/>
              </a:ext>
            </a:extLst>
          </p:cNvPr>
          <p:cNvSpPr/>
          <p:nvPr/>
        </p:nvSpPr>
        <p:spPr>
          <a:xfrm>
            <a:off x="0" y="-21278"/>
            <a:ext cx="6095999"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pic>
        <p:nvPicPr>
          <p:cNvPr id="7" name="Picture 6" descr="A picture containing blue, person, sitting, plane&#10;&#10;Description automatically generated">
            <a:extLst>
              <a:ext uri="{FF2B5EF4-FFF2-40B4-BE49-F238E27FC236}">
                <a16:creationId xmlns:a16="http://schemas.microsoft.com/office/drawing/2014/main" id="{A469CB61-7B1A-DA46-86CF-22639F74A242}"/>
              </a:ext>
            </a:extLst>
          </p:cNvPr>
          <p:cNvPicPr>
            <a:picLocks noChangeAspect="1"/>
          </p:cNvPicPr>
          <p:nvPr/>
        </p:nvPicPr>
        <p:blipFill rotWithShape="1">
          <a:blip r:embed="rId2">
            <a:alphaModFix amt="68000"/>
            <a:extLst>
              <a:ext uri="{28A0092B-C50C-407E-A947-70E740481C1C}">
                <a14:useLocalDpi xmlns:a14="http://schemas.microsoft.com/office/drawing/2010/main" val="0"/>
              </a:ext>
            </a:extLst>
          </a:blip>
          <a:srcRect t="1159" b="4245"/>
          <a:stretch/>
        </p:blipFill>
        <p:spPr>
          <a:xfrm>
            <a:off x="15195" y="-40704"/>
            <a:ext cx="6096000" cy="6487376"/>
          </a:xfrm>
          <a:prstGeom prst="rect">
            <a:avLst/>
          </a:prstGeom>
        </p:spPr>
      </p:pic>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
        <p:nvSpPr>
          <p:cNvPr id="2" name="Title 1">
            <a:extLst>
              <a:ext uri="{FF2B5EF4-FFF2-40B4-BE49-F238E27FC236}">
                <a16:creationId xmlns:a16="http://schemas.microsoft.com/office/drawing/2014/main" id="{165951C5-F312-554A-BCE8-A3B27D456646}"/>
              </a:ext>
            </a:extLst>
          </p:cNvPr>
          <p:cNvSpPr>
            <a:spLocks noGrp="1"/>
          </p:cNvSpPr>
          <p:nvPr>
            <p:ph type="title"/>
          </p:nvPr>
        </p:nvSpPr>
        <p:spPr>
          <a:xfrm>
            <a:off x="838200" y="900111"/>
            <a:ext cx="4945083" cy="988065"/>
          </a:xfrm>
        </p:spPr>
        <p:txBody>
          <a:bodyPr/>
          <a:lstStyle>
            <a:lvl1pPr>
              <a:defRPr>
                <a:solidFill>
                  <a:schemeClr val="bg1"/>
                </a:solidFill>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FA4F238C-D27E-9848-A4DF-C349AB34D2B1}"/>
              </a:ext>
            </a:extLst>
          </p:cNvPr>
          <p:cNvSpPr>
            <a:spLocks noGrp="1"/>
          </p:cNvSpPr>
          <p:nvPr>
            <p:ph type="body" sz="quarter" idx="11"/>
          </p:nvPr>
        </p:nvSpPr>
        <p:spPr>
          <a:xfrm>
            <a:off x="838200" y="2149475"/>
            <a:ext cx="4945063" cy="2754313"/>
          </a:xfrm>
        </p:spPr>
        <p:txBody>
          <a:bodyPr/>
          <a:lstStyle>
            <a:lvl1pPr marL="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1" name="Picture Placeholder 10">
            <a:extLst>
              <a:ext uri="{FF2B5EF4-FFF2-40B4-BE49-F238E27FC236}">
                <a16:creationId xmlns:a16="http://schemas.microsoft.com/office/drawing/2014/main" id="{B7DC37C6-567A-3D41-86EA-955918650CE0}"/>
              </a:ext>
            </a:extLst>
          </p:cNvPr>
          <p:cNvSpPr>
            <a:spLocks noGrp="1"/>
          </p:cNvSpPr>
          <p:nvPr>
            <p:ph type="pic" sz="quarter" idx="12"/>
          </p:nvPr>
        </p:nvSpPr>
        <p:spPr>
          <a:xfrm>
            <a:off x="6389688" y="900113"/>
            <a:ext cx="5449887" cy="4978400"/>
          </a:xfrm>
        </p:spPr>
        <p:txBody>
          <a:bodyPr/>
          <a:lstStyle/>
          <a:p>
            <a:r>
              <a:rPr lang="en-US"/>
              <a:t>Click icon to add picture</a:t>
            </a:r>
          </a:p>
        </p:txBody>
      </p:sp>
    </p:spTree>
    <p:extLst>
      <p:ext uri="{BB962C8B-B14F-4D97-AF65-F5344CB8AC3E}">
        <p14:creationId xmlns:p14="http://schemas.microsoft.com/office/powerpoint/2010/main" val="132445479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ive column white w/separat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4" name="Text Placeholder 3">
            <a:extLst>
              <a:ext uri="{FF2B5EF4-FFF2-40B4-BE49-F238E27FC236}">
                <a16:creationId xmlns:a16="http://schemas.microsoft.com/office/drawing/2014/main" id="{32ECC887-46B8-DD40-9EE7-422836B36F45}"/>
              </a:ext>
            </a:extLst>
          </p:cNvPr>
          <p:cNvSpPr>
            <a:spLocks noGrp="1"/>
          </p:cNvSpPr>
          <p:nvPr>
            <p:ph type="body" sz="quarter" idx="12" hasCustomPrompt="1"/>
          </p:nvPr>
        </p:nvSpPr>
        <p:spPr>
          <a:xfrm>
            <a:off x="3009900" y="5943600"/>
            <a:ext cx="6172200" cy="266700"/>
          </a:xfrm>
        </p:spPr>
        <p:txBody>
          <a:bodyPr anchor="ctr"/>
          <a:lstStyle>
            <a:lvl1pPr marL="0" indent="0" algn="ctr">
              <a:buNone/>
              <a:defRPr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footer</a:t>
            </a:r>
          </a:p>
        </p:txBody>
      </p:sp>
      <p:cxnSp>
        <p:nvCxnSpPr>
          <p:cNvPr id="11" name="Straight Connector 10">
            <a:extLst>
              <a:ext uri="{FF2B5EF4-FFF2-40B4-BE49-F238E27FC236}">
                <a16:creationId xmlns:a16="http://schemas.microsoft.com/office/drawing/2014/main" id="{D9DF3C6D-6627-8F4D-84E9-A66AC5D0EBD1}"/>
              </a:ext>
            </a:extLst>
          </p:cNvPr>
          <p:cNvCxnSpPr/>
          <p:nvPr/>
        </p:nvCxnSpPr>
        <p:spPr>
          <a:xfrm>
            <a:off x="2680910" y="2604643"/>
            <a:ext cx="0" cy="288397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DBBFE5-4050-144E-96E1-3A4F1D09F614}"/>
              </a:ext>
            </a:extLst>
          </p:cNvPr>
          <p:cNvCxnSpPr/>
          <p:nvPr/>
        </p:nvCxnSpPr>
        <p:spPr>
          <a:xfrm>
            <a:off x="4918529" y="2604643"/>
            <a:ext cx="0" cy="288397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6E5F9D-894A-A147-B818-933FC7C69E95}"/>
              </a:ext>
            </a:extLst>
          </p:cNvPr>
          <p:cNvCxnSpPr/>
          <p:nvPr/>
        </p:nvCxnSpPr>
        <p:spPr>
          <a:xfrm>
            <a:off x="7156148" y="2604643"/>
            <a:ext cx="0" cy="288397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06E7E4-53D0-4D40-BDE2-F07BE58241E7}"/>
              </a:ext>
            </a:extLst>
          </p:cNvPr>
          <p:cNvCxnSpPr/>
          <p:nvPr/>
        </p:nvCxnSpPr>
        <p:spPr>
          <a:xfrm>
            <a:off x="9393767" y="2604643"/>
            <a:ext cx="0" cy="288397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367870"/>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guide id="6"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015FFA-73EC-CC4D-ABC1-E302C38FA3A9}"/>
              </a:ext>
            </a:extLst>
          </p:cNvPr>
          <p:cNvSpPr/>
          <p:nvPr/>
        </p:nvSpPr>
        <p:spPr>
          <a:xfrm>
            <a:off x="0" y="0"/>
            <a:ext cx="12192000" cy="645286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FD74C11-2D70-E04A-BD1F-07E2CC87CFC7}"/>
              </a:ext>
            </a:extLst>
          </p:cNvPr>
          <p:cNvPicPr>
            <a:picLocks noChangeAspect="1"/>
          </p:cNvPicPr>
          <p:nvPr/>
        </p:nvPicPr>
        <p:blipFill>
          <a:blip r:embed="rId2"/>
          <a:stretch>
            <a:fillRect/>
          </a:stretch>
        </p:blipFill>
        <p:spPr>
          <a:xfrm rot="5400000">
            <a:off x="7104563" y="179656"/>
            <a:ext cx="5626005" cy="9091112"/>
          </a:xfrm>
          <a:prstGeom prst="rect">
            <a:avLst/>
          </a:prstGeom>
          <a:effectLst>
            <a:outerShdw blurRad="395014" dir="10800000" algn="r" rotWithShape="0">
              <a:schemeClr val="accent2">
                <a:lumMod val="50000"/>
                <a:alpha val="63000"/>
              </a:schemeClr>
            </a:outerShdw>
          </a:effectLst>
        </p:spPr>
      </p:pic>
      <p:pic>
        <p:nvPicPr>
          <p:cNvPr id="16" name="Graphic 15">
            <a:extLst>
              <a:ext uri="{FF2B5EF4-FFF2-40B4-BE49-F238E27FC236}">
                <a16:creationId xmlns:a16="http://schemas.microsoft.com/office/drawing/2014/main" id="{355B201D-0FAC-F445-8D78-FA67471082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7433857" y="2692240"/>
            <a:ext cx="4967417" cy="8456641"/>
          </a:xfrm>
          <a:prstGeom prst="rect">
            <a:avLst/>
          </a:prstGeom>
        </p:spPr>
      </p:pic>
      <p:pic>
        <p:nvPicPr>
          <p:cNvPr id="12" name="Picture 11">
            <a:extLst>
              <a:ext uri="{FF2B5EF4-FFF2-40B4-BE49-F238E27FC236}">
                <a16:creationId xmlns:a16="http://schemas.microsoft.com/office/drawing/2014/main" id="{E242DEAE-49A2-2E4C-9057-1ACE9B2A1DCA}"/>
              </a:ext>
            </a:extLst>
          </p:cNvPr>
          <p:cNvPicPr>
            <a:picLocks noChangeAspect="1"/>
          </p:cNvPicPr>
          <p:nvPr/>
        </p:nvPicPr>
        <p:blipFill>
          <a:blip r:embed="rId5"/>
          <a:stretch>
            <a:fillRect/>
          </a:stretch>
        </p:blipFill>
        <p:spPr>
          <a:xfrm rot="5400000">
            <a:off x="7285990" y="5003991"/>
            <a:ext cx="2101850" cy="2101850"/>
          </a:xfrm>
          <a:prstGeom prst="rect">
            <a:avLst/>
          </a:prstGeom>
        </p:spPr>
      </p:pic>
      <p:pic>
        <p:nvPicPr>
          <p:cNvPr id="13" name="Picture 12">
            <a:extLst>
              <a:ext uri="{FF2B5EF4-FFF2-40B4-BE49-F238E27FC236}">
                <a16:creationId xmlns:a16="http://schemas.microsoft.com/office/drawing/2014/main" id="{E251D8FB-A93F-5346-8241-52110DF6F9CA}"/>
              </a:ext>
            </a:extLst>
          </p:cNvPr>
          <p:cNvPicPr>
            <a:picLocks noChangeAspect="1"/>
          </p:cNvPicPr>
          <p:nvPr/>
        </p:nvPicPr>
        <p:blipFill>
          <a:blip r:embed="rId6"/>
          <a:stretch>
            <a:fillRect/>
          </a:stretch>
        </p:blipFill>
        <p:spPr>
          <a:xfrm rot="16200000">
            <a:off x="8077730" y="-519641"/>
            <a:ext cx="1839835" cy="1839835"/>
          </a:xfrm>
          <a:prstGeom prst="rect">
            <a:avLst/>
          </a:prstGeom>
        </p:spPr>
      </p:pic>
      <p:pic>
        <p:nvPicPr>
          <p:cNvPr id="20" name="Graphic 19">
            <a:extLst>
              <a:ext uri="{FF2B5EF4-FFF2-40B4-BE49-F238E27FC236}">
                <a16:creationId xmlns:a16="http://schemas.microsoft.com/office/drawing/2014/main" id="{12ED4D5F-E900-634F-9450-A8FD3F4CD0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9325951" y="-733207"/>
            <a:ext cx="1451814" cy="2903627"/>
          </a:xfrm>
          <a:prstGeom prst="rect">
            <a:avLst/>
          </a:prstGeom>
        </p:spPr>
      </p:pic>
      <p:pic>
        <p:nvPicPr>
          <p:cNvPr id="10" name="Picture 9">
            <a:extLst>
              <a:ext uri="{FF2B5EF4-FFF2-40B4-BE49-F238E27FC236}">
                <a16:creationId xmlns:a16="http://schemas.microsoft.com/office/drawing/2014/main" id="{C76E0380-0BD9-0047-963B-D22FFD2484F2}"/>
              </a:ext>
            </a:extLst>
          </p:cNvPr>
          <p:cNvPicPr>
            <a:picLocks noChangeAspect="1"/>
          </p:cNvPicPr>
          <p:nvPr/>
        </p:nvPicPr>
        <p:blipFill>
          <a:blip r:embed="rId9"/>
          <a:stretch>
            <a:fillRect/>
          </a:stretch>
        </p:blipFill>
        <p:spPr>
          <a:xfrm>
            <a:off x="0" y="6452866"/>
            <a:ext cx="12192000" cy="405134"/>
          </a:xfrm>
          <a:prstGeom prst="rect">
            <a:avLst/>
          </a:prstGeom>
        </p:spPr>
      </p:pic>
      <p:pic>
        <p:nvPicPr>
          <p:cNvPr id="11" name="Graphic 10">
            <a:extLst>
              <a:ext uri="{FF2B5EF4-FFF2-40B4-BE49-F238E27FC236}">
                <a16:creationId xmlns:a16="http://schemas.microsoft.com/office/drawing/2014/main" id="{0FC89EA0-7F85-AC40-B5B2-7205E2D40699}"/>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1064" t="25850" r="11371" b="26766"/>
          <a:stretch/>
        </p:blipFill>
        <p:spPr>
          <a:xfrm>
            <a:off x="465625" y="6544949"/>
            <a:ext cx="865204" cy="210199"/>
          </a:xfrm>
          <a:prstGeom prst="rect">
            <a:avLst/>
          </a:prstGeom>
        </p:spPr>
      </p:pic>
      <p:sp>
        <p:nvSpPr>
          <p:cNvPr id="15" name="Title 14">
            <a:extLst>
              <a:ext uri="{FF2B5EF4-FFF2-40B4-BE49-F238E27FC236}">
                <a16:creationId xmlns:a16="http://schemas.microsoft.com/office/drawing/2014/main" id="{6B860751-0187-5043-B9C2-889CE6C71929}"/>
              </a:ext>
            </a:extLst>
          </p:cNvPr>
          <p:cNvSpPr>
            <a:spLocks noGrp="1"/>
          </p:cNvSpPr>
          <p:nvPr>
            <p:ph type="title"/>
          </p:nvPr>
        </p:nvSpPr>
        <p:spPr>
          <a:xfrm>
            <a:off x="500130" y="2264204"/>
            <a:ext cx="4761039" cy="1164796"/>
          </a:xfrm>
        </p:spPr>
        <p:txBody>
          <a:bodyPr anchor="b"/>
          <a:lstStyle>
            <a:lvl1pPr>
              <a:defRPr>
                <a:solidFill>
                  <a:schemeClr val="bg1"/>
                </a:solidFill>
              </a:defRPr>
            </a:lvl1pPr>
          </a:lstStyle>
          <a:p>
            <a:r>
              <a:rPr lang="en-US"/>
              <a:t>Click to edit Master title style</a:t>
            </a:r>
            <a:endParaRPr lang="en-US" dirty="0"/>
          </a:p>
        </p:txBody>
      </p:sp>
      <p:sp>
        <p:nvSpPr>
          <p:cNvPr id="17" name="Text Placeholder 16">
            <a:extLst>
              <a:ext uri="{FF2B5EF4-FFF2-40B4-BE49-F238E27FC236}">
                <a16:creationId xmlns:a16="http://schemas.microsoft.com/office/drawing/2014/main" id="{4F4B38DB-844E-CA44-8C8A-0BD2D53B5211}"/>
              </a:ext>
            </a:extLst>
          </p:cNvPr>
          <p:cNvSpPr>
            <a:spLocks noGrp="1"/>
          </p:cNvSpPr>
          <p:nvPr>
            <p:ph type="body" sz="quarter" idx="10"/>
          </p:nvPr>
        </p:nvSpPr>
        <p:spPr>
          <a:xfrm>
            <a:off x="465138" y="3733800"/>
            <a:ext cx="4795837" cy="754063"/>
          </a:xfrm>
        </p:spPr>
        <p:txBody>
          <a:bodyPr>
            <a:normAutofit/>
          </a:bodyPr>
          <a:lstStyle>
            <a:lvl1pPr marL="0" indent="0">
              <a:buNone/>
              <a:defRPr sz="2400"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18" name="Slide Number Placeholder 17">
            <a:extLst>
              <a:ext uri="{FF2B5EF4-FFF2-40B4-BE49-F238E27FC236}">
                <a16:creationId xmlns:a16="http://schemas.microsoft.com/office/drawing/2014/main" id="{5EACEAE3-0C2E-2A44-A250-6FB06BE3AB7B}"/>
              </a:ext>
            </a:extLst>
          </p:cNvPr>
          <p:cNvSpPr>
            <a:spLocks noGrp="1"/>
          </p:cNvSpPr>
          <p:nvPr>
            <p:ph type="sldNum" sz="quarter" idx="11"/>
          </p:nvPr>
        </p:nvSpPr>
        <p:spPr/>
        <p:txBody>
          <a:bodyPr/>
          <a:lstStyle/>
          <a:p>
            <a:fld id="{6E9660F2-110E-2240-9661-B2FB03C58BB2}" type="slidenum">
              <a:rPr lang="en-US" smtClean="0"/>
              <a:t>‹#›</a:t>
            </a:fld>
            <a:endParaRPr lang="en-US"/>
          </a:p>
        </p:txBody>
      </p:sp>
    </p:spTree>
    <p:extLst>
      <p:ext uri="{BB962C8B-B14F-4D97-AF65-F5344CB8AC3E}">
        <p14:creationId xmlns:p14="http://schemas.microsoft.com/office/powerpoint/2010/main" val="1373353482"/>
      </p:ext>
    </p:extLst>
  </p:cSld>
  <p:clrMapOvr>
    <a:masterClrMapping/>
  </p:clrMapOvr>
  <p:extLst>
    <p:ext uri="{DCECCB84-F9BA-43D5-87BE-67443E8EF086}">
      <p15:sldGuideLst xmlns:p15="http://schemas.microsoft.com/office/powerpoint/2012/main">
        <p15:guide id="1" pos="288">
          <p15:clr>
            <a:srgbClr val="FBAE40"/>
          </p15:clr>
        </p15:guide>
        <p15:guide id="2" pos="3840">
          <p15:clr>
            <a:srgbClr val="FBAE40"/>
          </p15:clr>
        </p15:guide>
        <p15:guide id="3" orient="horz" pos="2160">
          <p15:clr>
            <a:srgbClr val="FBAE40"/>
          </p15:clr>
        </p15:guide>
        <p15:guide id="4" orient="horz" pos="2352">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Person Quot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9967214-3D07-7246-912D-BA98C3147173}"/>
              </a:ext>
            </a:extLst>
          </p:cNvPr>
          <p:cNvGrpSpPr/>
          <p:nvPr/>
        </p:nvGrpSpPr>
        <p:grpSpPr>
          <a:xfrm>
            <a:off x="838935" y="1131239"/>
            <a:ext cx="356307" cy="422220"/>
            <a:chOff x="2693107" y="2162842"/>
            <a:chExt cx="719078" cy="852101"/>
          </a:xfrm>
        </p:grpSpPr>
        <p:sp>
          <p:nvSpPr>
            <p:cNvPr id="6" name="Parallelogram 11">
              <a:extLst>
                <a:ext uri="{FF2B5EF4-FFF2-40B4-BE49-F238E27FC236}">
                  <a16:creationId xmlns:a16="http://schemas.microsoft.com/office/drawing/2014/main" id="{0362CDD3-CD62-2140-BE2D-9E85CD131D09}"/>
                </a:ext>
              </a:extLst>
            </p:cNvPr>
            <p:cNvSpPr/>
            <p:nvPr/>
          </p:nvSpPr>
          <p:spPr>
            <a:xfrm flipH="1">
              <a:off x="2693107" y="2162842"/>
              <a:ext cx="368546" cy="852101"/>
            </a:xfrm>
            <a:custGeom>
              <a:avLst/>
              <a:gdLst>
                <a:gd name="connsiteX0" fmla="*/ 0 w 196769"/>
                <a:gd name="connsiteY0" fmla="*/ 428263 h 428263"/>
                <a:gd name="connsiteX1" fmla="*/ 49192 w 196769"/>
                <a:gd name="connsiteY1" fmla="*/ 0 h 428263"/>
                <a:gd name="connsiteX2" fmla="*/ 196769 w 196769"/>
                <a:gd name="connsiteY2" fmla="*/ 0 h 428263"/>
                <a:gd name="connsiteX3" fmla="*/ 147577 w 196769"/>
                <a:gd name="connsiteY3" fmla="*/ 428263 h 428263"/>
                <a:gd name="connsiteX4" fmla="*/ 0 w 196769"/>
                <a:gd name="connsiteY4" fmla="*/ 428263 h 428263"/>
                <a:gd name="connsiteX0" fmla="*/ 0 w 164825"/>
                <a:gd name="connsiteY0" fmla="*/ 428263 h 428263"/>
                <a:gd name="connsiteX1" fmla="*/ 17248 w 164825"/>
                <a:gd name="connsiteY1" fmla="*/ 0 h 428263"/>
                <a:gd name="connsiteX2" fmla="*/ 164825 w 164825"/>
                <a:gd name="connsiteY2" fmla="*/ 0 h 428263"/>
                <a:gd name="connsiteX3" fmla="*/ 115633 w 164825"/>
                <a:gd name="connsiteY3" fmla="*/ 428263 h 428263"/>
                <a:gd name="connsiteX4" fmla="*/ 0 w 164825"/>
                <a:gd name="connsiteY4" fmla="*/ 428263 h 428263"/>
                <a:gd name="connsiteX0" fmla="*/ 0 w 180797"/>
                <a:gd name="connsiteY0" fmla="*/ 432256 h 432256"/>
                <a:gd name="connsiteX1" fmla="*/ 33220 w 180797"/>
                <a:gd name="connsiteY1" fmla="*/ 0 h 432256"/>
                <a:gd name="connsiteX2" fmla="*/ 180797 w 180797"/>
                <a:gd name="connsiteY2" fmla="*/ 0 h 432256"/>
                <a:gd name="connsiteX3" fmla="*/ 131605 w 180797"/>
                <a:gd name="connsiteY3" fmla="*/ 428263 h 432256"/>
                <a:gd name="connsiteX4" fmla="*/ 0 w 180797"/>
                <a:gd name="connsiteY4" fmla="*/ 432256 h 432256"/>
                <a:gd name="connsiteX0" fmla="*/ 0 w 180797"/>
                <a:gd name="connsiteY0" fmla="*/ 432256 h 432256"/>
                <a:gd name="connsiteX1" fmla="*/ 33220 w 180797"/>
                <a:gd name="connsiteY1" fmla="*/ 0 h 432256"/>
                <a:gd name="connsiteX2" fmla="*/ 180797 w 180797"/>
                <a:gd name="connsiteY2" fmla="*/ 0 h 432256"/>
                <a:gd name="connsiteX3" fmla="*/ 95668 w 180797"/>
                <a:gd name="connsiteY3" fmla="*/ 432256 h 432256"/>
                <a:gd name="connsiteX4" fmla="*/ 0 w 180797"/>
                <a:gd name="connsiteY4" fmla="*/ 432256 h 432256"/>
                <a:gd name="connsiteX0" fmla="*/ 0 w 253118"/>
                <a:gd name="connsiteY0" fmla="*/ 438796 h 438796"/>
                <a:gd name="connsiteX1" fmla="*/ 105541 w 253118"/>
                <a:gd name="connsiteY1" fmla="*/ 0 h 438796"/>
                <a:gd name="connsiteX2" fmla="*/ 253118 w 253118"/>
                <a:gd name="connsiteY2" fmla="*/ 0 h 438796"/>
                <a:gd name="connsiteX3" fmla="*/ 16798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38796"/>
                <a:gd name="connsiteX1" fmla="*/ 105541 w 253118"/>
                <a:gd name="connsiteY1" fmla="*/ 0 h 438796"/>
                <a:gd name="connsiteX2" fmla="*/ 253118 w 253118"/>
                <a:gd name="connsiteY2" fmla="*/ 0 h 438796"/>
                <a:gd name="connsiteX3" fmla="*/ 90126 w 253118"/>
                <a:gd name="connsiteY3" fmla="*/ 437602 h 438796"/>
                <a:gd name="connsiteX4" fmla="*/ 0 w 253118"/>
                <a:gd name="connsiteY4" fmla="*/ 438796 h 438796"/>
                <a:gd name="connsiteX0" fmla="*/ 0 w 253118"/>
                <a:gd name="connsiteY0" fmla="*/ 438796 h 438939"/>
                <a:gd name="connsiteX1" fmla="*/ 105541 w 253118"/>
                <a:gd name="connsiteY1" fmla="*/ 0 h 438939"/>
                <a:gd name="connsiteX2" fmla="*/ 253118 w 253118"/>
                <a:gd name="connsiteY2" fmla="*/ 0 h 438939"/>
                <a:gd name="connsiteX3" fmla="*/ 97517 w 253118"/>
                <a:gd name="connsiteY3" fmla="*/ 438939 h 438939"/>
                <a:gd name="connsiteX4" fmla="*/ 0 w 253118"/>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85" h="438939">
                  <a:moveTo>
                    <a:pt x="0" y="438796"/>
                  </a:moveTo>
                  <a:cubicBezTo>
                    <a:pt x="74443" y="225941"/>
                    <a:pt x="81447" y="150275"/>
                    <a:pt x="92608" y="0"/>
                  </a:cubicBezTo>
                  <a:lnTo>
                    <a:pt x="240185" y="0"/>
                  </a:lnTo>
                  <a:cubicBezTo>
                    <a:pt x="209873" y="161460"/>
                    <a:pt x="183522" y="271368"/>
                    <a:pt x="84584" y="438939"/>
                  </a:cubicBezTo>
                  <a:lnTo>
                    <a:pt x="0" y="43879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7" name="Parallelogram 11">
              <a:extLst>
                <a:ext uri="{FF2B5EF4-FFF2-40B4-BE49-F238E27FC236}">
                  <a16:creationId xmlns:a16="http://schemas.microsoft.com/office/drawing/2014/main" id="{E835A15E-DE53-E24F-83CC-031CB1F0E9F6}"/>
                </a:ext>
              </a:extLst>
            </p:cNvPr>
            <p:cNvSpPr/>
            <p:nvPr/>
          </p:nvSpPr>
          <p:spPr>
            <a:xfrm flipH="1">
              <a:off x="3043639" y="2162842"/>
              <a:ext cx="368546" cy="852101"/>
            </a:xfrm>
            <a:custGeom>
              <a:avLst/>
              <a:gdLst>
                <a:gd name="connsiteX0" fmla="*/ 0 w 196769"/>
                <a:gd name="connsiteY0" fmla="*/ 428263 h 428263"/>
                <a:gd name="connsiteX1" fmla="*/ 49192 w 196769"/>
                <a:gd name="connsiteY1" fmla="*/ 0 h 428263"/>
                <a:gd name="connsiteX2" fmla="*/ 196769 w 196769"/>
                <a:gd name="connsiteY2" fmla="*/ 0 h 428263"/>
                <a:gd name="connsiteX3" fmla="*/ 147577 w 196769"/>
                <a:gd name="connsiteY3" fmla="*/ 428263 h 428263"/>
                <a:gd name="connsiteX4" fmla="*/ 0 w 196769"/>
                <a:gd name="connsiteY4" fmla="*/ 428263 h 428263"/>
                <a:gd name="connsiteX0" fmla="*/ 0 w 164825"/>
                <a:gd name="connsiteY0" fmla="*/ 428263 h 428263"/>
                <a:gd name="connsiteX1" fmla="*/ 17248 w 164825"/>
                <a:gd name="connsiteY1" fmla="*/ 0 h 428263"/>
                <a:gd name="connsiteX2" fmla="*/ 164825 w 164825"/>
                <a:gd name="connsiteY2" fmla="*/ 0 h 428263"/>
                <a:gd name="connsiteX3" fmla="*/ 115633 w 164825"/>
                <a:gd name="connsiteY3" fmla="*/ 428263 h 428263"/>
                <a:gd name="connsiteX4" fmla="*/ 0 w 164825"/>
                <a:gd name="connsiteY4" fmla="*/ 428263 h 428263"/>
                <a:gd name="connsiteX0" fmla="*/ 0 w 180797"/>
                <a:gd name="connsiteY0" fmla="*/ 432256 h 432256"/>
                <a:gd name="connsiteX1" fmla="*/ 33220 w 180797"/>
                <a:gd name="connsiteY1" fmla="*/ 0 h 432256"/>
                <a:gd name="connsiteX2" fmla="*/ 180797 w 180797"/>
                <a:gd name="connsiteY2" fmla="*/ 0 h 432256"/>
                <a:gd name="connsiteX3" fmla="*/ 131605 w 180797"/>
                <a:gd name="connsiteY3" fmla="*/ 428263 h 432256"/>
                <a:gd name="connsiteX4" fmla="*/ 0 w 180797"/>
                <a:gd name="connsiteY4" fmla="*/ 432256 h 432256"/>
                <a:gd name="connsiteX0" fmla="*/ 0 w 180797"/>
                <a:gd name="connsiteY0" fmla="*/ 432256 h 432256"/>
                <a:gd name="connsiteX1" fmla="*/ 33220 w 180797"/>
                <a:gd name="connsiteY1" fmla="*/ 0 h 432256"/>
                <a:gd name="connsiteX2" fmla="*/ 180797 w 180797"/>
                <a:gd name="connsiteY2" fmla="*/ 0 h 432256"/>
                <a:gd name="connsiteX3" fmla="*/ 95668 w 180797"/>
                <a:gd name="connsiteY3" fmla="*/ 432256 h 432256"/>
                <a:gd name="connsiteX4" fmla="*/ 0 w 180797"/>
                <a:gd name="connsiteY4" fmla="*/ 432256 h 432256"/>
                <a:gd name="connsiteX0" fmla="*/ 0 w 253118"/>
                <a:gd name="connsiteY0" fmla="*/ 438796 h 438796"/>
                <a:gd name="connsiteX1" fmla="*/ 105541 w 253118"/>
                <a:gd name="connsiteY1" fmla="*/ 0 h 438796"/>
                <a:gd name="connsiteX2" fmla="*/ 253118 w 253118"/>
                <a:gd name="connsiteY2" fmla="*/ 0 h 438796"/>
                <a:gd name="connsiteX3" fmla="*/ 16798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38796"/>
                <a:gd name="connsiteX1" fmla="*/ 105541 w 253118"/>
                <a:gd name="connsiteY1" fmla="*/ 0 h 438796"/>
                <a:gd name="connsiteX2" fmla="*/ 253118 w 253118"/>
                <a:gd name="connsiteY2" fmla="*/ 0 h 438796"/>
                <a:gd name="connsiteX3" fmla="*/ 90126 w 253118"/>
                <a:gd name="connsiteY3" fmla="*/ 437602 h 438796"/>
                <a:gd name="connsiteX4" fmla="*/ 0 w 253118"/>
                <a:gd name="connsiteY4" fmla="*/ 438796 h 438796"/>
                <a:gd name="connsiteX0" fmla="*/ 0 w 253118"/>
                <a:gd name="connsiteY0" fmla="*/ 438796 h 438939"/>
                <a:gd name="connsiteX1" fmla="*/ 105541 w 253118"/>
                <a:gd name="connsiteY1" fmla="*/ 0 h 438939"/>
                <a:gd name="connsiteX2" fmla="*/ 253118 w 253118"/>
                <a:gd name="connsiteY2" fmla="*/ 0 h 438939"/>
                <a:gd name="connsiteX3" fmla="*/ 97517 w 253118"/>
                <a:gd name="connsiteY3" fmla="*/ 438939 h 438939"/>
                <a:gd name="connsiteX4" fmla="*/ 0 w 253118"/>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85" h="438939">
                  <a:moveTo>
                    <a:pt x="0" y="438796"/>
                  </a:moveTo>
                  <a:cubicBezTo>
                    <a:pt x="74443" y="225941"/>
                    <a:pt x="81447" y="150275"/>
                    <a:pt x="92608" y="0"/>
                  </a:cubicBezTo>
                  <a:lnTo>
                    <a:pt x="240185" y="0"/>
                  </a:lnTo>
                  <a:cubicBezTo>
                    <a:pt x="209873" y="161460"/>
                    <a:pt x="183522" y="271368"/>
                    <a:pt x="84584" y="438939"/>
                  </a:cubicBezTo>
                  <a:lnTo>
                    <a:pt x="0" y="43879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sp>
        <p:nvSpPr>
          <p:cNvPr id="8" name="Text Placeholder 29">
            <a:extLst>
              <a:ext uri="{FF2B5EF4-FFF2-40B4-BE49-F238E27FC236}">
                <a16:creationId xmlns:a16="http://schemas.microsoft.com/office/drawing/2014/main" id="{9DF9F5D7-1E5B-AC44-9C05-D764C03A6921}"/>
              </a:ext>
            </a:extLst>
          </p:cNvPr>
          <p:cNvSpPr txBox="1">
            <a:spLocks/>
          </p:cNvSpPr>
          <p:nvPr/>
        </p:nvSpPr>
        <p:spPr>
          <a:xfrm>
            <a:off x="1448889" y="1130572"/>
            <a:ext cx="7112000" cy="1907604"/>
          </a:xfrm>
          <a:prstGeom prst="rect">
            <a:avLst/>
          </a:prstGeom>
        </p:spPr>
        <p:txBody>
          <a:bodyPr/>
          <a:lstStyle>
            <a:lvl1pPr marL="228600" indent="-228600" algn="l" defTabSz="914400" rtl="0" eaLnBrk="1" latinLnBrk="0" hangingPunct="1">
              <a:lnSpc>
                <a:spcPct val="100000"/>
              </a:lnSpc>
              <a:spcBef>
                <a:spcPts val="1200"/>
              </a:spcBef>
              <a:buFont typeface="Arial" panose="020B0604020202020204" pitchFamily="34" charset="0"/>
              <a:buChar char="•"/>
              <a:defRPr sz="1600" kern="1200">
                <a:solidFill>
                  <a:schemeClr val="tx2"/>
                </a:solidFill>
                <a:latin typeface="+mn-lt"/>
                <a:ea typeface="+mn-ea"/>
                <a:cs typeface="+mn-cs"/>
              </a:defRPr>
            </a:lvl1pPr>
            <a:lvl2pPr marL="457200" indent="-228600" algn="l" defTabSz="914400" rtl="0" eaLnBrk="1" latinLnBrk="0" hangingPunct="1">
              <a:lnSpc>
                <a:spcPct val="100000"/>
              </a:lnSpc>
              <a:spcBef>
                <a:spcPts val="1200"/>
              </a:spcBef>
              <a:buFont typeface="Arial" panose="020B0604020202020204" pitchFamily="34" charset="0"/>
              <a:buChar char="•"/>
              <a:defRPr sz="1400" kern="1200">
                <a:solidFill>
                  <a:schemeClr val="tx2"/>
                </a:solidFill>
                <a:latin typeface="+mn-lt"/>
                <a:ea typeface="+mn-ea"/>
                <a:cs typeface="+mn-cs"/>
              </a:defRPr>
            </a:lvl2pPr>
            <a:lvl3pPr marL="685800" indent="-228600" algn="l" defTabSz="914400" rtl="0" eaLnBrk="1" latinLnBrk="0" hangingPunct="1">
              <a:lnSpc>
                <a:spcPct val="100000"/>
              </a:lnSpc>
              <a:spcBef>
                <a:spcPts val="1200"/>
              </a:spcBef>
              <a:buFont typeface="Arial" panose="020B0604020202020204" pitchFamily="34" charset="0"/>
              <a:buChar char="•"/>
              <a:defRPr sz="1200" kern="1200">
                <a:solidFill>
                  <a:schemeClr val="tx2"/>
                </a:solidFill>
                <a:latin typeface="+mn-lt"/>
                <a:ea typeface="+mn-ea"/>
                <a:cs typeface="+mn-cs"/>
              </a:defRPr>
            </a:lvl3pPr>
            <a:lvl4pPr marL="914400" indent="-228600" algn="l" defTabSz="914400" rtl="0" eaLnBrk="1" latinLnBrk="0" hangingPunct="1">
              <a:lnSpc>
                <a:spcPct val="100000"/>
              </a:lnSpc>
              <a:spcBef>
                <a:spcPts val="1200"/>
              </a:spcBef>
              <a:buFont typeface="Arial" panose="020B0604020202020204" pitchFamily="34" charset="0"/>
              <a:buChar char="•"/>
              <a:defRPr sz="1600" kern="1200">
                <a:solidFill>
                  <a:schemeClr val="tx2"/>
                </a:solidFill>
                <a:latin typeface="+mn-lt"/>
                <a:ea typeface="+mn-ea"/>
                <a:cs typeface="+mn-cs"/>
              </a:defRPr>
            </a:lvl4pPr>
            <a:lvl5pPr marL="1143000" indent="-228600" algn="l" defTabSz="914400" rtl="0" eaLnBrk="1" latinLnBrk="0" hangingPunct="1">
              <a:lnSpc>
                <a:spcPct val="100000"/>
              </a:lnSpc>
              <a:spcBef>
                <a:spcPts val="12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Insert Quote Here</a:t>
            </a:r>
          </a:p>
        </p:txBody>
      </p:sp>
      <p:sp>
        <p:nvSpPr>
          <p:cNvPr id="16" name="Rectangle 15">
            <a:extLst>
              <a:ext uri="{FF2B5EF4-FFF2-40B4-BE49-F238E27FC236}">
                <a16:creationId xmlns:a16="http://schemas.microsoft.com/office/drawing/2014/main" id="{83778760-DAEE-0242-8449-4C783DA9BF31}"/>
              </a:ext>
            </a:extLst>
          </p:cNvPr>
          <p:cNvSpPr/>
          <p:nvPr/>
        </p:nvSpPr>
        <p:spPr>
          <a:xfrm>
            <a:off x="8007927" y="-21278"/>
            <a:ext cx="4184073" cy="6467951"/>
          </a:xfrm>
          <a:prstGeom prst="rect">
            <a:avLst/>
          </a:prstGeom>
          <a:gradFill>
            <a:gsLst>
              <a:gs pos="27000">
                <a:schemeClr val="accent1"/>
              </a:gs>
              <a:gs pos="100000">
                <a:schemeClr val="accent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 name="TextBox 18">
            <a:extLst>
              <a:ext uri="{FF2B5EF4-FFF2-40B4-BE49-F238E27FC236}">
                <a16:creationId xmlns:a16="http://schemas.microsoft.com/office/drawing/2014/main" id="{925B742B-BE17-764A-ADD6-7A624943A64C}"/>
              </a:ext>
            </a:extLst>
          </p:cNvPr>
          <p:cNvSpPr txBox="1"/>
          <p:nvPr/>
        </p:nvSpPr>
        <p:spPr>
          <a:xfrm>
            <a:off x="468349" y="301780"/>
            <a:ext cx="773175" cy="2862322"/>
          </a:xfrm>
          <a:prstGeom prst="rect">
            <a:avLst/>
          </a:prstGeom>
          <a:noFill/>
        </p:spPr>
        <p:txBody>
          <a:bodyPr wrap="square" rtlCol="0">
            <a:spAutoFit/>
          </a:bodyPr>
          <a:lstStyle/>
          <a:p>
            <a:pPr algn="l"/>
            <a:r>
              <a:rPr lang="en-AT" sz="18000" b="1">
                <a:solidFill>
                  <a:schemeClr val="accent6"/>
                </a:solidFill>
                <a:latin typeface="Open Sans Condensed" panose="020B0606030504020204" pitchFamily="34" charset="0"/>
                <a:ea typeface="Open Sans Condensed" panose="020B0606030504020204" pitchFamily="34" charset="0"/>
                <a:cs typeface="Open Sans Condensed" panose="020B0606030504020204" pitchFamily="34" charset="0"/>
              </a:rPr>
              <a:t>“</a:t>
            </a:r>
          </a:p>
        </p:txBody>
      </p:sp>
      <p:sp>
        <p:nvSpPr>
          <p:cNvPr id="20" name="Right Triangle 19">
            <a:extLst>
              <a:ext uri="{FF2B5EF4-FFF2-40B4-BE49-F238E27FC236}">
                <a16:creationId xmlns:a16="http://schemas.microsoft.com/office/drawing/2014/main" id="{7367C245-ECC7-1B4F-ABB3-69FC91C883E8}"/>
              </a:ext>
            </a:extLst>
          </p:cNvPr>
          <p:cNvSpPr/>
          <p:nvPr/>
        </p:nvSpPr>
        <p:spPr>
          <a:xfrm rot="18900000">
            <a:off x="7144043" y="-906112"/>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23" name="Right Triangle 22">
            <a:extLst>
              <a:ext uri="{FF2B5EF4-FFF2-40B4-BE49-F238E27FC236}">
                <a16:creationId xmlns:a16="http://schemas.microsoft.com/office/drawing/2014/main" id="{22319093-3E1F-994C-ACF2-63F2E6F2DEC6}"/>
              </a:ext>
            </a:extLst>
          </p:cNvPr>
          <p:cNvSpPr/>
          <p:nvPr/>
        </p:nvSpPr>
        <p:spPr>
          <a:xfrm rot="16200000">
            <a:off x="10540348" y="4795021"/>
            <a:ext cx="1651652" cy="1651652"/>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
        <p:nvSpPr>
          <p:cNvPr id="31" name="Text Placeholder 30">
            <a:extLst>
              <a:ext uri="{FF2B5EF4-FFF2-40B4-BE49-F238E27FC236}">
                <a16:creationId xmlns:a16="http://schemas.microsoft.com/office/drawing/2014/main" id="{BE62CAC5-B33D-1243-817E-EFEDBE2F6414}"/>
              </a:ext>
            </a:extLst>
          </p:cNvPr>
          <p:cNvSpPr>
            <a:spLocks noGrp="1"/>
          </p:cNvSpPr>
          <p:nvPr>
            <p:ph type="body" sz="quarter" idx="10" hasCustomPrompt="1"/>
          </p:nvPr>
        </p:nvSpPr>
        <p:spPr>
          <a:xfrm>
            <a:off x="1657351" y="1130572"/>
            <a:ext cx="5317898" cy="3206297"/>
          </a:xfrm>
        </p:spPr>
        <p:txBody>
          <a:bodyPr anchor="t">
            <a:normAutofit/>
          </a:bodyPr>
          <a:lstStyle>
            <a:lvl1pPr marL="0" indent="0">
              <a:lnSpc>
                <a:spcPct val="150000"/>
              </a:lnSpc>
              <a:spcBef>
                <a:spcPts val="0"/>
              </a:spcBef>
              <a:buNone/>
              <a:defRPr sz="2000" i="1">
                <a:solidFill>
                  <a:schemeClr val="accent1"/>
                </a:solidFill>
              </a:defRPr>
            </a:lvl1pPr>
            <a:lvl2pPr marL="457200" indent="0">
              <a:buNone/>
              <a:defRPr sz="2000" i="1">
                <a:solidFill>
                  <a:schemeClr val="accent1"/>
                </a:solidFill>
              </a:defRPr>
            </a:lvl2pPr>
            <a:lvl3pPr marL="914400" indent="0">
              <a:buNone/>
              <a:defRPr sz="2000" i="1">
                <a:solidFill>
                  <a:schemeClr val="accent1"/>
                </a:solidFill>
              </a:defRPr>
            </a:lvl3pPr>
            <a:lvl4pPr marL="1371600" indent="0">
              <a:buNone/>
              <a:defRPr sz="2000" i="1">
                <a:solidFill>
                  <a:schemeClr val="accent1"/>
                </a:solidFill>
              </a:defRPr>
            </a:lvl4pPr>
            <a:lvl5pPr marL="1828800" indent="0">
              <a:buNone/>
              <a:defRPr sz="2000" i="1">
                <a:solidFill>
                  <a:schemeClr val="accent1"/>
                </a:solidFill>
              </a:defRPr>
            </a:lvl5pPr>
          </a:lstStyle>
          <a:p>
            <a:pPr lvl="0"/>
            <a:r>
              <a:rPr lang="en-US" dirty="0"/>
              <a:t>Click to edit Master text styles.”</a:t>
            </a:r>
          </a:p>
        </p:txBody>
      </p:sp>
      <p:sp>
        <p:nvSpPr>
          <p:cNvPr id="33" name="Text Placeholder 32">
            <a:extLst>
              <a:ext uri="{FF2B5EF4-FFF2-40B4-BE49-F238E27FC236}">
                <a16:creationId xmlns:a16="http://schemas.microsoft.com/office/drawing/2014/main" id="{C629EE85-54B2-BE4C-BC11-8C679890665C}"/>
              </a:ext>
            </a:extLst>
          </p:cNvPr>
          <p:cNvSpPr>
            <a:spLocks noGrp="1"/>
          </p:cNvSpPr>
          <p:nvPr>
            <p:ph type="body" sz="quarter" idx="11" hasCustomPrompt="1"/>
          </p:nvPr>
        </p:nvSpPr>
        <p:spPr>
          <a:xfrm>
            <a:off x="1657351" y="4545716"/>
            <a:ext cx="3635375" cy="584200"/>
          </a:xfrm>
        </p:spPr>
        <p:txBody>
          <a:bodyPr>
            <a:normAutofit/>
          </a:bodyPr>
          <a:lstStyle>
            <a:lvl1pPr marL="0" indent="0">
              <a:buNone/>
              <a:defRPr sz="16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dirty="0"/>
              <a:t>Name and Position at Company</a:t>
            </a:r>
          </a:p>
        </p:txBody>
      </p:sp>
      <p:sp>
        <p:nvSpPr>
          <p:cNvPr id="35" name="Picture Placeholder 34">
            <a:extLst>
              <a:ext uri="{FF2B5EF4-FFF2-40B4-BE49-F238E27FC236}">
                <a16:creationId xmlns:a16="http://schemas.microsoft.com/office/drawing/2014/main" id="{6BABAD1D-F7E9-114A-9EEB-6C57D25AEB80}"/>
              </a:ext>
            </a:extLst>
          </p:cNvPr>
          <p:cNvSpPr>
            <a:spLocks noGrp="1"/>
          </p:cNvSpPr>
          <p:nvPr>
            <p:ph type="pic" sz="quarter" idx="12" hasCustomPrompt="1"/>
          </p:nvPr>
        </p:nvSpPr>
        <p:spPr>
          <a:xfrm>
            <a:off x="1657350" y="5338763"/>
            <a:ext cx="3635375" cy="866775"/>
          </a:xfrm>
        </p:spPr>
        <p:txBody>
          <a:bodyPr/>
          <a:lstStyle/>
          <a:p>
            <a:r>
              <a:rPr lang="en-US" dirty="0"/>
              <a:t>Logo</a:t>
            </a:r>
          </a:p>
        </p:txBody>
      </p:sp>
      <p:sp>
        <p:nvSpPr>
          <p:cNvPr id="37" name="Picture Placeholder 36">
            <a:extLst>
              <a:ext uri="{FF2B5EF4-FFF2-40B4-BE49-F238E27FC236}">
                <a16:creationId xmlns:a16="http://schemas.microsoft.com/office/drawing/2014/main" id="{7E4066BA-2C30-A04D-B8F2-25D5C3016BF1}"/>
              </a:ext>
            </a:extLst>
          </p:cNvPr>
          <p:cNvSpPr>
            <a:spLocks noGrp="1"/>
          </p:cNvSpPr>
          <p:nvPr>
            <p:ph type="pic" sz="quarter" idx="13" hasCustomPrompt="1"/>
          </p:nvPr>
        </p:nvSpPr>
        <p:spPr>
          <a:xfrm>
            <a:off x="8007350" y="1295399"/>
            <a:ext cx="4184650" cy="4608513"/>
          </a:xfrm>
        </p:spPr>
        <p:txBody>
          <a:bodyPr/>
          <a:lstStyle/>
          <a:p>
            <a:r>
              <a:rPr lang="en-US" dirty="0"/>
              <a:t>Photo</a:t>
            </a:r>
          </a:p>
        </p:txBody>
      </p:sp>
    </p:spTree>
    <p:extLst>
      <p:ext uri="{BB962C8B-B14F-4D97-AF65-F5344CB8AC3E}">
        <p14:creationId xmlns:p14="http://schemas.microsoft.com/office/powerpoint/2010/main" val="42906224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24EBA02-D50B-184D-B8F8-0BF334295E33}"/>
              </a:ext>
            </a:extLst>
          </p:cNvPr>
          <p:cNvGrpSpPr/>
          <p:nvPr/>
        </p:nvGrpSpPr>
        <p:grpSpPr>
          <a:xfrm>
            <a:off x="648102" y="-2778321"/>
            <a:ext cx="15229435" cy="10985068"/>
            <a:chOff x="580836" y="-2795764"/>
            <a:chExt cx="15229435" cy="10985068"/>
          </a:xfrm>
        </p:grpSpPr>
        <p:pic>
          <p:nvPicPr>
            <p:cNvPr id="13" name="Picture 12">
              <a:extLst>
                <a:ext uri="{FF2B5EF4-FFF2-40B4-BE49-F238E27FC236}">
                  <a16:creationId xmlns:a16="http://schemas.microsoft.com/office/drawing/2014/main" id="{48322650-04AA-1E48-AA82-3B53F3FA790C}"/>
                </a:ext>
              </a:extLst>
            </p:cNvPr>
            <p:cNvPicPr>
              <a:picLocks noChangeAspect="1"/>
            </p:cNvPicPr>
            <p:nvPr/>
          </p:nvPicPr>
          <p:blipFill>
            <a:blip r:embed="rId2"/>
            <a:stretch>
              <a:fillRect/>
            </a:stretch>
          </p:blipFill>
          <p:spPr>
            <a:xfrm>
              <a:off x="580836" y="-2795764"/>
              <a:ext cx="15229435" cy="10985068"/>
            </a:xfrm>
            <a:prstGeom prst="rect">
              <a:avLst/>
            </a:prstGeom>
          </p:spPr>
        </p:pic>
        <p:pic>
          <p:nvPicPr>
            <p:cNvPr id="9" name="Graphic 8">
              <a:extLst>
                <a:ext uri="{FF2B5EF4-FFF2-40B4-BE49-F238E27FC236}">
                  <a16:creationId xmlns:a16="http://schemas.microsoft.com/office/drawing/2014/main" id="{F2A56BA6-F4F3-6649-81FE-A4956AE71D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7342" y="-1001888"/>
              <a:ext cx="4967417" cy="8456641"/>
            </a:xfrm>
            <a:prstGeom prst="rect">
              <a:avLst/>
            </a:prstGeom>
          </p:spPr>
        </p:pic>
      </p:grpSp>
      <p:pic>
        <p:nvPicPr>
          <p:cNvPr id="14" name="Picture 13">
            <a:extLst>
              <a:ext uri="{FF2B5EF4-FFF2-40B4-BE49-F238E27FC236}">
                <a16:creationId xmlns:a16="http://schemas.microsoft.com/office/drawing/2014/main" id="{E02F71DE-6A27-8E48-81AC-F31481E0D0BA}"/>
              </a:ext>
            </a:extLst>
          </p:cNvPr>
          <p:cNvPicPr>
            <a:picLocks noChangeAspect="1"/>
          </p:cNvPicPr>
          <p:nvPr/>
        </p:nvPicPr>
        <p:blipFill>
          <a:blip r:embed="rId5"/>
          <a:stretch>
            <a:fillRect/>
          </a:stretch>
        </p:blipFill>
        <p:spPr>
          <a:xfrm>
            <a:off x="5451830" y="-1384835"/>
            <a:ext cx="5621981" cy="9574139"/>
          </a:xfrm>
          <a:prstGeom prst="rect">
            <a:avLst/>
          </a:prstGeom>
        </p:spPr>
      </p:pic>
      <p:sp>
        <p:nvSpPr>
          <p:cNvPr id="2" name="Title 1">
            <a:extLst>
              <a:ext uri="{FF2B5EF4-FFF2-40B4-BE49-F238E27FC236}">
                <a16:creationId xmlns:a16="http://schemas.microsoft.com/office/drawing/2014/main" id="{802CF2B1-5E2A-6F4E-8F40-AA44949B1B60}"/>
              </a:ext>
            </a:extLst>
          </p:cNvPr>
          <p:cNvSpPr>
            <a:spLocks noGrp="1"/>
          </p:cNvSpPr>
          <p:nvPr>
            <p:ph type="title" hasCustomPrompt="1"/>
          </p:nvPr>
        </p:nvSpPr>
        <p:spPr>
          <a:xfrm>
            <a:off x="838200" y="4649152"/>
            <a:ext cx="10515600" cy="395288"/>
          </a:xfrm>
        </p:spPr>
        <p:txBody>
          <a:bodyPr/>
          <a:lstStyle/>
          <a:p>
            <a:r>
              <a:rPr lang="en-US" dirty="0"/>
              <a:t>Thank you!</a:t>
            </a:r>
          </a:p>
        </p:txBody>
      </p:sp>
      <p:sp>
        <p:nvSpPr>
          <p:cNvPr id="4" name="Text Placeholder 6">
            <a:extLst>
              <a:ext uri="{FF2B5EF4-FFF2-40B4-BE49-F238E27FC236}">
                <a16:creationId xmlns:a16="http://schemas.microsoft.com/office/drawing/2014/main" id="{4056EE5F-7B74-5842-9D8D-E60B4CB47C5D}"/>
              </a:ext>
            </a:extLst>
          </p:cNvPr>
          <p:cNvSpPr>
            <a:spLocks noGrp="1"/>
          </p:cNvSpPr>
          <p:nvPr>
            <p:ph type="body" sz="quarter" idx="11"/>
          </p:nvPr>
        </p:nvSpPr>
        <p:spPr>
          <a:xfrm>
            <a:off x="838200" y="5208085"/>
            <a:ext cx="10515600" cy="309383"/>
          </a:xfrm>
        </p:spPr>
        <p:txBody>
          <a:bodyPr>
            <a:noAutofit/>
          </a:bodyPr>
          <a:lstStyle>
            <a:lvl1pPr marL="0" indent="0" algn="l">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10" name="Picture 9">
            <a:extLst>
              <a:ext uri="{FF2B5EF4-FFF2-40B4-BE49-F238E27FC236}">
                <a16:creationId xmlns:a16="http://schemas.microsoft.com/office/drawing/2014/main" id="{78EA7302-ED2C-1E43-A1EE-BD60D2388A6B}"/>
              </a:ext>
            </a:extLst>
          </p:cNvPr>
          <p:cNvPicPr>
            <a:picLocks noChangeAspect="1"/>
          </p:cNvPicPr>
          <p:nvPr/>
        </p:nvPicPr>
        <p:blipFill>
          <a:blip r:embed="rId6"/>
          <a:stretch>
            <a:fillRect/>
          </a:stretch>
        </p:blipFill>
        <p:spPr>
          <a:xfrm>
            <a:off x="9828799" y="3437027"/>
            <a:ext cx="2101850" cy="2101850"/>
          </a:xfrm>
          <a:prstGeom prst="rect">
            <a:avLst/>
          </a:prstGeom>
        </p:spPr>
      </p:pic>
      <p:pic>
        <p:nvPicPr>
          <p:cNvPr id="11" name="Graphic 10">
            <a:extLst>
              <a:ext uri="{FF2B5EF4-FFF2-40B4-BE49-F238E27FC236}">
                <a16:creationId xmlns:a16="http://schemas.microsoft.com/office/drawing/2014/main" id="{22056D0F-643F-4841-AF5A-6D632A2677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44631" y="1854329"/>
            <a:ext cx="1451814" cy="2903627"/>
          </a:xfrm>
          <a:prstGeom prst="rect">
            <a:avLst/>
          </a:prstGeom>
        </p:spPr>
      </p:pic>
      <p:pic>
        <p:nvPicPr>
          <p:cNvPr id="12" name="Picture 11">
            <a:extLst>
              <a:ext uri="{FF2B5EF4-FFF2-40B4-BE49-F238E27FC236}">
                <a16:creationId xmlns:a16="http://schemas.microsoft.com/office/drawing/2014/main" id="{3B73C784-87E5-8D4B-AF2F-91391AFBED95}"/>
              </a:ext>
            </a:extLst>
          </p:cNvPr>
          <p:cNvPicPr>
            <a:picLocks noChangeAspect="1"/>
          </p:cNvPicPr>
          <p:nvPr/>
        </p:nvPicPr>
        <p:blipFill>
          <a:blip r:embed="rId9"/>
          <a:stretch>
            <a:fillRect/>
          </a:stretch>
        </p:blipFill>
        <p:spPr>
          <a:xfrm>
            <a:off x="10817790" y="1457892"/>
            <a:ext cx="1839835" cy="1839835"/>
          </a:xfrm>
          <a:prstGeom prst="rect">
            <a:avLst/>
          </a:prstGeom>
        </p:spPr>
      </p:pic>
      <p:grpSp>
        <p:nvGrpSpPr>
          <p:cNvPr id="16" name="Graphic 7">
            <a:extLst>
              <a:ext uri="{FF2B5EF4-FFF2-40B4-BE49-F238E27FC236}">
                <a16:creationId xmlns:a16="http://schemas.microsoft.com/office/drawing/2014/main" id="{4600DBA8-7E00-FA4D-8844-2193E880F0DD}"/>
              </a:ext>
            </a:extLst>
          </p:cNvPr>
          <p:cNvGrpSpPr/>
          <p:nvPr/>
        </p:nvGrpSpPr>
        <p:grpSpPr>
          <a:xfrm>
            <a:off x="0" y="6446519"/>
            <a:ext cx="12191999" cy="411480"/>
            <a:chOff x="0" y="6446519"/>
            <a:chExt cx="12191999" cy="411480"/>
          </a:xfrm>
          <a:solidFill>
            <a:schemeClr val="accent1"/>
          </a:solidFill>
        </p:grpSpPr>
        <p:sp>
          <p:nvSpPr>
            <p:cNvPr id="17" name="Freeform: Shape 10">
              <a:extLst>
                <a:ext uri="{FF2B5EF4-FFF2-40B4-BE49-F238E27FC236}">
                  <a16:creationId xmlns:a16="http://schemas.microsoft.com/office/drawing/2014/main" id="{CA47CEA8-8CAC-6C4C-B7FE-0A7015CCFD8E}"/>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18" name="Freeform: Shape 11">
              <a:extLst>
                <a:ext uri="{FF2B5EF4-FFF2-40B4-BE49-F238E27FC236}">
                  <a16:creationId xmlns:a16="http://schemas.microsoft.com/office/drawing/2014/main" id="{E27528A8-C28F-AB4A-AB35-FDE8578A81DA}"/>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19" name="Freeform: Shape 13">
              <a:extLst>
                <a:ext uri="{FF2B5EF4-FFF2-40B4-BE49-F238E27FC236}">
                  <a16:creationId xmlns:a16="http://schemas.microsoft.com/office/drawing/2014/main" id="{C1D877CB-1DF3-5244-8B87-FB999E9A9BEE}"/>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sp>
        <p:nvSpPr>
          <p:cNvPr id="20" name="Slide Number Placeholder 12">
            <a:extLst>
              <a:ext uri="{FF2B5EF4-FFF2-40B4-BE49-F238E27FC236}">
                <a16:creationId xmlns:a16="http://schemas.microsoft.com/office/drawing/2014/main" id="{CC1B3AC6-2237-E74A-B090-BCE2663EEB83}"/>
              </a:ext>
            </a:extLst>
          </p:cNvPr>
          <p:cNvSpPr>
            <a:spLocks noGrp="1"/>
          </p:cNvSpPr>
          <p:nvPr>
            <p:ph type="sldNum" sz="quarter" idx="4"/>
          </p:nvPr>
        </p:nvSpPr>
        <p:spPr>
          <a:xfrm>
            <a:off x="9342120" y="6469696"/>
            <a:ext cx="2743200" cy="365125"/>
          </a:xfrm>
          <a:prstGeom prst="rect">
            <a:avLst/>
          </a:prstGeom>
        </p:spPr>
        <p:txBody>
          <a:bodyPr vert="horz" lIns="91440" tIns="45720" rIns="91440" bIns="45720" rtlCol="0" anchor="ctr"/>
          <a:lstStyle>
            <a:lvl1pPr algn="r">
              <a:defRPr sz="1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E9660F2-110E-2240-9661-B2FB03C58BB2}" type="slidenum">
              <a:rPr lang="en-US" smtClean="0"/>
              <a:t>‹#›</a:t>
            </a:fld>
            <a:endParaRPr lang="en-US"/>
          </a:p>
        </p:txBody>
      </p:sp>
      <p:pic>
        <p:nvPicPr>
          <p:cNvPr id="21" name="Graphic 20">
            <a:extLst>
              <a:ext uri="{FF2B5EF4-FFF2-40B4-BE49-F238E27FC236}">
                <a16:creationId xmlns:a16="http://schemas.microsoft.com/office/drawing/2014/main" id="{DD6713A7-69E2-F04E-BCA7-C06BDD38B51F}"/>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1064" t="25850" r="11371" b="26766"/>
          <a:stretch/>
        </p:blipFill>
        <p:spPr>
          <a:xfrm>
            <a:off x="465625" y="6544949"/>
            <a:ext cx="865204" cy="210199"/>
          </a:xfrm>
          <a:prstGeom prst="rect">
            <a:avLst/>
          </a:prstGeom>
        </p:spPr>
      </p:pic>
      <p:grpSp>
        <p:nvGrpSpPr>
          <p:cNvPr id="22" name="Graphic 7">
            <a:extLst>
              <a:ext uri="{FF2B5EF4-FFF2-40B4-BE49-F238E27FC236}">
                <a16:creationId xmlns:a16="http://schemas.microsoft.com/office/drawing/2014/main" id="{704BB98F-0BED-4C44-9900-B12D37DFFC5F}"/>
              </a:ext>
            </a:extLst>
          </p:cNvPr>
          <p:cNvGrpSpPr/>
          <p:nvPr/>
        </p:nvGrpSpPr>
        <p:grpSpPr>
          <a:xfrm>
            <a:off x="0" y="6446519"/>
            <a:ext cx="12191999" cy="411480"/>
            <a:chOff x="0" y="6446519"/>
            <a:chExt cx="12191999" cy="411480"/>
          </a:xfrm>
          <a:solidFill>
            <a:schemeClr val="accent1"/>
          </a:solidFill>
        </p:grpSpPr>
        <p:sp>
          <p:nvSpPr>
            <p:cNvPr id="23" name="Freeform: Shape 10">
              <a:extLst>
                <a:ext uri="{FF2B5EF4-FFF2-40B4-BE49-F238E27FC236}">
                  <a16:creationId xmlns:a16="http://schemas.microsoft.com/office/drawing/2014/main" id="{F9841E03-FDEC-2C43-A74D-2E86C06F0501}"/>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24" name="Freeform: Shape 11">
              <a:extLst>
                <a:ext uri="{FF2B5EF4-FFF2-40B4-BE49-F238E27FC236}">
                  <a16:creationId xmlns:a16="http://schemas.microsoft.com/office/drawing/2014/main" id="{9A6154CB-B7C1-9246-99D0-89501FBAF2D0}"/>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25" name="Freeform: Shape 13">
              <a:extLst>
                <a:ext uri="{FF2B5EF4-FFF2-40B4-BE49-F238E27FC236}">
                  <a16:creationId xmlns:a16="http://schemas.microsoft.com/office/drawing/2014/main" id="{08F38559-DD56-A64B-8C7E-0B188541AE80}"/>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pic>
        <p:nvPicPr>
          <p:cNvPr id="26" name="Graphic 25">
            <a:extLst>
              <a:ext uri="{FF2B5EF4-FFF2-40B4-BE49-F238E27FC236}">
                <a16:creationId xmlns:a16="http://schemas.microsoft.com/office/drawing/2014/main" id="{66B4F580-2978-1344-94BA-E951B760F6AA}"/>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1064" t="25850" r="11371" b="26766"/>
          <a:stretch/>
        </p:blipFill>
        <p:spPr>
          <a:xfrm>
            <a:off x="465625" y="6544949"/>
            <a:ext cx="865204" cy="210199"/>
          </a:xfrm>
          <a:prstGeom prst="rect">
            <a:avLst/>
          </a:prstGeom>
        </p:spPr>
      </p:pic>
    </p:spTree>
    <p:extLst>
      <p:ext uri="{BB962C8B-B14F-4D97-AF65-F5344CB8AC3E}">
        <p14:creationId xmlns:p14="http://schemas.microsoft.com/office/powerpoint/2010/main" val="23125533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ase study 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ABDE2-B2A4-2A4A-84CB-40D556937F0C}"/>
              </a:ext>
            </a:extLst>
          </p:cNvPr>
          <p:cNvSpPr/>
          <p:nvPr/>
        </p:nvSpPr>
        <p:spPr>
          <a:xfrm>
            <a:off x="0" y="-21278"/>
            <a:ext cx="6095999"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1" name="Picture Placeholder 10">
            <a:extLst>
              <a:ext uri="{FF2B5EF4-FFF2-40B4-BE49-F238E27FC236}">
                <a16:creationId xmlns:a16="http://schemas.microsoft.com/office/drawing/2014/main" id="{B7DC37C6-567A-3D41-86EA-955918650CE0}"/>
              </a:ext>
            </a:extLst>
          </p:cNvPr>
          <p:cNvSpPr>
            <a:spLocks noGrp="1"/>
          </p:cNvSpPr>
          <p:nvPr>
            <p:ph type="pic" sz="quarter" idx="12"/>
          </p:nvPr>
        </p:nvSpPr>
        <p:spPr>
          <a:xfrm>
            <a:off x="6389688" y="900113"/>
            <a:ext cx="5449887" cy="4978400"/>
          </a:xfrm>
        </p:spPr>
        <p:txBody>
          <a:bodyPr/>
          <a:lstStyle/>
          <a:p>
            <a:r>
              <a:rPr lang="en-US"/>
              <a:t>Click icon to add picture</a:t>
            </a:r>
          </a:p>
        </p:txBody>
      </p:sp>
      <p:pic>
        <p:nvPicPr>
          <p:cNvPr id="10" name="Picture 9">
            <a:extLst>
              <a:ext uri="{FF2B5EF4-FFF2-40B4-BE49-F238E27FC236}">
                <a16:creationId xmlns:a16="http://schemas.microsoft.com/office/drawing/2014/main" id="{78400471-58A9-0D40-9CB5-A23D33E8BF1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6113" b="23337"/>
          <a:stretch/>
        </p:blipFill>
        <p:spPr>
          <a:xfrm>
            <a:off x="-2" y="-21278"/>
            <a:ext cx="6105525" cy="6503795"/>
          </a:xfrm>
          <a:prstGeom prst="rect">
            <a:avLst/>
          </a:prstGeom>
        </p:spPr>
      </p:pic>
      <p:sp>
        <p:nvSpPr>
          <p:cNvPr id="12" name="Rectangle 11">
            <a:extLst>
              <a:ext uri="{FF2B5EF4-FFF2-40B4-BE49-F238E27FC236}">
                <a16:creationId xmlns:a16="http://schemas.microsoft.com/office/drawing/2014/main" id="{0AEC69F7-4F97-3443-9BC5-79B9E74E64BB}"/>
              </a:ext>
            </a:extLst>
          </p:cNvPr>
          <p:cNvSpPr/>
          <p:nvPr userDrawn="1"/>
        </p:nvSpPr>
        <p:spPr>
          <a:xfrm>
            <a:off x="-15196" y="0"/>
            <a:ext cx="6105525" cy="6497083"/>
          </a:xfrm>
          <a:prstGeom prst="rect">
            <a:avLst/>
          </a:prstGeom>
          <a:solidFill>
            <a:schemeClr val="accent1">
              <a:alpha val="394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
        <p:nvSpPr>
          <p:cNvPr id="13" name="Title 1">
            <a:extLst>
              <a:ext uri="{FF2B5EF4-FFF2-40B4-BE49-F238E27FC236}">
                <a16:creationId xmlns:a16="http://schemas.microsoft.com/office/drawing/2014/main" id="{0F576FFB-509B-2749-A46E-13C0B09022FC}"/>
              </a:ext>
            </a:extLst>
          </p:cNvPr>
          <p:cNvSpPr txBox="1">
            <a:spLocks/>
          </p:cNvSpPr>
          <p:nvPr userDrawn="1"/>
        </p:nvSpPr>
        <p:spPr>
          <a:xfrm>
            <a:off x="652463" y="1849044"/>
            <a:ext cx="1909762" cy="29078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C9E6"/>
                </a:solidFill>
                <a:effectLst/>
                <a:uLnTx/>
                <a:uFillTx/>
                <a:latin typeface="Open Sans"/>
                <a:ea typeface="+mj-ea"/>
                <a:cs typeface="+mj-cs"/>
              </a:rPr>
              <a:t>CASE STUDY</a:t>
            </a:r>
          </a:p>
        </p:txBody>
      </p:sp>
      <p:sp>
        <p:nvSpPr>
          <p:cNvPr id="8" name="Text Placeholder 7">
            <a:extLst>
              <a:ext uri="{FF2B5EF4-FFF2-40B4-BE49-F238E27FC236}">
                <a16:creationId xmlns:a16="http://schemas.microsoft.com/office/drawing/2014/main" id="{C57CCB54-A390-8146-AAE5-F5043FC3832C}"/>
              </a:ext>
            </a:extLst>
          </p:cNvPr>
          <p:cNvSpPr>
            <a:spLocks noGrp="1"/>
          </p:cNvSpPr>
          <p:nvPr>
            <p:ph type="body" sz="quarter" idx="13"/>
          </p:nvPr>
        </p:nvSpPr>
        <p:spPr>
          <a:xfrm>
            <a:off x="668792" y="2196963"/>
            <a:ext cx="5130800" cy="2754313"/>
          </a:xfrm>
        </p:spPr>
        <p:txBody>
          <a:bodyPr>
            <a:normAutofit/>
          </a:bodyPr>
          <a:lstStyle>
            <a:lvl1pPr marL="0" indent="0">
              <a:spcBef>
                <a:spcPts val="1600"/>
              </a:spcBef>
              <a:buNone/>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a:t>
            </a:r>
          </a:p>
        </p:txBody>
      </p:sp>
      <p:sp>
        <p:nvSpPr>
          <p:cNvPr id="14" name="Rectangle: Rounded Corners 15">
            <a:extLst>
              <a:ext uri="{FF2B5EF4-FFF2-40B4-BE49-F238E27FC236}">
                <a16:creationId xmlns:a16="http://schemas.microsoft.com/office/drawing/2014/main" id="{7BE8B75A-35B7-BD47-8779-0786C1E6BDF9}"/>
              </a:ext>
            </a:extLst>
          </p:cNvPr>
          <p:cNvSpPr/>
          <p:nvPr userDrawn="1"/>
        </p:nvSpPr>
        <p:spPr>
          <a:xfrm>
            <a:off x="6086474" y="0"/>
            <a:ext cx="104776" cy="64612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2466927855"/>
      </p:ext>
    </p:extLst>
  </p:cSld>
  <p:clrMapOvr>
    <a:masterClrMapping/>
  </p:clrMapOvr>
  <p:extLst>
    <p:ext uri="{DCECCB84-F9BA-43D5-87BE-67443E8EF086}">
      <p15:sldGuideLst xmlns:p15="http://schemas.microsoft.com/office/powerpoint/2012/main">
        <p15:guide id="1" pos="3840">
          <p15:clr>
            <a:srgbClr val="FBAE40"/>
          </p15:clr>
        </p15:guide>
        <p15:guide id="2" orient="horz" pos="1320">
          <p15:clr>
            <a:srgbClr val="FBAE40"/>
          </p15:clr>
        </p15:guide>
        <p15:guide id="3" pos="408">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ase study cover 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ABDE2-B2A4-2A4A-84CB-40D556937F0C}"/>
              </a:ext>
            </a:extLst>
          </p:cNvPr>
          <p:cNvSpPr/>
          <p:nvPr/>
        </p:nvSpPr>
        <p:spPr>
          <a:xfrm>
            <a:off x="0" y="-21278"/>
            <a:ext cx="6095999"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1" name="Picture Placeholder 10">
            <a:extLst>
              <a:ext uri="{FF2B5EF4-FFF2-40B4-BE49-F238E27FC236}">
                <a16:creationId xmlns:a16="http://schemas.microsoft.com/office/drawing/2014/main" id="{B7DC37C6-567A-3D41-86EA-955918650CE0}"/>
              </a:ext>
            </a:extLst>
          </p:cNvPr>
          <p:cNvSpPr>
            <a:spLocks noGrp="1"/>
          </p:cNvSpPr>
          <p:nvPr>
            <p:ph type="pic" sz="quarter" idx="12"/>
          </p:nvPr>
        </p:nvSpPr>
        <p:spPr>
          <a:xfrm>
            <a:off x="6389688" y="900113"/>
            <a:ext cx="5449887" cy="4978400"/>
          </a:xfrm>
        </p:spPr>
        <p:txBody>
          <a:bodyPr/>
          <a:lstStyle/>
          <a:p>
            <a:r>
              <a:rPr lang="en-US"/>
              <a:t>Click icon to add picture</a:t>
            </a:r>
          </a:p>
        </p:txBody>
      </p:sp>
      <p:sp>
        <p:nvSpPr>
          <p:cNvPr id="14" name="Rectangle: Rounded Corners 15">
            <a:extLst>
              <a:ext uri="{FF2B5EF4-FFF2-40B4-BE49-F238E27FC236}">
                <a16:creationId xmlns:a16="http://schemas.microsoft.com/office/drawing/2014/main" id="{7BE8B75A-35B7-BD47-8779-0786C1E6BDF9}"/>
              </a:ext>
            </a:extLst>
          </p:cNvPr>
          <p:cNvSpPr/>
          <p:nvPr userDrawn="1"/>
        </p:nvSpPr>
        <p:spPr>
          <a:xfrm>
            <a:off x="6086474" y="0"/>
            <a:ext cx="104776" cy="64612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pic>
        <p:nvPicPr>
          <p:cNvPr id="16" name="Picture 15">
            <a:extLst>
              <a:ext uri="{FF2B5EF4-FFF2-40B4-BE49-F238E27FC236}">
                <a16:creationId xmlns:a16="http://schemas.microsoft.com/office/drawing/2014/main" id="{CFF9491D-1E8F-E84D-AEE6-6473C6DC689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5196" y="0"/>
            <a:ext cx="6105600" cy="6462000"/>
          </a:xfrm>
          <a:prstGeom prst="rect">
            <a:avLst/>
          </a:prstGeom>
        </p:spPr>
      </p:pic>
      <p:sp>
        <p:nvSpPr>
          <p:cNvPr id="12" name="Rectangle 11">
            <a:extLst>
              <a:ext uri="{FF2B5EF4-FFF2-40B4-BE49-F238E27FC236}">
                <a16:creationId xmlns:a16="http://schemas.microsoft.com/office/drawing/2014/main" id="{0AEC69F7-4F97-3443-9BC5-79B9E74E64BB}"/>
              </a:ext>
            </a:extLst>
          </p:cNvPr>
          <p:cNvSpPr/>
          <p:nvPr userDrawn="1"/>
        </p:nvSpPr>
        <p:spPr>
          <a:xfrm>
            <a:off x="-20791" y="0"/>
            <a:ext cx="6105525" cy="6497083"/>
          </a:xfrm>
          <a:prstGeom prst="rect">
            <a:avLst/>
          </a:prstGeom>
          <a:solidFill>
            <a:schemeClr val="accent1">
              <a:alpha val="394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3" name="Title 1">
            <a:extLst>
              <a:ext uri="{FF2B5EF4-FFF2-40B4-BE49-F238E27FC236}">
                <a16:creationId xmlns:a16="http://schemas.microsoft.com/office/drawing/2014/main" id="{0F576FFB-509B-2749-A46E-13C0B09022FC}"/>
              </a:ext>
            </a:extLst>
          </p:cNvPr>
          <p:cNvSpPr txBox="1">
            <a:spLocks/>
          </p:cNvSpPr>
          <p:nvPr userDrawn="1"/>
        </p:nvSpPr>
        <p:spPr>
          <a:xfrm>
            <a:off x="652463" y="1849044"/>
            <a:ext cx="1909762" cy="29078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C9E6"/>
                </a:solidFill>
                <a:effectLst/>
                <a:uLnTx/>
                <a:uFillTx/>
                <a:latin typeface="Open Sans"/>
                <a:ea typeface="+mj-ea"/>
                <a:cs typeface="+mj-cs"/>
              </a:rPr>
              <a:t>CASE STUDY</a:t>
            </a:r>
          </a:p>
        </p:txBody>
      </p:sp>
      <p:sp>
        <p:nvSpPr>
          <p:cNvPr id="8" name="Text Placeholder 7">
            <a:extLst>
              <a:ext uri="{FF2B5EF4-FFF2-40B4-BE49-F238E27FC236}">
                <a16:creationId xmlns:a16="http://schemas.microsoft.com/office/drawing/2014/main" id="{C57CCB54-A390-8146-AAE5-F5043FC3832C}"/>
              </a:ext>
            </a:extLst>
          </p:cNvPr>
          <p:cNvSpPr>
            <a:spLocks noGrp="1"/>
          </p:cNvSpPr>
          <p:nvPr>
            <p:ph type="body" sz="quarter" idx="13"/>
          </p:nvPr>
        </p:nvSpPr>
        <p:spPr>
          <a:xfrm>
            <a:off x="668792" y="2196963"/>
            <a:ext cx="5130800" cy="2754313"/>
          </a:xfrm>
        </p:spPr>
        <p:txBody>
          <a:bodyPr>
            <a:normAutofit/>
          </a:bodyPr>
          <a:lstStyle>
            <a:lvl1pPr marL="0" indent="0">
              <a:spcBef>
                <a:spcPts val="1600"/>
              </a:spcBef>
              <a:buNone/>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a:t>
            </a:r>
          </a:p>
        </p:txBody>
      </p:sp>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Tree>
    <p:extLst>
      <p:ext uri="{BB962C8B-B14F-4D97-AF65-F5344CB8AC3E}">
        <p14:creationId xmlns:p14="http://schemas.microsoft.com/office/powerpoint/2010/main" val="2199021133"/>
      </p:ext>
    </p:extLst>
  </p:cSld>
  <p:clrMapOvr>
    <a:masterClrMapping/>
  </p:clrMapOvr>
  <p:extLst>
    <p:ext uri="{DCECCB84-F9BA-43D5-87BE-67443E8EF086}">
      <p15:sldGuideLst xmlns:p15="http://schemas.microsoft.com/office/powerpoint/2012/main">
        <p15:guide id="1" pos="3840">
          <p15:clr>
            <a:srgbClr val="FBAE40"/>
          </p15:clr>
        </p15:guide>
        <p15:guide id="2" orient="horz" pos="1320">
          <p15:clr>
            <a:srgbClr val="FBAE40"/>
          </p15:clr>
        </p15:guide>
        <p15:guide id="3" pos="408">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Case study cover 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ABDE2-B2A4-2A4A-84CB-40D556937F0C}"/>
              </a:ext>
            </a:extLst>
          </p:cNvPr>
          <p:cNvSpPr/>
          <p:nvPr/>
        </p:nvSpPr>
        <p:spPr>
          <a:xfrm>
            <a:off x="0" y="-21278"/>
            <a:ext cx="6095999"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 name="Rectangle: Rounded Corners 15">
            <a:extLst>
              <a:ext uri="{FF2B5EF4-FFF2-40B4-BE49-F238E27FC236}">
                <a16:creationId xmlns:a16="http://schemas.microsoft.com/office/drawing/2014/main" id="{7BE8B75A-35B7-BD47-8779-0786C1E6BDF9}"/>
              </a:ext>
            </a:extLst>
          </p:cNvPr>
          <p:cNvSpPr/>
          <p:nvPr userDrawn="1"/>
        </p:nvSpPr>
        <p:spPr>
          <a:xfrm>
            <a:off x="6086474" y="0"/>
            <a:ext cx="104776" cy="64612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2" name="Rectangle 11">
            <a:extLst>
              <a:ext uri="{FF2B5EF4-FFF2-40B4-BE49-F238E27FC236}">
                <a16:creationId xmlns:a16="http://schemas.microsoft.com/office/drawing/2014/main" id="{0AEC69F7-4F97-3443-9BC5-79B9E74E64BB}"/>
              </a:ext>
            </a:extLst>
          </p:cNvPr>
          <p:cNvSpPr/>
          <p:nvPr userDrawn="1"/>
        </p:nvSpPr>
        <p:spPr>
          <a:xfrm>
            <a:off x="-860228" y="180458"/>
            <a:ext cx="6105525" cy="6497083"/>
          </a:xfrm>
          <a:prstGeom prst="rect">
            <a:avLst/>
          </a:prstGeom>
          <a:solidFill>
            <a:schemeClr val="accent1">
              <a:alpha val="394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3" name="Title 1">
            <a:extLst>
              <a:ext uri="{FF2B5EF4-FFF2-40B4-BE49-F238E27FC236}">
                <a16:creationId xmlns:a16="http://schemas.microsoft.com/office/drawing/2014/main" id="{0F576FFB-509B-2749-A46E-13C0B09022FC}"/>
              </a:ext>
            </a:extLst>
          </p:cNvPr>
          <p:cNvSpPr txBox="1">
            <a:spLocks/>
          </p:cNvSpPr>
          <p:nvPr userDrawn="1"/>
        </p:nvSpPr>
        <p:spPr>
          <a:xfrm>
            <a:off x="644123" y="1034065"/>
            <a:ext cx="2489602" cy="29078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C9E6"/>
                </a:solidFill>
                <a:effectLst/>
                <a:uLnTx/>
                <a:uFillTx/>
                <a:latin typeface="Open Sans"/>
                <a:ea typeface="+mj-ea"/>
                <a:cs typeface="+mj-cs"/>
              </a:rPr>
              <a:t>CASE STUDY BRIEF</a:t>
            </a:r>
          </a:p>
        </p:txBody>
      </p:sp>
      <p:sp>
        <p:nvSpPr>
          <p:cNvPr id="8" name="Text Placeholder 7">
            <a:extLst>
              <a:ext uri="{FF2B5EF4-FFF2-40B4-BE49-F238E27FC236}">
                <a16:creationId xmlns:a16="http://schemas.microsoft.com/office/drawing/2014/main" id="{C57CCB54-A390-8146-AAE5-F5043FC3832C}"/>
              </a:ext>
            </a:extLst>
          </p:cNvPr>
          <p:cNvSpPr>
            <a:spLocks noGrp="1"/>
          </p:cNvSpPr>
          <p:nvPr>
            <p:ph type="body" sz="quarter" idx="13" hasCustomPrompt="1"/>
          </p:nvPr>
        </p:nvSpPr>
        <p:spPr>
          <a:xfrm>
            <a:off x="597178" y="1365819"/>
            <a:ext cx="5130800" cy="1767905"/>
          </a:xfrm>
        </p:spPr>
        <p:txBody>
          <a:bodyPr>
            <a:normAutofit/>
          </a:bodyPr>
          <a:lstStyle>
            <a:lvl1pPr marL="0" indent="0">
              <a:spcBef>
                <a:spcPts val="1600"/>
              </a:spcBef>
              <a:buNone/>
              <a:defRPr sz="2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a:t>
            </a:r>
          </a:p>
          <a:p>
            <a:pPr lvl="0"/>
            <a:r>
              <a:rPr lang="en-US" dirty="0"/>
              <a:t> </a:t>
            </a:r>
          </a:p>
        </p:txBody>
      </p:sp>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Tree>
    <p:extLst>
      <p:ext uri="{BB962C8B-B14F-4D97-AF65-F5344CB8AC3E}">
        <p14:creationId xmlns:p14="http://schemas.microsoft.com/office/powerpoint/2010/main" val="479052301"/>
      </p:ext>
    </p:extLst>
  </p:cSld>
  <p:clrMapOvr>
    <a:masterClrMapping/>
  </p:clrMapOvr>
  <p:extLst>
    <p:ext uri="{DCECCB84-F9BA-43D5-87BE-67443E8EF086}">
      <p15:sldGuideLst xmlns:p15="http://schemas.microsoft.com/office/powerpoint/2012/main">
        <p15:guide id="1" pos="3840">
          <p15:clr>
            <a:srgbClr val="FBAE40"/>
          </p15:clr>
        </p15:guide>
        <p15:guide id="2" orient="horz" pos="1320">
          <p15:clr>
            <a:srgbClr val="FBAE40"/>
          </p15:clr>
        </p15:guide>
        <p15:guide id="3" pos="408">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ase study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ABDE2-B2A4-2A4A-84CB-40D556937F0C}"/>
              </a:ext>
            </a:extLst>
          </p:cNvPr>
          <p:cNvSpPr/>
          <p:nvPr/>
        </p:nvSpPr>
        <p:spPr>
          <a:xfrm>
            <a:off x="1" y="-21278"/>
            <a:ext cx="2968282"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pic>
        <p:nvPicPr>
          <p:cNvPr id="10" name="Picture 9">
            <a:extLst>
              <a:ext uri="{FF2B5EF4-FFF2-40B4-BE49-F238E27FC236}">
                <a16:creationId xmlns:a16="http://schemas.microsoft.com/office/drawing/2014/main" id="{78400471-58A9-0D40-9CB5-A23D33E8BF1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0904" t="6113" r="26026" b="23337"/>
          <a:stretch/>
        </p:blipFill>
        <p:spPr>
          <a:xfrm>
            <a:off x="-15196" y="-21278"/>
            <a:ext cx="3240280" cy="6503795"/>
          </a:xfrm>
          <a:prstGeom prst="rect">
            <a:avLst/>
          </a:prstGeom>
        </p:spPr>
      </p:pic>
      <p:sp>
        <p:nvSpPr>
          <p:cNvPr id="12" name="Rectangle 11">
            <a:extLst>
              <a:ext uri="{FF2B5EF4-FFF2-40B4-BE49-F238E27FC236}">
                <a16:creationId xmlns:a16="http://schemas.microsoft.com/office/drawing/2014/main" id="{0AEC69F7-4F97-3443-9BC5-79B9E74E64BB}"/>
              </a:ext>
            </a:extLst>
          </p:cNvPr>
          <p:cNvSpPr/>
          <p:nvPr userDrawn="1"/>
        </p:nvSpPr>
        <p:spPr>
          <a:xfrm>
            <a:off x="-15196" y="-21278"/>
            <a:ext cx="3240280" cy="6518361"/>
          </a:xfrm>
          <a:prstGeom prst="rect">
            <a:avLst/>
          </a:prstGeom>
          <a:solidFill>
            <a:schemeClr val="accent1">
              <a:alpha val="394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
        <p:nvSpPr>
          <p:cNvPr id="8" name="Text Placeholder 7">
            <a:extLst>
              <a:ext uri="{FF2B5EF4-FFF2-40B4-BE49-F238E27FC236}">
                <a16:creationId xmlns:a16="http://schemas.microsoft.com/office/drawing/2014/main" id="{C57CCB54-A390-8146-AAE5-F5043FC3832C}"/>
              </a:ext>
            </a:extLst>
          </p:cNvPr>
          <p:cNvSpPr>
            <a:spLocks noGrp="1"/>
          </p:cNvSpPr>
          <p:nvPr>
            <p:ph type="body" sz="quarter" idx="13"/>
          </p:nvPr>
        </p:nvSpPr>
        <p:spPr>
          <a:xfrm>
            <a:off x="685357" y="3090239"/>
            <a:ext cx="2013448" cy="1663837"/>
          </a:xfrm>
        </p:spPr>
        <p:txBody>
          <a:bodyPr>
            <a:normAutofit/>
          </a:bodyPr>
          <a:lstStyle>
            <a:lvl1pPr marL="0" indent="0">
              <a:spcBef>
                <a:spcPts val="1600"/>
              </a:spcBef>
              <a:buNone/>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4" name="Rectangle: Rounded Corners 15">
            <a:extLst>
              <a:ext uri="{FF2B5EF4-FFF2-40B4-BE49-F238E27FC236}">
                <a16:creationId xmlns:a16="http://schemas.microsoft.com/office/drawing/2014/main" id="{7BE8B75A-35B7-BD47-8779-0786C1E6BDF9}"/>
              </a:ext>
            </a:extLst>
          </p:cNvPr>
          <p:cNvSpPr/>
          <p:nvPr userDrawn="1"/>
        </p:nvSpPr>
        <p:spPr>
          <a:xfrm>
            <a:off x="3225084" y="-35844"/>
            <a:ext cx="98598" cy="649708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2114914838"/>
      </p:ext>
    </p:extLst>
  </p:cSld>
  <p:clrMapOvr>
    <a:masterClrMapping/>
  </p:clrMapOvr>
  <p:extLst>
    <p:ext uri="{DCECCB84-F9BA-43D5-87BE-67443E8EF086}">
      <p15:sldGuideLst xmlns:p15="http://schemas.microsoft.com/office/powerpoint/2012/main">
        <p15:guide id="1" pos="3840">
          <p15:clr>
            <a:srgbClr val="FBAE40"/>
          </p15:clr>
        </p15:guide>
        <p15:guide id="2" orient="horz" pos="1320">
          <p15:clr>
            <a:srgbClr val="FBAE40"/>
          </p15:clr>
        </p15:guide>
        <p15:guide id="3" pos="40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ase study page 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ABDE2-B2A4-2A4A-84CB-40D556937F0C}"/>
              </a:ext>
            </a:extLst>
          </p:cNvPr>
          <p:cNvSpPr/>
          <p:nvPr/>
        </p:nvSpPr>
        <p:spPr>
          <a:xfrm>
            <a:off x="1" y="-21278"/>
            <a:ext cx="2968282"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pic>
        <p:nvPicPr>
          <p:cNvPr id="9" name="Picture 8">
            <a:extLst>
              <a:ext uri="{FF2B5EF4-FFF2-40B4-BE49-F238E27FC236}">
                <a16:creationId xmlns:a16="http://schemas.microsoft.com/office/drawing/2014/main" id="{7ECDE3FC-5F3B-BA4C-B7B3-B618CA1FE8ED}"/>
              </a:ext>
            </a:extLst>
          </p:cNvPr>
          <p:cNvPicPr>
            <a:picLocks/>
          </p:cNvPicPr>
          <p:nvPr userDrawn="1"/>
        </p:nvPicPr>
        <p:blipFill rotWithShape="1">
          <a:blip r:embed="rId2">
            <a:extLst>
              <a:ext uri="{28A0092B-C50C-407E-A947-70E740481C1C}">
                <a14:useLocalDpi xmlns:a14="http://schemas.microsoft.com/office/drawing/2010/main" val="0"/>
              </a:ext>
            </a:extLst>
          </a:blip>
          <a:srcRect r="47119"/>
          <a:stretch/>
        </p:blipFill>
        <p:spPr>
          <a:xfrm>
            <a:off x="-3616" y="-86646"/>
            <a:ext cx="3228700" cy="6532927"/>
          </a:xfrm>
          <a:prstGeom prst="rect">
            <a:avLst/>
          </a:prstGeom>
        </p:spPr>
      </p:pic>
      <p:sp>
        <p:nvSpPr>
          <p:cNvPr id="12" name="Rectangle 11">
            <a:extLst>
              <a:ext uri="{FF2B5EF4-FFF2-40B4-BE49-F238E27FC236}">
                <a16:creationId xmlns:a16="http://schemas.microsoft.com/office/drawing/2014/main" id="{0AEC69F7-4F97-3443-9BC5-79B9E74E64BB}"/>
              </a:ext>
            </a:extLst>
          </p:cNvPr>
          <p:cNvSpPr/>
          <p:nvPr userDrawn="1"/>
        </p:nvSpPr>
        <p:spPr>
          <a:xfrm>
            <a:off x="-15196" y="-46484"/>
            <a:ext cx="3240280" cy="6518361"/>
          </a:xfrm>
          <a:prstGeom prst="rect">
            <a:avLst/>
          </a:prstGeom>
          <a:solidFill>
            <a:schemeClr val="accent1">
              <a:alpha val="394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
        <p:nvSpPr>
          <p:cNvPr id="8" name="Text Placeholder 7">
            <a:extLst>
              <a:ext uri="{FF2B5EF4-FFF2-40B4-BE49-F238E27FC236}">
                <a16:creationId xmlns:a16="http://schemas.microsoft.com/office/drawing/2014/main" id="{C57CCB54-A390-8146-AAE5-F5043FC3832C}"/>
              </a:ext>
            </a:extLst>
          </p:cNvPr>
          <p:cNvSpPr>
            <a:spLocks noGrp="1"/>
          </p:cNvSpPr>
          <p:nvPr>
            <p:ph type="body" sz="quarter" idx="13"/>
          </p:nvPr>
        </p:nvSpPr>
        <p:spPr>
          <a:xfrm>
            <a:off x="685357" y="3090239"/>
            <a:ext cx="2013448" cy="1663837"/>
          </a:xfrm>
        </p:spPr>
        <p:txBody>
          <a:bodyPr>
            <a:normAutofit/>
          </a:bodyPr>
          <a:lstStyle>
            <a:lvl1pPr marL="0" indent="0">
              <a:spcBef>
                <a:spcPts val="1600"/>
              </a:spcBef>
              <a:buNone/>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4" name="Rectangle: Rounded Corners 15">
            <a:extLst>
              <a:ext uri="{FF2B5EF4-FFF2-40B4-BE49-F238E27FC236}">
                <a16:creationId xmlns:a16="http://schemas.microsoft.com/office/drawing/2014/main" id="{7BE8B75A-35B7-BD47-8779-0786C1E6BDF9}"/>
              </a:ext>
            </a:extLst>
          </p:cNvPr>
          <p:cNvSpPr/>
          <p:nvPr userDrawn="1"/>
        </p:nvSpPr>
        <p:spPr>
          <a:xfrm>
            <a:off x="3225084" y="-35844"/>
            <a:ext cx="98598" cy="649708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571625184"/>
      </p:ext>
    </p:extLst>
  </p:cSld>
  <p:clrMapOvr>
    <a:masterClrMapping/>
  </p:clrMapOvr>
  <p:extLst>
    <p:ext uri="{DCECCB84-F9BA-43D5-87BE-67443E8EF086}">
      <p15:sldGuideLst xmlns:p15="http://schemas.microsoft.com/office/powerpoint/2012/main">
        <p15:guide id="1" pos="3840">
          <p15:clr>
            <a:srgbClr val="FBAE40"/>
          </p15:clr>
        </p15:guide>
        <p15:guide id="2" orient="horz" pos="1320">
          <p15:clr>
            <a:srgbClr val="FBAE40"/>
          </p15:clr>
        </p15:guide>
        <p15:guide id="3" pos="40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Case study page B">
    <p:spTree>
      <p:nvGrpSpPr>
        <p:cNvPr id="1" name=""/>
        <p:cNvGrpSpPr/>
        <p:nvPr/>
      </p:nvGrpSpPr>
      <p:grpSpPr>
        <a:xfrm>
          <a:off x="0" y="0"/>
          <a:ext cx="0" cy="0"/>
          <a:chOff x="0" y="0"/>
          <a:chExt cx="0" cy="0"/>
        </a:xfrm>
      </p:grpSpPr>
      <p:pic>
        <p:nvPicPr>
          <p:cNvPr id="10" name="Picture 9" descr="A picture containing text, sky, outdoor&#10;&#10;Description automatically generated">
            <a:extLst>
              <a:ext uri="{FF2B5EF4-FFF2-40B4-BE49-F238E27FC236}">
                <a16:creationId xmlns:a16="http://schemas.microsoft.com/office/drawing/2014/main" id="{4AABD9FE-77C8-45A6-9F46-DB0DCDE87E30}"/>
              </a:ext>
            </a:extLst>
          </p:cNvPr>
          <p:cNvPicPr>
            <a:picLocks/>
          </p:cNvPicPr>
          <p:nvPr userDrawn="1"/>
        </p:nvPicPr>
        <p:blipFill rotWithShape="1">
          <a:blip r:embed="rId2">
            <a:extLst>
              <a:ext uri="{28A0092B-C50C-407E-A947-70E740481C1C}">
                <a14:useLocalDpi xmlns:a14="http://schemas.microsoft.com/office/drawing/2010/main" val="0"/>
              </a:ext>
            </a:extLst>
          </a:blip>
          <a:srcRect l="36537" r="41204" b="5785"/>
          <a:stretch/>
        </p:blipFill>
        <p:spPr>
          <a:xfrm>
            <a:off x="1" y="-35844"/>
            <a:ext cx="2990088" cy="6461239"/>
          </a:xfrm>
          <a:prstGeom prst="rect">
            <a:avLst/>
          </a:prstGeom>
        </p:spPr>
      </p:pic>
      <p:sp>
        <p:nvSpPr>
          <p:cNvPr id="4" name="Rectangle 3">
            <a:extLst>
              <a:ext uri="{FF2B5EF4-FFF2-40B4-BE49-F238E27FC236}">
                <a16:creationId xmlns:a16="http://schemas.microsoft.com/office/drawing/2014/main" id="{23FABDE2-B2A4-2A4A-84CB-40D556937F0C}"/>
              </a:ext>
            </a:extLst>
          </p:cNvPr>
          <p:cNvSpPr/>
          <p:nvPr/>
        </p:nvSpPr>
        <p:spPr>
          <a:xfrm>
            <a:off x="1" y="-21278"/>
            <a:ext cx="2968282"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
        <p:nvSpPr>
          <p:cNvPr id="8" name="Text Placeholder 7">
            <a:extLst>
              <a:ext uri="{FF2B5EF4-FFF2-40B4-BE49-F238E27FC236}">
                <a16:creationId xmlns:a16="http://schemas.microsoft.com/office/drawing/2014/main" id="{C57CCB54-A390-8146-AAE5-F5043FC3832C}"/>
              </a:ext>
            </a:extLst>
          </p:cNvPr>
          <p:cNvSpPr>
            <a:spLocks noGrp="1"/>
          </p:cNvSpPr>
          <p:nvPr>
            <p:ph type="body" sz="quarter" idx="13"/>
          </p:nvPr>
        </p:nvSpPr>
        <p:spPr>
          <a:xfrm>
            <a:off x="685357" y="3090239"/>
            <a:ext cx="2013448" cy="1663837"/>
          </a:xfrm>
        </p:spPr>
        <p:txBody>
          <a:bodyPr>
            <a:normAutofit/>
          </a:bodyPr>
          <a:lstStyle>
            <a:lvl1pPr marL="0" indent="0">
              <a:spcBef>
                <a:spcPts val="1600"/>
              </a:spcBef>
              <a:buNone/>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4" name="Rectangle: Rounded Corners 15">
            <a:extLst>
              <a:ext uri="{FF2B5EF4-FFF2-40B4-BE49-F238E27FC236}">
                <a16:creationId xmlns:a16="http://schemas.microsoft.com/office/drawing/2014/main" id="{7BE8B75A-35B7-BD47-8779-0786C1E6BDF9}"/>
              </a:ext>
            </a:extLst>
          </p:cNvPr>
          <p:cNvSpPr/>
          <p:nvPr userDrawn="1"/>
        </p:nvSpPr>
        <p:spPr>
          <a:xfrm>
            <a:off x="3225084" y="-35844"/>
            <a:ext cx="98598" cy="649708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2351174998"/>
      </p:ext>
    </p:extLst>
  </p:cSld>
  <p:clrMapOvr>
    <a:masterClrMapping/>
  </p:clrMapOvr>
  <p:extLst>
    <p:ext uri="{DCECCB84-F9BA-43D5-87BE-67443E8EF086}">
      <p15:sldGuideLst xmlns:p15="http://schemas.microsoft.com/office/powerpoint/2012/main">
        <p15:guide id="1" pos="3840">
          <p15:clr>
            <a:srgbClr val="FBAE40"/>
          </p15:clr>
        </p15:guide>
        <p15:guide id="2" orient="horz" pos="1320">
          <p15:clr>
            <a:srgbClr val="FBAE40"/>
          </p15:clr>
        </p15:guide>
        <p15:guide id="3" pos="40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CD0E95-6493-46FB-AF34-EA94C065B215}"/>
              </a:ext>
            </a:extLst>
          </p:cNvPr>
          <p:cNvSpPr>
            <a:spLocks noGrp="1"/>
          </p:cNvSpPr>
          <p:nvPr>
            <p:ph type="dt" sz="half" idx="10"/>
          </p:nvPr>
        </p:nvSpPr>
        <p:spPr/>
        <p:txBody>
          <a:bodyPr/>
          <a:lstStyle/>
          <a:p>
            <a:fld id="{62DED536-BC70-44DD-A9ED-888FC9634950}" type="datetime1">
              <a:rPr lang="en-US" smtClean="0"/>
              <a:t>1/26/2022</a:t>
            </a:fld>
            <a:endParaRPr lang="en-US"/>
          </a:p>
        </p:txBody>
      </p:sp>
      <p:sp>
        <p:nvSpPr>
          <p:cNvPr id="3" name="Footer Placeholder 2">
            <a:extLst>
              <a:ext uri="{FF2B5EF4-FFF2-40B4-BE49-F238E27FC236}">
                <a16:creationId xmlns:a16="http://schemas.microsoft.com/office/drawing/2014/main" id="{AF73F9C0-4038-4555-936D-C20E8B3F87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5BBFE0-4186-4F2B-9BA3-81016EB00AB0}"/>
              </a:ext>
            </a:extLst>
          </p:cNvPr>
          <p:cNvSpPr>
            <a:spLocks noGrp="1"/>
          </p:cNvSpPr>
          <p:nvPr>
            <p:ph type="sldNum" sz="quarter" idx="12"/>
          </p:nvPr>
        </p:nvSpPr>
        <p:spPr/>
        <p:txBody>
          <a:bodyPr/>
          <a:lstStyle/>
          <a:p>
            <a:fld id="{507CC9FD-F0BE-4343-88E6-11D806760E48}" type="slidenum">
              <a:rPr lang="en-US" smtClean="0"/>
              <a:t>‹#›</a:t>
            </a:fld>
            <a:endParaRPr lang="en-US"/>
          </a:p>
        </p:txBody>
      </p:sp>
    </p:spTree>
    <p:extLst>
      <p:ext uri="{BB962C8B-B14F-4D97-AF65-F5344CB8AC3E}">
        <p14:creationId xmlns:p14="http://schemas.microsoft.com/office/powerpoint/2010/main" val="691037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mphasis sentence o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33B3E-BE00-734C-91BC-2A30271AD7A5}"/>
              </a:ext>
            </a:extLst>
          </p:cNvPr>
          <p:cNvSpPr>
            <a:spLocks noGrp="1"/>
          </p:cNvSpPr>
          <p:nvPr>
            <p:ph type="title"/>
          </p:nvPr>
        </p:nvSpPr>
        <p:spPr>
          <a:xfrm>
            <a:off x="838200" y="2758678"/>
            <a:ext cx="10515600" cy="1340644"/>
          </a:xfrm>
        </p:spPr>
        <p:txBody>
          <a:bodyPr>
            <a:normAutofit/>
          </a:bodyPr>
          <a:lstStyle>
            <a:lvl1pPr algn="ctr">
              <a:defRPr sz="4000"/>
            </a:lvl1pPr>
          </a:lstStyle>
          <a:p>
            <a:r>
              <a:rPr lang="en-US"/>
              <a:t>Click to edit Master title style</a:t>
            </a:r>
            <a:endParaRPr lang="en-US" dirty="0"/>
          </a:p>
        </p:txBody>
      </p:sp>
    </p:spTree>
    <p:extLst>
      <p:ext uri="{BB962C8B-B14F-4D97-AF65-F5344CB8AC3E}">
        <p14:creationId xmlns:p14="http://schemas.microsoft.com/office/powerpoint/2010/main" val="21454760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AE9607-5688-4616-9516-C2D88F6FE373}"/>
              </a:ext>
            </a:extLst>
          </p:cNvPr>
          <p:cNvSpPr>
            <a:spLocks noGrp="1"/>
          </p:cNvSpPr>
          <p:nvPr>
            <p:ph sz="half" idx="1"/>
          </p:nvPr>
        </p:nvSpPr>
        <p:spPr>
          <a:xfrm>
            <a:off x="652463" y="1295400"/>
            <a:ext cx="5346893" cy="4952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E9EF79-3999-486B-B9DA-D5A02C8399BD}"/>
              </a:ext>
            </a:extLst>
          </p:cNvPr>
          <p:cNvSpPr>
            <a:spLocks noGrp="1"/>
          </p:cNvSpPr>
          <p:nvPr>
            <p:ph sz="half" idx="2"/>
          </p:nvPr>
        </p:nvSpPr>
        <p:spPr>
          <a:xfrm>
            <a:off x="6190539" y="1295473"/>
            <a:ext cx="5349240" cy="49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A6770-9F47-4BF3-9D52-11ABF5F02ABB}"/>
              </a:ext>
            </a:extLst>
          </p:cNvPr>
          <p:cNvSpPr>
            <a:spLocks noGrp="1"/>
          </p:cNvSpPr>
          <p:nvPr>
            <p:ph type="dt" sz="half" idx="10"/>
          </p:nvPr>
        </p:nvSpPr>
        <p:spPr>
          <a:xfrm>
            <a:off x="0" y="1"/>
            <a:ext cx="2743200" cy="195145"/>
          </a:xfrm>
          <a:prstGeom prst="rect">
            <a:avLst/>
          </a:prstGeom>
        </p:spPr>
        <p:txBody>
          <a:bodyPr/>
          <a:lstStyle/>
          <a:p>
            <a:fld id="{39BC565C-6022-4972-9C02-3749E816C5BE}" type="datetime1">
              <a:rPr lang="en-US" smtClean="0"/>
              <a:t>1/26/2022</a:t>
            </a:fld>
            <a:endParaRPr lang="en-US"/>
          </a:p>
        </p:txBody>
      </p:sp>
      <p:sp>
        <p:nvSpPr>
          <p:cNvPr id="6" name="Footer Placeholder 5">
            <a:extLst>
              <a:ext uri="{FF2B5EF4-FFF2-40B4-BE49-F238E27FC236}">
                <a16:creationId xmlns:a16="http://schemas.microsoft.com/office/drawing/2014/main" id="{01567A07-C4F9-432B-A5F5-2034EB51C9A5}"/>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252E14-7137-48CD-96C1-6475862992EA}"/>
              </a:ext>
            </a:extLst>
          </p:cNvPr>
          <p:cNvSpPr>
            <a:spLocks noGrp="1"/>
          </p:cNvSpPr>
          <p:nvPr>
            <p:ph type="sldNum" sz="quarter" idx="12"/>
          </p:nvPr>
        </p:nvSpPr>
        <p:spPr/>
        <p:txBody>
          <a:bodyPr/>
          <a:lstStyle/>
          <a:p>
            <a:fld id="{507CC9FD-F0BE-4343-88E6-11D806760E48}" type="slidenum">
              <a:rPr lang="en-US" smtClean="0"/>
              <a:t>‹#›</a:t>
            </a:fld>
            <a:endParaRPr lang="en-US"/>
          </a:p>
        </p:txBody>
      </p:sp>
      <p:sp>
        <p:nvSpPr>
          <p:cNvPr id="8" name="Title 7">
            <a:extLst>
              <a:ext uri="{FF2B5EF4-FFF2-40B4-BE49-F238E27FC236}">
                <a16:creationId xmlns:a16="http://schemas.microsoft.com/office/drawing/2014/main" id="{CD89808B-6466-4D38-9F1A-2C5849310AA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5919959"/>
      </p:ext>
    </p:extLst>
  </p:cSld>
  <p:clrMapOvr>
    <a:masterClrMapping/>
  </p:clrMapOvr>
  <p:extLst>
    <p:ext uri="{DCECCB84-F9BA-43D5-87BE-67443E8EF086}">
      <p15:sldGuideLst xmlns:p15="http://schemas.microsoft.com/office/powerpoint/2012/main">
        <p15:guide id="1" pos="3779">
          <p15:clr>
            <a:srgbClr val="FBAE40"/>
          </p15:clr>
        </p15:guide>
        <p15:guide id="2" pos="3898">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Content Background 1">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241F76C-3ACF-49A6-B9A8-9733CE848814}"/>
              </a:ext>
            </a:extLst>
          </p:cNvPr>
          <p:cNvGrpSpPr/>
          <p:nvPr userDrawn="1"/>
        </p:nvGrpSpPr>
        <p:grpSpPr>
          <a:xfrm>
            <a:off x="0" y="0"/>
            <a:ext cx="6048375" cy="6456782"/>
            <a:chOff x="0" y="0"/>
            <a:chExt cx="6048375" cy="6456782"/>
          </a:xfrm>
        </p:grpSpPr>
        <p:sp>
          <p:nvSpPr>
            <p:cNvPr id="10" name="Rectangle 9">
              <a:extLst>
                <a:ext uri="{FF2B5EF4-FFF2-40B4-BE49-F238E27FC236}">
                  <a16:creationId xmlns:a16="http://schemas.microsoft.com/office/drawing/2014/main" id="{CE361DDF-78D6-4144-854A-9923CDC9D769}"/>
                </a:ext>
              </a:extLst>
            </p:cNvPr>
            <p:cNvSpPr/>
            <p:nvPr userDrawn="1"/>
          </p:nvSpPr>
          <p:spPr>
            <a:xfrm>
              <a:off x="0" y="0"/>
              <a:ext cx="6048375" cy="6456782"/>
            </a:xfrm>
            <a:prstGeom prst="rect">
              <a:avLst/>
            </a:prstGeom>
            <a:solidFill>
              <a:srgbClr val="183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 name="Right Triangle 13">
              <a:extLst>
                <a:ext uri="{FF2B5EF4-FFF2-40B4-BE49-F238E27FC236}">
                  <a16:creationId xmlns:a16="http://schemas.microsoft.com/office/drawing/2014/main" id="{E3578D3E-8A9D-4F03-9CA2-EBD46DBF2E73}"/>
                </a:ext>
              </a:extLst>
            </p:cNvPr>
            <p:cNvSpPr/>
            <p:nvPr userDrawn="1"/>
          </p:nvSpPr>
          <p:spPr>
            <a:xfrm>
              <a:off x="4158" y="2819400"/>
              <a:ext cx="3652576" cy="3637382"/>
            </a:xfrm>
            <a:prstGeom prst="rtTriangle">
              <a:avLst/>
            </a:prstGeom>
            <a:solidFill>
              <a:srgbClr val="17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9" name="Right Triangle 8">
              <a:extLst>
                <a:ext uri="{FF2B5EF4-FFF2-40B4-BE49-F238E27FC236}">
                  <a16:creationId xmlns:a16="http://schemas.microsoft.com/office/drawing/2014/main" id="{A5D57B25-57E1-4F69-9527-4814F044E971}"/>
                </a:ext>
              </a:extLst>
            </p:cNvPr>
            <p:cNvSpPr/>
            <p:nvPr userDrawn="1"/>
          </p:nvSpPr>
          <p:spPr>
            <a:xfrm flipH="1">
              <a:off x="2070101" y="2605365"/>
              <a:ext cx="3978274" cy="3851417"/>
            </a:xfrm>
            <a:prstGeom prst="rtTriangle">
              <a:avLst/>
            </a:prstGeom>
            <a:solidFill>
              <a:srgbClr val="17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ight Triangle 7">
              <a:extLst>
                <a:ext uri="{FF2B5EF4-FFF2-40B4-BE49-F238E27FC236}">
                  <a16:creationId xmlns:a16="http://schemas.microsoft.com/office/drawing/2014/main" id="{5D324D2C-7C28-4524-BBCF-E2CF2346A693}"/>
                </a:ext>
              </a:extLst>
            </p:cNvPr>
            <p:cNvSpPr/>
            <p:nvPr userDrawn="1"/>
          </p:nvSpPr>
          <p:spPr>
            <a:xfrm rot="10800000">
              <a:off x="2509838" y="0"/>
              <a:ext cx="3538537" cy="3505200"/>
            </a:xfrm>
            <a:prstGeom prst="rtTriangle">
              <a:avLst/>
            </a:prstGeom>
            <a:solidFill>
              <a:srgbClr val="17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7" name="Freeform: Shape 26">
              <a:extLst>
                <a:ext uri="{FF2B5EF4-FFF2-40B4-BE49-F238E27FC236}">
                  <a16:creationId xmlns:a16="http://schemas.microsoft.com/office/drawing/2014/main" id="{D14806DD-98B9-4EA0-BF0B-9902CCD88D2E}"/>
                </a:ext>
              </a:extLst>
            </p:cNvPr>
            <p:cNvSpPr/>
            <p:nvPr userDrawn="1"/>
          </p:nvSpPr>
          <p:spPr>
            <a:xfrm rot="10800000">
              <a:off x="5589408" y="2606222"/>
              <a:ext cx="458967" cy="898977"/>
            </a:xfrm>
            <a:custGeom>
              <a:avLst/>
              <a:gdLst>
                <a:gd name="connsiteX0" fmla="*/ 0 w 453112"/>
                <a:gd name="connsiteY0" fmla="*/ 887508 h 887508"/>
                <a:gd name="connsiteX1" fmla="*/ 0 w 453112"/>
                <a:gd name="connsiteY1" fmla="*/ 0 h 887508"/>
                <a:gd name="connsiteX2" fmla="*/ 453112 w 453112"/>
                <a:gd name="connsiteY2" fmla="*/ 448844 h 887508"/>
                <a:gd name="connsiteX3" fmla="*/ 0 w 453112"/>
                <a:gd name="connsiteY3" fmla="*/ 887508 h 887508"/>
              </a:gdLst>
              <a:ahLst/>
              <a:cxnLst>
                <a:cxn ang="0">
                  <a:pos x="connsiteX0" y="connsiteY0"/>
                </a:cxn>
                <a:cxn ang="0">
                  <a:pos x="connsiteX1" y="connsiteY1"/>
                </a:cxn>
                <a:cxn ang="0">
                  <a:pos x="connsiteX2" y="connsiteY2"/>
                </a:cxn>
                <a:cxn ang="0">
                  <a:pos x="connsiteX3" y="connsiteY3"/>
                </a:cxn>
              </a:cxnLst>
              <a:rect l="l" t="t" r="r" b="b"/>
              <a:pathLst>
                <a:path w="453112" h="887508">
                  <a:moveTo>
                    <a:pt x="0" y="887508"/>
                  </a:moveTo>
                  <a:lnTo>
                    <a:pt x="0" y="0"/>
                  </a:lnTo>
                  <a:lnTo>
                    <a:pt x="453112" y="448844"/>
                  </a:lnTo>
                  <a:lnTo>
                    <a:pt x="0" y="887508"/>
                  </a:lnTo>
                  <a:close/>
                </a:path>
              </a:pathLst>
            </a:custGeom>
            <a:solidFill>
              <a:srgbClr val="152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5" name="Freeform: Shape 44">
              <a:extLst>
                <a:ext uri="{FF2B5EF4-FFF2-40B4-BE49-F238E27FC236}">
                  <a16:creationId xmlns:a16="http://schemas.microsoft.com/office/drawing/2014/main" id="{AC032A88-1ED9-42C8-A1EC-DD58A599C17A}"/>
                </a:ext>
              </a:extLst>
            </p:cNvPr>
            <p:cNvSpPr/>
            <p:nvPr userDrawn="1"/>
          </p:nvSpPr>
          <p:spPr>
            <a:xfrm>
              <a:off x="2070101" y="5677919"/>
              <a:ext cx="1586633" cy="778863"/>
            </a:xfrm>
            <a:custGeom>
              <a:avLst/>
              <a:gdLst>
                <a:gd name="connsiteX0" fmla="*/ 804517 w 1586633"/>
                <a:gd name="connsiteY0" fmla="*/ 0 h 778863"/>
                <a:gd name="connsiteX1" fmla="*/ 1586633 w 1586633"/>
                <a:gd name="connsiteY1" fmla="*/ 778863 h 778863"/>
                <a:gd name="connsiteX2" fmla="*/ 0 w 1586633"/>
                <a:gd name="connsiteY2" fmla="*/ 778863 h 778863"/>
              </a:gdLst>
              <a:ahLst/>
              <a:cxnLst>
                <a:cxn ang="0">
                  <a:pos x="connsiteX0" y="connsiteY0"/>
                </a:cxn>
                <a:cxn ang="0">
                  <a:pos x="connsiteX1" y="connsiteY1"/>
                </a:cxn>
                <a:cxn ang="0">
                  <a:pos x="connsiteX2" y="connsiteY2"/>
                </a:cxn>
              </a:cxnLst>
              <a:rect l="l" t="t" r="r" b="b"/>
              <a:pathLst>
                <a:path w="1586633" h="778863">
                  <a:moveTo>
                    <a:pt x="804517" y="0"/>
                  </a:moveTo>
                  <a:lnTo>
                    <a:pt x="1586633" y="778863"/>
                  </a:lnTo>
                  <a:lnTo>
                    <a:pt x="0" y="778863"/>
                  </a:lnTo>
                  <a:close/>
                </a:path>
              </a:pathLst>
            </a:custGeom>
            <a:solidFill>
              <a:srgbClr val="152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sp>
        <p:nvSpPr>
          <p:cNvPr id="4" name="Content Placeholder 3">
            <a:extLst>
              <a:ext uri="{FF2B5EF4-FFF2-40B4-BE49-F238E27FC236}">
                <a16:creationId xmlns:a16="http://schemas.microsoft.com/office/drawing/2014/main" id="{B7E9EF79-3999-486B-B9DA-D5A02C8399BD}"/>
              </a:ext>
            </a:extLst>
          </p:cNvPr>
          <p:cNvSpPr>
            <a:spLocks noGrp="1"/>
          </p:cNvSpPr>
          <p:nvPr>
            <p:ph sz="half" idx="2"/>
          </p:nvPr>
        </p:nvSpPr>
        <p:spPr>
          <a:xfrm>
            <a:off x="6188074" y="1295400"/>
            <a:ext cx="5333365" cy="4951340"/>
          </a:xfrm>
          <a:ln>
            <a:noFill/>
          </a:ln>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A6770-9F47-4BF3-9D52-11ABF5F02ABB}"/>
              </a:ext>
            </a:extLst>
          </p:cNvPr>
          <p:cNvSpPr>
            <a:spLocks noGrp="1"/>
          </p:cNvSpPr>
          <p:nvPr>
            <p:ph type="dt" sz="half" idx="10"/>
          </p:nvPr>
        </p:nvSpPr>
        <p:spPr>
          <a:xfrm>
            <a:off x="0" y="1"/>
            <a:ext cx="2743200" cy="195145"/>
          </a:xfrm>
          <a:prstGeom prst="rect">
            <a:avLst/>
          </a:prstGeom>
          <a:ln>
            <a:noFill/>
          </a:ln>
        </p:spPr>
        <p:txBody>
          <a:bodyPr/>
          <a:lstStyle/>
          <a:p>
            <a:fld id="{39BC565C-6022-4972-9C02-3749E816C5BE}" type="datetime1">
              <a:rPr lang="en-US" smtClean="0"/>
              <a:t>1/26/2022</a:t>
            </a:fld>
            <a:endParaRPr lang="en-US"/>
          </a:p>
        </p:txBody>
      </p:sp>
      <p:sp>
        <p:nvSpPr>
          <p:cNvPr id="6" name="Footer Placeholder 5">
            <a:extLst>
              <a:ext uri="{FF2B5EF4-FFF2-40B4-BE49-F238E27FC236}">
                <a16:creationId xmlns:a16="http://schemas.microsoft.com/office/drawing/2014/main" id="{01567A07-C4F9-432B-A5F5-2034EB51C9A5}"/>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252E14-7137-48CD-96C1-6475862992EA}"/>
              </a:ext>
            </a:extLst>
          </p:cNvPr>
          <p:cNvSpPr>
            <a:spLocks noGrp="1"/>
          </p:cNvSpPr>
          <p:nvPr>
            <p:ph type="sldNum" sz="quarter" idx="12"/>
          </p:nvPr>
        </p:nvSpPr>
        <p:spPr/>
        <p:txBody>
          <a:bodyPr/>
          <a:lstStyle/>
          <a:p>
            <a:fld id="{507CC9FD-F0BE-4343-88E6-11D806760E48}" type="slidenum">
              <a:rPr lang="en-US" smtClean="0"/>
              <a:t>‹#›</a:t>
            </a:fld>
            <a:endParaRPr lang="en-US"/>
          </a:p>
        </p:txBody>
      </p:sp>
      <p:sp>
        <p:nvSpPr>
          <p:cNvPr id="17" name="Text Placeholder 10">
            <a:extLst>
              <a:ext uri="{FF2B5EF4-FFF2-40B4-BE49-F238E27FC236}">
                <a16:creationId xmlns:a16="http://schemas.microsoft.com/office/drawing/2014/main" id="{17D2B185-3465-A845-BDCB-56B9CD3C427B}"/>
              </a:ext>
            </a:extLst>
          </p:cNvPr>
          <p:cNvSpPr>
            <a:spLocks noGrp="1"/>
          </p:cNvSpPr>
          <p:nvPr>
            <p:ph type="body" sz="quarter" idx="16"/>
          </p:nvPr>
        </p:nvSpPr>
        <p:spPr>
          <a:xfrm>
            <a:off x="652462" y="2438400"/>
            <a:ext cx="4681538" cy="3802222"/>
          </a:xfrm>
          <a:ln>
            <a:noFill/>
          </a:ln>
        </p:spPr>
        <p:txBody>
          <a:bodyPr>
            <a:no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420EB1A-F962-43F1-A1AF-FF2B30BF74AC}"/>
              </a:ext>
            </a:extLst>
          </p:cNvPr>
          <p:cNvSpPr>
            <a:spLocks noGrp="1"/>
          </p:cNvSpPr>
          <p:nvPr>
            <p:ph type="title"/>
          </p:nvPr>
        </p:nvSpPr>
        <p:spPr>
          <a:xfrm>
            <a:off x="652463" y="1295400"/>
            <a:ext cx="4681534" cy="847656"/>
          </a:xfrm>
          <a:ln>
            <a:noFill/>
          </a:ln>
        </p:spPr>
        <p:txBody>
          <a:bodyPr anchor="t"/>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055218240"/>
      </p:ext>
    </p:extLst>
  </p:cSld>
  <p:clrMapOvr>
    <a:masterClrMapping/>
  </p:clrMapOvr>
  <p:extLst>
    <p:ext uri="{DCECCB84-F9BA-43D5-87BE-67443E8EF086}">
      <p15:sldGuideLst xmlns:p15="http://schemas.microsoft.com/office/powerpoint/2012/main">
        <p15:guide id="1" pos="3779">
          <p15:clr>
            <a:srgbClr val="FBAE40"/>
          </p15:clr>
        </p15:guide>
        <p15:guide id="2" pos="389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4DBDF5-F0FF-4BAB-A542-27C16504F0A9}"/>
              </a:ext>
            </a:extLst>
          </p:cNvPr>
          <p:cNvSpPr>
            <a:spLocks noGrp="1"/>
          </p:cNvSpPr>
          <p:nvPr>
            <p:ph type="dt" sz="half" idx="10"/>
          </p:nvPr>
        </p:nvSpPr>
        <p:spPr>
          <a:xfrm>
            <a:off x="0" y="1"/>
            <a:ext cx="2743200" cy="195145"/>
          </a:xfrm>
          <a:prstGeom prst="rect">
            <a:avLst/>
          </a:prstGeom>
        </p:spPr>
        <p:txBody>
          <a:bodyPr/>
          <a:lstStyle/>
          <a:p>
            <a:fld id="{564515A7-B4D2-4E5E-8DAA-17B33D9F9E82}" type="datetime1">
              <a:rPr lang="en-US" smtClean="0"/>
              <a:t>1/26/2022</a:t>
            </a:fld>
            <a:endParaRPr lang="en-US"/>
          </a:p>
        </p:txBody>
      </p:sp>
      <p:sp>
        <p:nvSpPr>
          <p:cNvPr id="4" name="Footer Placeholder 3">
            <a:extLst>
              <a:ext uri="{FF2B5EF4-FFF2-40B4-BE49-F238E27FC236}">
                <a16:creationId xmlns:a16="http://schemas.microsoft.com/office/drawing/2014/main" id="{414A0CDC-2F36-426C-80AA-FE2E1F4F5A30}"/>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6F547B6-87AA-43C9-9E1D-3574C141F8B8}"/>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11" name="Title 10">
            <a:extLst>
              <a:ext uri="{FF2B5EF4-FFF2-40B4-BE49-F238E27FC236}">
                <a16:creationId xmlns:a16="http://schemas.microsoft.com/office/drawing/2014/main" id="{207226BF-68DB-4968-9A5F-34BB3DADA2A0}"/>
              </a:ext>
            </a:extLst>
          </p:cNvPr>
          <p:cNvSpPr>
            <a:spLocks noGrp="1"/>
          </p:cNvSpPr>
          <p:nvPr>
            <p:ph type="title"/>
          </p:nvPr>
        </p:nvSpPr>
        <p:spPr/>
        <p:txBody>
          <a:bodyPr/>
          <a:lstStyle/>
          <a:p>
            <a:r>
              <a:rPr lang="en-US"/>
              <a:t>Click to edit Master title style</a:t>
            </a:r>
          </a:p>
        </p:txBody>
      </p:sp>
      <p:sp>
        <p:nvSpPr>
          <p:cNvPr id="13" name="Content Placeholder 12">
            <a:extLst>
              <a:ext uri="{FF2B5EF4-FFF2-40B4-BE49-F238E27FC236}">
                <a16:creationId xmlns:a16="http://schemas.microsoft.com/office/drawing/2014/main" id="{BBA8063C-7A11-4535-8FA1-2D81C58A0A65}"/>
              </a:ext>
            </a:extLst>
          </p:cNvPr>
          <p:cNvSpPr>
            <a:spLocks noGrp="1"/>
          </p:cNvSpPr>
          <p:nvPr>
            <p:ph sz="quarter" idx="13"/>
          </p:nvPr>
        </p:nvSpPr>
        <p:spPr>
          <a:xfrm>
            <a:off x="652462" y="1295400"/>
            <a:ext cx="3483864"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86BB947E-0A0E-429F-A7E3-CA05D4EC1ACF}"/>
              </a:ext>
            </a:extLst>
          </p:cNvPr>
          <p:cNvSpPr>
            <a:spLocks noGrp="1"/>
          </p:cNvSpPr>
          <p:nvPr>
            <p:ph sz="quarter" idx="14"/>
          </p:nvPr>
        </p:nvSpPr>
        <p:spPr>
          <a:xfrm>
            <a:off x="4354068" y="1295400"/>
            <a:ext cx="3483864"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136C9D73-3B53-4757-8E5D-A4CC768E6D29}"/>
              </a:ext>
            </a:extLst>
          </p:cNvPr>
          <p:cNvSpPr>
            <a:spLocks noGrp="1"/>
          </p:cNvSpPr>
          <p:nvPr>
            <p:ph sz="quarter" idx="15"/>
          </p:nvPr>
        </p:nvSpPr>
        <p:spPr>
          <a:xfrm>
            <a:off x="8046149" y="1295400"/>
            <a:ext cx="3483864"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1697899"/>
      </p:ext>
    </p:extLst>
  </p:cSld>
  <p:clrMapOvr>
    <a:masterClrMapping/>
  </p:clrMapOvr>
  <p:extLst>
    <p:ext uri="{DCECCB84-F9BA-43D5-87BE-67443E8EF086}">
      <p15:sldGuideLst xmlns:p15="http://schemas.microsoft.com/office/powerpoint/2012/main">
        <p15:guide id="1" pos="2608">
          <p15:clr>
            <a:srgbClr val="FBAE40"/>
          </p15:clr>
        </p15:guide>
        <p15:guide id="2" pos="4937">
          <p15:clr>
            <a:srgbClr val="FBAE40"/>
          </p15:clr>
        </p15:guide>
        <p15:guide id="3" pos="5070">
          <p15:clr>
            <a:srgbClr val="FBAE40"/>
          </p15:clr>
        </p15:guide>
        <p15:guide id="4" pos="2741">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Thirds / One Thi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DBA6-06C3-4826-B064-BD9DE5C3EBBF}"/>
              </a:ext>
            </a:extLst>
          </p:cNvPr>
          <p:cNvSpPr>
            <a:spLocks noGrp="1"/>
          </p:cNvSpPr>
          <p:nvPr>
            <p:ph type="title"/>
          </p:nvPr>
        </p:nvSpPr>
        <p:spPr/>
        <p:txBody>
          <a:bodyPr/>
          <a:lstStyle>
            <a:lvl1pPr>
              <a:defRPr sz="3200"/>
            </a:lvl1pPr>
          </a:lstStyle>
          <a:p>
            <a:r>
              <a:rPr lang="en-US"/>
              <a:t>Click to edit Master title style</a:t>
            </a:r>
          </a:p>
        </p:txBody>
      </p:sp>
      <p:sp>
        <p:nvSpPr>
          <p:cNvPr id="3" name="Date Placeholder 2">
            <a:extLst>
              <a:ext uri="{FF2B5EF4-FFF2-40B4-BE49-F238E27FC236}">
                <a16:creationId xmlns:a16="http://schemas.microsoft.com/office/drawing/2014/main" id="{1EA7CA3A-A27F-4124-85E1-594A0D712C7E}"/>
              </a:ext>
            </a:extLst>
          </p:cNvPr>
          <p:cNvSpPr>
            <a:spLocks noGrp="1"/>
          </p:cNvSpPr>
          <p:nvPr>
            <p:ph type="dt" sz="half" idx="10"/>
          </p:nvPr>
        </p:nvSpPr>
        <p:spPr>
          <a:xfrm>
            <a:off x="0" y="1"/>
            <a:ext cx="2743200" cy="195145"/>
          </a:xfrm>
          <a:prstGeom prst="rect">
            <a:avLst/>
          </a:prstGeom>
        </p:spPr>
        <p:txBody>
          <a:bodyPr/>
          <a:lstStyle/>
          <a:p>
            <a:fld id="{C26546CB-0F61-4FCE-99A7-14F4BDF4FC3C}" type="datetime1">
              <a:rPr lang="en-US" smtClean="0"/>
              <a:t>1/26/2022</a:t>
            </a:fld>
            <a:endParaRPr lang="en-US"/>
          </a:p>
        </p:txBody>
      </p:sp>
      <p:sp>
        <p:nvSpPr>
          <p:cNvPr id="4" name="Footer Placeholder 3">
            <a:extLst>
              <a:ext uri="{FF2B5EF4-FFF2-40B4-BE49-F238E27FC236}">
                <a16:creationId xmlns:a16="http://schemas.microsoft.com/office/drawing/2014/main" id="{4420F987-64A7-458D-A758-EE38E047FA2E}"/>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7AAF2C-4243-4267-812B-2FD3CB47B4A3}"/>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7" name="Content Placeholder 6">
            <a:extLst>
              <a:ext uri="{FF2B5EF4-FFF2-40B4-BE49-F238E27FC236}">
                <a16:creationId xmlns:a16="http://schemas.microsoft.com/office/drawing/2014/main" id="{E7E4A3EE-B55E-4F19-9274-53585DFCB819}"/>
              </a:ext>
            </a:extLst>
          </p:cNvPr>
          <p:cNvSpPr>
            <a:spLocks noGrp="1"/>
          </p:cNvSpPr>
          <p:nvPr>
            <p:ph sz="quarter" idx="13"/>
          </p:nvPr>
        </p:nvSpPr>
        <p:spPr>
          <a:xfrm>
            <a:off x="652462" y="1295399"/>
            <a:ext cx="7186845"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1EE6E3ED-07DA-441B-829A-B77630326455}"/>
              </a:ext>
            </a:extLst>
          </p:cNvPr>
          <p:cNvSpPr>
            <a:spLocks noGrp="1"/>
          </p:cNvSpPr>
          <p:nvPr>
            <p:ph sz="quarter" idx="14"/>
          </p:nvPr>
        </p:nvSpPr>
        <p:spPr>
          <a:xfrm>
            <a:off x="8046149" y="1295351"/>
            <a:ext cx="3483864" cy="4952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991626"/>
      </p:ext>
    </p:extLst>
  </p:cSld>
  <p:clrMapOvr>
    <a:masterClrMapping/>
  </p:clrMapOvr>
  <p:extLst>
    <p:ext uri="{DCECCB84-F9BA-43D5-87BE-67443E8EF086}">
      <p15:sldGuideLst xmlns:p15="http://schemas.microsoft.com/office/powerpoint/2012/main">
        <p15:guide id="1" pos="4938">
          <p15:clr>
            <a:srgbClr val="FBAE40"/>
          </p15:clr>
        </p15:guide>
        <p15:guide id="2" pos="5063">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One Third / Two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DBA6-06C3-4826-B064-BD9DE5C3EB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A7CA3A-A27F-4124-85E1-594A0D712C7E}"/>
              </a:ext>
            </a:extLst>
          </p:cNvPr>
          <p:cNvSpPr>
            <a:spLocks noGrp="1"/>
          </p:cNvSpPr>
          <p:nvPr>
            <p:ph type="dt" sz="half" idx="10"/>
          </p:nvPr>
        </p:nvSpPr>
        <p:spPr>
          <a:xfrm>
            <a:off x="0" y="1"/>
            <a:ext cx="2743200" cy="195145"/>
          </a:xfrm>
          <a:prstGeom prst="rect">
            <a:avLst/>
          </a:prstGeom>
        </p:spPr>
        <p:txBody>
          <a:bodyPr/>
          <a:lstStyle/>
          <a:p>
            <a:fld id="{75C3CCC0-C904-4168-BB5F-4772BB4E689E}" type="datetime1">
              <a:rPr lang="en-US" smtClean="0"/>
              <a:t>1/26/2022</a:t>
            </a:fld>
            <a:endParaRPr lang="en-US"/>
          </a:p>
        </p:txBody>
      </p:sp>
      <p:sp>
        <p:nvSpPr>
          <p:cNvPr id="4" name="Footer Placeholder 3">
            <a:extLst>
              <a:ext uri="{FF2B5EF4-FFF2-40B4-BE49-F238E27FC236}">
                <a16:creationId xmlns:a16="http://schemas.microsoft.com/office/drawing/2014/main" id="{4420F987-64A7-458D-A758-EE38E047FA2E}"/>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7AAF2C-4243-4267-812B-2FD3CB47B4A3}"/>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7" name="Content Placeholder 6">
            <a:extLst>
              <a:ext uri="{FF2B5EF4-FFF2-40B4-BE49-F238E27FC236}">
                <a16:creationId xmlns:a16="http://schemas.microsoft.com/office/drawing/2014/main" id="{E7E4A3EE-B55E-4F19-9274-53585DFCB819}"/>
              </a:ext>
            </a:extLst>
          </p:cNvPr>
          <p:cNvSpPr>
            <a:spLocks noGrp="1"/>
          </p:cNvSpPr>
          <p:nvPr>
            <p:ph sz="quarter" idx="13"/>
          </p:nvPr>
        </p:nvSpPr>
        <p:spPr>
          <a:xfrm>
            <a:off x="652463" y="1295449"/>
            <a:ext cx="3486796" cy="4950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1EE6E3ED-07DA-441B-829A-B77630326455}"/>
              </a:ext>
            </a:extLst>
          </p:cNvPr>
          <p:cNvSpPr>
            <a:spLocks noGrp="1"/>
          </p:cNvSpPr>
          <p:nvPr>
            <p:ph sz="quarter" idx="14"/>
          </p:nvPr>
        </p:nvSpPr>
        <p:spPr>
          <a:xfrm>
            <a:off x="4343400" y="1295400"/>
            <a:ext cx="7192963"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8206579"/>
      </p:ext>
    </p:extLst>
  </p:cSld>
  <p:clrMapOvr>
    <a:masterClrMapping/>
  </p:clrMapOvr>
  <p:extLst>
    <p:ext uri="{DCECCB84-F9BA-43D5-87BE-67443E8EF086}">
      <p15:sldGuideLst xmlns:p15="http://schemas.microsoft.com/office/powerpoint/2012/main">
        <p15:guide id="1" pos="2607">
          <p15:clr>
            <a:srgbClr val="FBAE40"/>
          </p15:clr>
        </p15:guide>
        <p15:guide id="2" pos="2733">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ustomer 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DBA6-06C3-4826-B064-BD9DE5C3EB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A7CA3A-A27F-4124-85E1-594A0D712C7E}"/>
              </a:ext>
            </a:extLst>
          </p:cNvPr>
          <p:cNvSpPr>
            <a:spLocks noGrp="1"/>
          </p:cNvSpPr>
          <p:nvPr>
            <p:ph type="dt" sz="half" idx="10"/>
          </p:nvPr>
        </p:nvSpPr>
        <p:spPr>
          <a:xfrm>
            <a:off x="0" y="1"/>
            <a:ext cx="2743200" cy="195145"/>
          </a:xfrm>
          <a:prstGeom prst="rect">
            <a:avLst/>
          </a:prstGeom>
        </p:spPr>
        <p:txBody>
          <a:bodyPr/>
          <a:lstStyle/>
          <a:p>
            <a:fld id="{4F3E562D-FDBA-495B-A293-B4FB4F8F52B2}" type="datetime1">
              <a:rPr lang="en-US" smtClean="0"/>
              <a:t>1/26/2022</a:t>
            </a:fld>
            <a:endParaRPr lang="en-US"/>
          </a:p>
        </p:txBody>
      </p:sp>
      <p:sp>
        <p:nvSpPr>
          <p:cNvPr id="4" name="Footer Placeholder 3">
            <a:extLst>
              <a:ext uri="{FF2B5EF4-FFF2-40B4-BE49-F238E27FC236}">
                <a16:creationId xmlns:a16="http://schemas.microsoft.com/office/drawing/2014/main" id="{4420F987-64A7-458D-A758-EE38E047FA2E}"/>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7AAF2C-4243-4267-812B-2FD3CB47B4A3}"/>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9" name="Content Placeholder 8">
            <a:extLst>
              <a:ext uri="{FF2B5EF4-FFF2-40B4-BE49-F238E27FC236}">
                <a16:creationId xmlns:a16="http://schemas.microsoft.com/office/drawing/2014/main" id="{1EE6E3ED-07DA-441B-829A-B77630326455}"/>
              </a:ext>
            </a:extLst>
          </p:cNvPr>
          <p:cNvSpPr>
            <a:spLocks noGrp="1"/>
          </p:cNvSpPr>
          <p:nvPr>
            <p:ph sz="quarter" idx="14"/>
          </p:nvPr>
        </p:nvSpPr>
        <p:spPr>
          <a:xfrm>
            <a:off x="4343400" y="1295400"/>
            <a:ext cx="7192963"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E826942A-CD52-45AB-BD2A-DBEE06603BA1}"/>
              </a:ext>
            </a:extLst>
          </p:cNvPr>
          <p:cNvSpPr>
            <a:spLocks noGrp="1"/>
          </p:cNvSpPr>
          <p:nvPr>
            <p:ph type="pic" sz="quarter" idx="15" hasCustomPrompt="1"/>
          </p:nvPr>
        </p:nvSpPr>
        <p:spPr>
          <a:xfrm>
            <a:off x="652463" y="1295400"/>
            <a:ext cx="3486150" cy="946150"/>
          </a:xfrm>
          <a:pattFill prst="pct5">
            <a:fgClr>
              <a:schemeClr val="accent1"/>
            </a:fgClr>
            <a:bgClr>
              <a:schemeClr val="bg1"/>
            </a:bgClr>
          </a:pattFill>
        </p:spPr>
        <p:txBody>
          <a:bodyPr anchor="ctr">
            <a:normAutofit/>
          </a:bodyPr>
          <a:lstStyle>
            <a:lvl1pPr marL="0" indent="0" algn="ctr">
              <a:buNone/>
              <a:defRPr sz="1800"/>
            </a:lvl1pPr>
          </a:lstStyle>
          <a:p>
            <a:r>
              <a:rPr lang="en-US"/>
              <a:t>Insert logo here (remove placeholder and place logo manually if needed)</a:t>
            </a:r>
          </a:p>
        </p:txBody>
      </p:sp>
      <p:sp>
        <p:nvSpPr>
          <p:cNvPr id="11" name="Text Placeholder 10">
            <a:extLst>
              <a:ext uri="{FF2B5EF4-FFF2-40B4-BE49-F238E27FC236}">
                <a16:creationId xmlns:a16="http://schemas.microsoft.com/office/drawing/2014/main" id="{29EA4789-3E51-4DF8-8A2E-5BFC9BF41651}"/>
              </a:ext>
            </a:extLst>
          </p:cNvPr>
          <p:cNvSpPr>
            <a:spLocks noGrp="1"/>
          </p:cNvSpPr>
          <p:nvPr>
            <p:ph type="body" sz="quarter" idx="16"/>
          </p:nvPr>
        </p:nvSpPr>
        <p:spPr>
          <a:xfrm>
            <a:off x="652463" y="2743200"/>
            <a:ext cx="3486150" cy="350361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2672376"/>
      </p:ext>
    </p:extLst>
  </p:cSld>
  <p:clrMapOvr>
    <a:masterClrMapping/>
  </p:clrMapOvr>
  <p:extLst>
    <p:ext uri="{DCECCB84-F9BA-43D5-87BE-67443E8EF086}">
      <p15:sldGuideLst xmlns:p15="http://schemas.microsoft.com/office/powerpoint/2012/main">
        <p15:guide id="1" pos="2607">
          <p15:clr>
            <a:srgbClr val="FBAE40"/>
          </p15:clr>
        </p15:guide>
        <p15:guide id="2" pos="2733">
          <p15:clr>
            <a:srgbClr val="FBAE40"/>
          </p15:clr>
        </p15:guide>
        <p15:guide id="3" orient="horz" pos="1637">
          <p15:clr>
            <a:srgbClr val="FBAE40"/>
          </p15:clr>
        </p15:guide>
        <p15:guide id="4" orient="horz" pos="1519">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OC / Agenda">
    <p:spTree>
      <p:nvGrpSpPr>
        <p:cNvPr id="1" name=""/>
        <p:cNvGrpSpPr/>
        <p:nvPr/>
      </p:nvGrpSpPr>
      <p:grpSpPr>
        <a:xfrm>
          <a:off x="0" y="0"/>
          <a:ext cx="0" cy="0"/>
          <a:chOff x="0" y="0"/>
          <a:chExt cx="0" cy="0"/>
        </a:xfrm>
      </p:grpSpPr>
      <p:grpSp>
        <p:nvGrpSpPr>
          <p:cNvPr id="9" name="Graphic 6">
            <a:extLst>
              <a:ext uri="{FF2B5EF4-FFF2-40B4-BE49-F238E27FC236}">
                <a16:creationId xmlns:a16="http://schemas.microsoft.com/office/drawing/2014/main" id="{3DFC48DD-BA45-4AD6-AA56-D087A281B66D}"/>
              </a:ext>
            </a:extLst>
          </p:cNvPr>
          <p:cNvGrpSpPr/>
          <p:nvPr/>
        </p:nvGrpSpPr>
        <p:grpSpPr>
          <a:xfrm>
            <a:off x="0" y="4762"/>
            <a:ext cx="12192000" cy="6853237"/>
            <a:chOff x="0" y="4762"/>
            <a:chExt cx="12192000" cy="6853237"/>
          </a:xfrm>
          <a:solidFill>
            <a:schemeClr val="accent1"/>
          </a:solidFill>
        </p:grpSpPr>
        <p:sp>
          <p:nvSpPr>
            <p:cNvPr id="22" name="Freeform: Shape 21">
              <a:extLst>
                <a:ext uri="{FF2B5EF4-FFF2-40B4-BE49-F238E27FC236}">
                  <a16:creationId xmlns:a16="http://schemas.microsoft.com/office/drawing/2014/main" id="{75031294-5AEF-49AB-A3E0-6D7AF3CC7444}"/>
                </a:ext>
              </a:extLst>
            </p:cNvPr>
            <p:cNvSpPr/>
            <p:nvPr/>
          </p:nvSpPr>
          <p:spPr>
            <a:xfrm>
              <a:off x="8143017" y="4762"/>
              <a:ext cx="4048410" cy="4051173"/>
            </a:xfrm>
            <a:custGeom>
              <a:avLst/>
              <a:gdLst>
                <a:gd name="connsiteX0" fmla="*/ 4048411 w 4048410"/>
                <a:gd name="connsiteY0" fmla="*/ 0 h 4051173"/>
                <a:gd name="connsiteX1" fmla="*/ 0 w 4048410"/>
                <a:gd name="connsiteY1" fmla="*/ 4051173 h 4051173"/>
                <a:gd name="connsiteX2" fmla="*/ 2293049 w 4048410"/>
                <a:gd name="connsiteY2" fmla="*/ 4051173 h 4051173"/>
                <a:gd name="connsiteX3" fmla="*/ 4048411 w 4048410"/>
                <a:gd name="connsiteY3" fmla="*/ 2283905 h 4051173"/>
                <a:gd name="connsiteX4" fmla="*/ 4048411 w 4048410"/>
                <a:gd name="connsiteY4" fmla="*/ 0 h 405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410" h="4051173">
                  <a:moveTo>
                    <a:pt x="4048411" y="0"/>
                  </a:moveTo>
                  <a:lnTo>
                    <a:pt x="0" y="4051173"/>
                  </a:lnTo>
                  <a:lnTo>
                    <a:pt x="2293049" y="4051173"/>
                  </a:lnTo>
                  <a:lnTo>
                    <a:pt x="4048411" y="2283905"/>
                  </a:lnTo>
                  <a:lnTo>
                    <a:pt x="4048411" y="0"/>
                  </a:lnTo>
                  <a:close/>
                </a:path>
              </a:pathLst>
            </a:custGeom>
            <a:solidFill>
              <a:srgbClr val="0D4E96"/>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D6DEAD9-652F-43F0-B567-CCFA267D38E4}"/>
                </a:ext>
              </a:extLst>
            </p:cNvPr>
            <p:cNvSpPr/>
            <p:nvPr/>
          </p:nvSpPr>
          <p:spPr>
            <a:xfrm>
              <a:off x="8041671" y="4050982"/>
              <a:ext cx="4150328" cy="2395537"/>
            </a:xfrm>
            <a:custGeom>
              <a:avLst/>
              <a:gdLst>
                <a:gd name="connsiteX0" fmla="*/ 4150328 w 4150328"/>
                <a:gd name="connsiteY0" fmla="*/ 0 h 2395537"/>
                <a:gd name="connsiteX1" fmla="*/ 2395633 w 4150328"/>
                <a:gd name="connsiteY1" fmla="*/ 0 h 2395537"/>
                <a:gd name="connsiteX2" fmla="*/ 0 w 4150328"/>
                <a:gd name="connsiteY2" fmla="*/ 2395538 h 2395537"/>
                <a:gd name="connsiteX3" fmla="*/ 2508599 w 4150328"/>
                <a:gd name="connsiteY3" fmla="*/ 2395538 h 2395537"/>
                <a:gd name="connsiteX4" fmla="*/ 4150328 w 4150328"/>
                <a:gd name="connsiteY4" fmla="*/ 753809 h 2395537"/>
                <a:gd name="connsiteX5" fmla="*/ 4150328 w 4150328"/>
                <a:gd name="connsiteY5" fmla="*/ 0 h 239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0328" h="2395537">
                  <a:moveTo>
                    <a:pt x="4150328" y="0"/>
                  </a:moveTo>
                  <a:lnTo>
                    <a:pt x="2395633" y="0"/>
                  </a:lnTo>
                  <a:lnTo>
                    <a:pt x="0" y="2395538"/>
                  </a:lnTo>
                  <a:lnTo>
                    <a:pt x="2508599" y="2395538"/>
                  </a:lnTo>
                  <a:lnTo>
                    <a:pt x="4150328" y="753809"/>
                  </a:lnTo>
                  <a:lnTo>
                    <a:pt x="4150328" y="0"/>
                  </a:lnTo>
                  <a:close/>
                </a:path>
              </a:pathLst>
            </a:custGeom>
            <a:solidFill>
              <a:srgbClr val="406997"/>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1510791-E2B0-4BA7-8381-C471FABCE11D}"/>
                </a:ext>
              </a:extLst>
            </p:cNvPr>
            <p:cNvSpPr/>
            <p:nvPr/>
          </p:nvSpPr>
          <p:spPr>
            <a:xfrm>
              <a:off x="10539698" y="4794218"/>
              <a:ext cx="1652301" cy="1652301"/>
            </a:xfrm>
            <a:custGeom>
              <a:avLst/>
              <a:gdLst>
                <a:gd name="connsiteX0" fmla="*/ 1652302 w 1652301"/>
                <a:gd name="connsiteY0" fmla="*/ 0 h 1652301"/>
                <a:gd name="connsiteX1" fmla="*/ 0 w 1652301"/>
                <a:gd name="connsiteY1" fmla="*/ 1652302 h 1652301"/>
                <a:gd name="connsiteX2" fmla="*/ 1652302 w 1652301"/>
                <a:gd name="connsiteY2" fmla="*/ 1652302 h 1652301"/>
                <a:gd name="connsiteX3" fmla="*/ 1652302 w 1652301"/>
                <a:gd name="connsiteY3" fmla="*/ 0 h 1652301"/>
              </a:gdLst>
              <a:ahLst/>
              <a:cxnLst>
                <a:cxn ang="0">
                  <a:pos x="connsiteX0" y="connsiteY0"/>
                </a:cxn>
                <a:cxn ang="0">
                  <a:pos x="connsiteX1" y="connsiteY1"/>
                </a:cxn>
                <a:cxn ang="0">
                  <a:pos x="connsiteX2" y="connsiteY2"/>
                </a:cxn>
                <a:cxn ang="0">
                  <a:pos x="connsiteX3" y="connsiteY3"/>
                </a:cxn>
              </a:cxnLst>
              <a:rect l="l" t="t" r="r" b="b"/>
              <a:pathLst>
                <a:path w="1652301" h="1652301">
                  <a:moveTo>
                    <a:pt x="1652302" y="0"/>
                  </a:moveTo>
                  <a:lnTo>
                    <a:pt x="0" y="1652302"/>
                  </a:lnTo>
                  <a:lnTo>
                    <a:pt x="1652302" y="1652302"/>
                  </a:lnTo>
                  <a:lnTo>
                    <a:pt x="1652302" y="0"/>
                  </a:lnTo>
                  <a:close/>
                </a:path>
              </a:pathLst>
            </a:custGeom>
            <a:solidFill>
              <a:srgbClr val="0D4E96"/>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7B37C87-6FED-41E2-B734-5644DA4F1307}"/>
                </a:ext>
              </a:extLst>
            </p:cNvPr>
            <p:cNvSpPr/>
            <p:nvPr/>
          </p:nvSpPr>
          <p:spPr>
            <a:xfrm>
              <a:off x="8144161" y="4050982"/>
              <a:ext cx="2293048" cy="1146524"/>
            </a:xfrm>
            <a:custGeom>
              <a:avLst/>
              <a:gdLst>
                <a:gd name="connsiteX0" fmla="*/ 2293049 w 2293048"/>
                <a:gd name="connsiteY0" fmla="*/ 0 h 1146524"/>
                <a:gd name="connsiteX1" fmla="*/ 1146524 w 2293048"/>
                <a:gd name="connsiteY1" fmla="*/ 1146524 h 1146524"/>
                <a:gd name="connsiteX2" fmla="*/ 0 w 2293048"/>
                <a:gd name="connsiteY2" fmla="*/ 0 h 1146524"/>
                <a:gd name="connsiteX3" fmla="*/ 2293049 w 2293048"/>
                <a:gd name="connsiteY3" fmla="*/ 0 h 1146524"/>
              </a:gdLst>
              <a:ahLst/>
              <a:cxnLst>
                <a:cxn ang="0">
                  <a:pos x="connsiteX0" y="connsiteY0"/>
                </a:cxn>
                <a:cxn ang="0">
                  <a:pos x="connsiteX1" y="connsiteY1"/>
                </a:cxn>
                <a:cxn ang="0">
                  <a:pos x="connsiteX2" y="connsiteY2"/>
                </a:cxn>
                <a:cxn ang="0">
                  <a:pos x="connsiteX3" y="connsiteY3"/>
                </a:cxn>
              </a:cxnLst>
              <a:rect l="l" t="t" r="r" b="b"/>
              <a:pathLst>
                <a:path w="2293048" h="1146524">
                  <a:moveTo>
                    <a:pt x="2293049" y="0"/>
                  </a:moveTo>
                  <a:lnTo>
                    <a:pt x="1146524" y="1146524"/>
                  </a:lnTo>
                  <a:lnTo>
                    <a:pt x="0" y="0"/>
                  </a:lnTo>
                  <a:lnTo>
                    <a:pt x="2293049" y="0"/>
                  </a:lnTo>
                  <a:close/>
                </a:path>
              </a:pathLst>
            </a:custGeom>
            <a:solidFill>
              <a:srgbClr val="052144"/>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6597733-88FA-40D4-84C1-55D4D4E8F384}"/>
                </a:ext>
              </a:extLst>
            </p:cNvPr>
            <p:cNvSpPr/>
            <p:nvPr/>
          </p:nvSpPr>
          <p:spPr>
            <a:xfrm>
              <a:off x="8041671" y="5197506"/>
              <a:ext cx="2498026" cy="1249013"/>
            </a:xfrm>
            <a:custGeom>
              <a:avLst/>
              <a:gdLst>
                <a:gd name="connsiteX0" fmla="*/ 2498027 w 2498026"/>
                <a:gd name="connsiteY0" fmla="*/ 1249013 h 1249013"/>
                <a:gd name="connsiteX1" fmla="*/ 1249013 w 2498026"/>
                <a:gd name="connsiteY1" fmla="*/ 0 h 1249013"/>
                <a:gd name="connsiteX2" fmla="*/ 0 w 2498026"/>
                <a:gd name="connsiteY2" fmla="*/ 1249013 h 1249013"/>
                <a:gd name="connsiteX3" fmla="*/ 2498027 w 2498026"/>
                <a:gd name="connsiteY3" fmla="*/ 1249013 h 1249013"/>
              </a:gdLst>
              <a:ahLst/>
              <a:cxnLst>
                <a:cxn ang="0">
                  <a:pos x="connsiteX0" y="connsiteY0"/>
                </a:cxn>
                <a:cxn ang="0">
                  <a:pos x="connsiteX1" y="connsiteY1"/>
                </a:cxn>
                <a:cxn ang="0">
                  <a:pos x="connsiteX2" y="connsiteY2"/>
                </a:cxn>
                <a:cxn ang="0">
                  <a:pos x="connsiteX3" y="connsiteY3"/>
                </a:cxn>
              </a:cxnLst>
              <a:rect l="l" t="t" r="r" b="b"/>
              <a:pathLst>
                <a:path w="2498026" h="1249013">
                  <a:moveTo>
                    <a:pt x="2498027" y="1249013"/>
                  </a:moveTo>
                  <a:lnTo>
                    <a:pt x="1249013" y="0"/>
                  </a:lnTo>
                  <a:lnTo>
                    <a:pt x="0" y="1249013"/>
                  </a:lnTo>
                  <a:lnTo>
                    <a:pt x="2498027" y="1249013"/>
                  </a:lnTo>
                  <a:close/>
                </a:path>
              </a:pathLst>
            </a:custGeom>
            <a:solidFill>
              <a:srgbClr val="FFFFFF">
                <a:alpha val="20000"/>
              </a:srgbClr>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B202400-6B7E-43D0-A68D-ABD8F38F82AC}"/>
                </a:ext>
              </a:extLst>
            </p:cNvPr>
            <p:cNvSpPr/>
            <p:nvPr/>
          </p:nvSpPr>
          <p:spPr>
            <a:xfrm>
              <a:off x="10001821" y="3427475"/>
              <a:ext cx="1054703" cy="1058894"/>
            </a:xfrm>
            <a:custGeom>
              <a:avLst/>
              <a:gdLst>
                <a:gd name="connsiteX0" fmla="*/ 1 w 1054703"/>
                <a:gd name="connsiteY0" fmla="*/ 1058894 h 1058894"/>
                <a:gd name="connsiteX1" fmla="*/ 1054704 w 1054703"/>
                <a:gd name="connsiteY1" fmla="*/ 0 h 1058894"/>
              </a:gdLst>
              <a:ahLst/>
              <a:cxnLst>
                <a:cxn ang="0">
                  <a:pos x="connsiteX0" y="connsiteY0"/>
                </a:cxn>
                <a:cxn ang="0">
                  <a:pos x="connsiteX1" y="connsiteY1"/>
                </a:cxn>
              </a:cxnLst>
              <a:rect l="l" t="t" r="r" b="b"/>
              <a:pathLst>
                <a:path w="1054703" h="1058894">
                  <a:moveTo>
                    <a:pt x="1" y="1058894"/>
                  </a:moveTo>
                  <a:lnTo>
                    <a:pt x="1054704" y="0"/>
                  </a:lnTo>
                </a:path>
              </a:pathLst>
            </a:custGeom>
            <a:ln w="95155" cap="flat">
              <a:solidFill>
                <a:srgbClr val="D2D755"/>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BA526CA-B6D0-4C62-92E0-7742008EAB6F}"/>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4C57ECA-8A55-4A48-B62E-537751B85838}"/>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00A0F26-0ECD-489D-B6DB-17C26F636273}"/>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085AFA45-B9BF-4380-84CD-DFA217CB985B}"/>
              </a:ext>
            </a:extLst>
          </p:cNvPr>
          <p:cNvSpPr>
            <a:spLocks noGrp="1"/>
          </p:cNvSpPr>
          <p:nvPr>
            <p:ph type="title"/>
          </p:nvPr>
        </p:nvSpPr>
        <p:spPr>
          <a:xfrm>
            <a:off x="652463" y="275865"/>
            <a:ext cx="10244137" cy="714735"/>
          </a:xfrm>
        </p:spPr>
        <p:txBody>
          <a:bodyPr/>
          <a:lstStyle>
            <a:lvl1pPr>
              <a:defRPr sz="3200"/>
            </a:lvl1pPr>
          </a:lstStyle>
          <a:p>
            <a:r>
              <a:rPr lang="en-US"/>
              <a:t>Click to edit Master title style</a:t>
            </a:r>
          </a:p>
        </p:txBody>
      </p:sp>
      <p:sp>
        <p:nvSpPr>
          <p:cNvPr id="3" name="Date Placeholder 2">
            <a:extLst>
              <a:ext uri="{FF2B5EF4-FFF2-40B4-BE49-F238E27FC236}">
                <a16:creationId xmlns:a16="http://schemas.microsoft.com/office/drawing/2014/main" id="{9964E92C-14A1-452F-8B24-642609FE0604}"/>
              </a:ext>
            </a:extLst>
          </p:cNvPr>
          <p:cNvSpPr>
            <a:spLocks noGrp="1"/>
          </p:cNvSpPr>
          <p:nvPr>
            <p:ph type="dt" sz="half" idx="10"/>
          </p:nvPr>
        </p:nvSpPr>
        <p:spPr>
          <a:xfrm>
            <a:off x="0" y="1"/>
            <a:ext cx="2743200" cy="195145"/>
          </a:xfrm>
          <a:prstGeom prst="rect">
            <a:avLst/>
          </a:prstGeom>
        </p:spPr>
        <p:txBody>
          <a:bodyPr/>
          <a:lstStyle/>
          <a:p>
            <a:fld id="{0CA4D7F9-E6F4-47D4-A8CB-79597FB729E9}" type="datetime1">
              <a:rPr lang="en-US" smtClean="0"/>
              <a:t>1/26/2022</a:t>
            </a:fld>
            <a:endParaRPr lang="en-US"/>
          </a:p>
        </p:txBody>
      </p:sp>
      <p:sp>
        <p:nvSpPr>
          <p:cNvPr id="4" name="Footer Placeholder 3">
            <a:extLst>
              <a:ext uri="{FF2B5EF4-FFF2-40B4-BE49-F238E27FC236}">
                <a16:creationId xmlns:a16="http://schemas.microsoft.com/office/drawing/2014/main" id="{39C0ED78-D602-45AF-BF79-714C6A44635E}"/>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D2DED5-87D9-42BE-9CCA-B218AF01A185}"/>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10" name="Text Placeholder 9">
            <a:extLst>
              <a:ext uri="{FF2B5EF4-FFF2-40B4-BE49-F238E27FC236}">
                <a16:creationId xmlns:a16="http://schemas.microsoft.com/office/drawing/2014/main" id="{ADB79197-F6AF-4224-A0F2-CBBD948435C3}"/>
              </a:ext>
            </a:extLst>
          </p:cNvPr>
          <p:cNvSpPr>
            <a:spLocks noGrp="1"/>
          </p:cNvSpPr>
          <p:nvPr>
            <p:ph type="body" sz="quarter" idx="13"/>
          </p:nvPr>
        </p:nvSpPr>
        <p:spPr>
          <a:xfrm>
            <a:off x="652463" y="1295400"/>
            <a:ext cx="7272337" cy="4951413"/>
          </a:xfrm>
        </p:spPr>
        <p:txBody>
          <a:bodyPr/>
          <a:lstStyle>
            <a:lvl1pPr marL="457200" indent="-457200">
              <a:buFont typeface="+mj-lt"/>
              <a:buAutoNum type="arabicPeriod"/>
              <a:defRPr/>
            </a:lvl1pPr>
            <a:lvl2pPr marL="685800" indent="-457200">
              <a:buFont typeface="+mj-lt"/>
              <a:buAutoNum type="arabicPeriod"/>
              <a:defRPr/>
            </a:lvl2pPr>
            <a:lvl3pPr marL="800100" indent="-342900">
              <a:buFont typeface="+mj-lt"/>
              <a:buAutoNum type="arabicPeriod"/>
              <a:defRPr/>
            </a:lvl3pPr>
            <a:lvl4pPr marL="1028700" indent="-342900">
              <a:buFont typeface="+mj-lt"/>
              <a:buAutoNum type="arabicPeriod"/>
              <a:defRPr/>
            </a:lvl4pPr>
            <a:lvl5pPr marL="12573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1" name="Graphic 30">
            <a:extLst>
              <a:ext uri="{FF2B5EF4-FFF2-40B4-BE49-F238E27FC236}">
                <a16:creationId xmlns:a16="http://schemas.microsoft.com/office/drawing/2014/main" id="{E9B052AD-1F28-433B-A218-AD5B2ADDA11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064" t="25850" r="11371" b="26766"/>
          <a:stretch/>
        </p:blipFill>
        <p:spPr>
          <a:xfrm>
            <a:off x="465625" y="6544949"/>
            <a:ext cx="865204" cy="210199"/>
          </a:xfrm>
          <a:prstGeom prst="rect">
            <a:avLst/>
          </a:prstGeom>
        </p:spPr>
      </p:pic>
    </p:spTree>
    <p:extLst>
      <p:ext uri="{BB962C8B-B14F-4D97-AF65-F5344CB8AC3E}">
        <p14:creationId xmlns:p14="http://schemas.microsoft.com/office/powerpoint/2010/main" val="6579575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8C7CC3D-4C46-4591-A1A8-76BE4DEA28B4}"/>
              </a:ext>
            </a:extLst>
          </p:cNvPr>
          <p:cNvSpPr>
            <a:spLocks noGrp="1"/>
          </p:cNvSpPr>
          <p:nvPr>
            <p:ph type="pic" sz="quarter" idx="13" hasCustomPrompt="1"/>
          </p:nvPr>
        </p:nvSpPr>
        <p:spPr>
          <a:xfrm>
            <a:off x="0" y="-1"/>
            <a:ext cx="12192000" cy="6391176"/>
          </a:xfrm>
          <a:pattFill prst="pct5">
            <a:fgClr>
              <a:schemeClr val="accent1"/>
            </a:fgClr>
            <a:bgClr>
              <a:schemeClr val="bg1"/>
            </a:bgClr>
          </a:pattFill>
        </p:spPr>
        <p:txBody>
          <a:bodyPr anchor="ctr"/>
          <a:lstStyle>
            <a:lvl1pPr marL="0" indent="0" algn="ctr">
              <a:buNone/>
              <a:defRPr/>
            </a:lvl1pPr>
          </a:lstStyle>
          <a:p>
            <a:r>
              <a:rPr lang="en-US"/>
              <a:t>[Click icon to insert image]</a:t>
            </a:r>
          </a:p>
        </p:txBody>
      </p:sp>
      <p:sp>
        <p:nvSpPr>
          <p:cNvPr id="2" name="Title 1">
            <a:extLst>
              <a:ext uri="{FF2B5EF4-FFF2-40B4-BE49-F238E27FC236}">
                <a16:creationId xmlns:a16="http://schemas.microsoft.com/office/drawing/2014/main" id="{90219B01-1931-459E-A1BC-29BC0869617C}"/>
              </a:ext>
            </a:extLst>
          </p:cNvPr>
          <p:cNvSpPr>
            <a:spLocks noGrp="1"/>
          </p:cNvSpPr>
          <p:nvPr>
            <p:ph type="title" hasCustomPrompt="1"/>
          </p:nvPr>
        </p:nvSpPr>
        <p:spPr>
          <a:xfrm>
            <a:off x="664275" y="2057400"/>
            <a:ext cx="10877550" cy="714735"/>
          </a:xfrm>
        </p:spPr>
        <p:txBody>
          <a:bodyPr/>
          <a:lstStyle>
            <a:lvl1pPr>
              <a:defRPr/>
            </a:lvl1pPr>
          </a:lstStyle>
          <a:p>
            <a:r>
              <a:rPr lang="en-US"/>
              <a:t>[Insert Title and Change Font Color to White as Needed]</a:t>
            </a:r>
          </a:p>
        </p:txBody>
      </p:sp>
      <p:sp>
        <p:nvSpPr>
          <p:cNvPr id="3" name="Date Placeholder 2">
            <a:extLst>
              <a:ext uri="{FF2B5EF4-FFF2-40B4-BE49-F238E27FC236}">
                <a16:creationId xmlns:a16="http://schemas.microsoft.com/office/drawing/2014/main" id="{1B2C94C9-78BB-4EA4-8967-2FA80631B980}"/>
              </a:ext>
            </a:extLst>
          </p:cNvPr>
          <p:cNvSpPr>
            <a:spLocks noGrp="1"/>
          </p:cNvSpPr>
          <p:nvPr>
            <p:ph type="dt" sz="half" idx="10"/>
          </p:nvPr>
        </p:nvSpPr>
        <p:spPr>
          <a:xfrm>
            <a:off x="0" y="1"/>
            <a:ext cx="2743200" cy="195145"/>
          </a:xfrm>
          <a:prstGeom prst="rect">
            <a:avLst/>
          </a:prstGeom>
        </p:spPr>
        <p:txBody>
          <a:bodyPr/>
          <a:lstStyle/>
          <a:p>
            <a:fld id="{5B675E78-1951-44F0-9FAF-A3CBA03937F9}" type="datetime1">
              <a:rPr lang="en-US" smtClean="0"/>
              <a:t>1/26/2022</a:t>
            </a:fld>
            <a:endParaRPr lang="en-US"/>
          </a:p>
        </p:txBody>
      </p:sp>
      <p:sp>
        <p:nvSpPr>
          <p:cNvPr id="4" name="Footer Placeholder 3">
            <a:extLst>
              <a:ext uri="{FF2B5EF4-FFF2-40B4-BE49-F238E27FC236}">
                <a16:creationId xmlns:a16="http://schemas.microsoft.com/office/drawing/2014/main" id="{64D26733-F592-46E8-9FA3-EC6FC5C6CAB7}"/>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F69422-B90B-41D6-A93A-926C3241E393}"/>
              </a:ext>
            </a:extLst>
          </p:cNvPr>
          <p:cNvSpPr>
            <a:spLocks noGrp="1"/>
          </p:cNvSpPr>
          <p:nvPr>
            <p:ph type="sldNum" sz="quarter" idx="12"/>
          </p:nvPr>
        </p:nvSpPr>
        <p:spPr/>
        <p:txBody>
          <a:bodyPr/>
          <a:lstStyle/>
          <a:p>
            <a:fld id="{507CC9FD-F0BE-4343-88E6-11D806760E48}" type="slidenum">
              <a:rPr lang="en-US" smtClean="0"/>
              <a:pPr/>
              <a:t>‹#›</a:t>
            </a:fld>
            <a:endParaRPr lang="en-US"/>
          </a:p>
        </p:txBody>
      </p:sp>
    </p:spTree>
    <p:extLst>
      <p:ext uri="{BB962C8B-B14F-4D97-AF65-F5344CB8AC3E}">
        <p14:creationId xmlns:p14="http://schemas.microsoft.com/office/powerpoint/2010/main" val="32145563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ustomer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C78D-46EF-4E59-AF5C-1B55CBC36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49FF86-ABF9-4337-BDBB-FDCE34B0493F}"/>
              </a:ext>
            </a:extLst>
          </p:cNvPr>
          <p:cNvSpPr>
            <a:spLocks noGrp="1"/>
          </p:cNvSpPr>
          <p:nvPr>
            <p:ph type="dt" sz="half" idx="10"/>
          </p:nvPr>
        </p:nvSpPr>
        <p:spPr>
          <a:xfrm>
            <a:off x="0" y="1"/>
            <a:ext cx="2743200" cy="195145"/>
          </a:xfrm>
          <a:prstGeom prst="rect">
            <a:avLst/>
          </a:prstGeom>
        </p:spPr>
        <p:txBody>
          <a:bodyPr/>
          <a:lstStyle/>
          <a:p>
            <a:fld id="{5B3AB921-E751-4D26-8FAF-7199D7BC2E16}" type="datetime1">
              <a:rPr lang="en-US" smtClean="0"/>
              <a:t>1/26/2022</a:t>
            </a:fld>
            <a:endParaRPr lang="en-US"/>
          </a:p>
        </p:txBody>
      </p:sp>
      <p:sp>
        <p:nvSpPr>
          <p:cNvPr id="4" name="Footer Placeholder 3">
            <a:extLst>
              <a:ext uri="{FF2B5EF4-FFF2-40B4-BE49-F238E27FC236}">
                <a16:creationId xmlns:a16="http://schemas.microsoft.com/office/drawing/2014/main" id="{E510281F-7451-4996-BC5D-20EED4D881E9}"/>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8B1C23C-18C0-40DE-9F00-AD32EBC50D85}"/>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30" name="Text Placeholder 29">
            <a:extLst>
              <a:ext uri="{FF2B5EF4-FFF2-40B4-BE49-F238E27FC236}">
                <a16:creationId xmlns:a16="http://schemas.microsoft.com/office/drawing/2014/main" id="{5DCE28D9-AC23-4E31-9484-082689437A08}"/>
              </a:ext>
            </a:extLst>
          </p:cNvPr>
          <p:cNvSpPr>
            <a:spLocks noGrp="1"/>
          </p:cNvSpPr>
          <p:nvPr>
            <p:ph type="body" sz="quarter" idx="13" hasCustomPrompt="1"/>
          </p:nvPr>
        </p:nvSpPr>
        <p:spPr>
          <a:xfrm>
            <a:off x="652463" y="1292232"/>
            <a:ext cx="3181350" cy="310896"/>
          </a:xfrm>
          <a:custGeom>
            <a:avLst/>
            <a:gdLst>
              <a:gd name="connsiteX0" fmla="*/ 0 w 3181350"/>
              <a:gd name="connsiteY0" fmla="*/ 0 h 310896"/>
              <a:gd name="connsiteX1" fmla="*/ 3181350 w 3181350"/>
              <a:gd name="connsiteY1" fmla="*/ 0 h 310896"/>
              <a:gd name="connsiteX2" fmla="*/ 2878017 w 3181350"/>
              <a:gd name="connsiteY2" fmla="*/ 310895 h 310896"/>
              <a:gd name="connsiteX3" fmla="*/ 3181350 w 3181350"/>
              <a:gd name="connsiteY3" fmla="*/ 310895 h 310896"/>
              <a:gd name="connsiteX4" fmla="*/ 3181350 w 3181350"/>
              <a:gd name="connsiteY4" fmla="*/ 310896 h 310896"/>
              <a:gd name="connsiteX5" fmla="*/ 0 w 3181350"/>
              <a:gd name="connsiteY5" fmla="*/ 310896 h 310896"/>
              <a:gd name="connsiteX0" fmla="*/ 0 w 3181350"/>
              <a:gd name="connsiteY0" fmla="*/ 0 h 310896"/>
              <a:gd name="connsiteX1" fmla="*/ 3181350 w 3181350"/>
              <a:gd name="connsiteY1" fmla="*/ 0 h 310896"/>
              <a:gd name="connsiteX2" fmla="*/ 2878017 w 3181350"/>
              <a:gd name="connsiteY2" fmla="*/ 310895 h 310896"/>
              <a:gd name="connsiteX3" fmla="*/ 3181350 w 3181350"/>
              <a:gd name="connsiteY3" fmla="*/ 310895 h 310896"/>
              <a:gd name="connsiteX4" fmla="*/ 0 w 3181350"/>
              <a:gd name="connsiteY4" fmla="*/ 310896 h 310896"/>
              <a:gd name="connsiteX5" fmla="*/ 0 w 3181350"/>
              <a:gd name="connsiteY5" fmla="*/ 0 h 310896"/>
              <a:gd name="connsiteX0" fmla="*/ 0 w 3181350"/>
              <a:gd name="connsiteY0" fmla="*/ 0 h 310896"/>
              <a:gd name="connsiteX1" fmla="*/ 3181350 w 3181350"/>
              <a:gd name="connsiteY1" fmla="*/ 0 h 310896"/>
              <a:gd name="connsiteX2" fmla="*/ 2878017 w 3181350"/>
              <a:gd name="connsiteY2" fmla="*/ 310895 h 310896"/>
              <a:gd name="connsiteX3" fmla="*/ 0 w 3181350"/>
              <a:gd name="connsiteY3" fmla="*/ 310896 h 310896"/>
              <a:gd name="connsiteX4" fmla="*/ 0 w 3181350"/>
              <a:gd name="connsiteY4" fmla="*/ 0 h 310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0" h="310896">
                <a:moveTo>
                  <a:pt x="0" y="0"/>
                </a:moveTo>
                <a:lnTo>
                  <a:pt x="3181350" y="0"/>
                </a:lnTo>
                <a:lnTo>
                  <a:pt x="2878017"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6" name="Text Placeholder 45">
            <a:extLst>
              <a:ext uri="{FF2B5EF4-FFF2-40B4-BE49-F238E27FC236}">
                <a16:creationId xmlns:a16="http://schemas.microsoft.com/office/drawing/2014/main" id="{6791866A-12A6-46F1-B35B-04C5F6A2FEAD}"/>
              </a:ext>
            </a:extLst>
          </p:cNvPr>
          <p:cNvSpPr>
            <a:spLocks noGrp="1"/>
          </p:cNvSpPr>
          <p:nvPr>
            <p:ph type="body" sz="quarter" idx="14" hasCustomPrompt="1"/>
          </p:nvPr>
        </p:nvSpPr>
        <p:spPr>
          <a:xfrm>
            <a:off x="4340225" y="1292232"/>
            <a:ext cx="3181350" cy="310896"/>
          </a:xfrm>
          <a:custGeom>
            <a:avLst/>
            <a:gdLst>
              <a:gd name="connsiteX0" fmla="*/ 0 w 3181350"/>
              <a:gd name="connsiteY0" fmla="*/ 0 h 310896"/>
              <a:gd name="connsiteX1" fmla="*/ 3181350 w 3181350"/>
              <a:gd name="connsiteY1" fmla="*/ 0 h 310896"/>
              <a:gd name="connsiteX2" fmla="*/ 3181350 w 3181350"/>
              <a:gd name="connsiteY2" fmla="*/ 5259 h 310896"/>
              <a:gd name="connsiteX3" fmla="*/ 2883146 w 3181350"/>
              <a:gd name="connsiteY3" fmla="*/ 310896 h 310896"/>
              <a:gd name="connsiteX4" fmla="*/ 0 w 3181350"/>
              <a:gd name="connsiteY4" fmla="*/ 310896 h 310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0" h="310896">
                <a:moveTo>
                  <a:pt x="0" y="0"/>
                </a:moveTo>
                <a:lnTo>
                  <a:pt x="3181350" y="0"/>
                </a:lnTo>
                <a:lnTo>
                  <a:pt x="3181350" y="5259"/>
                </a:lnTo>
                <a:lnTo>
                  <a:pt x="2883146" y="310896"/>
                </a:lnTo>
                <a:lnTo>
                  <a:pt x="0" y="310896"/>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7" name="Text Placeholder 46">
            <a:extLst>
              <a:ext uri="{FF2B5EF4-FFF2-40B4-BE49-F238E27FC236}">
                <a16:creationId xmlns:a16="http://schemas.microsoft.com/office/drawing/2014/main" id="{D0481DA2-ADBB-45C2-BDB1-E3F0E097398E}"/>
              </a:ext>
            </a:extLst>
          </p:cNvPr>
          <p:cNvSpPr>
            <a:spLocks noGrp="1"/>
          </p:cNvSpPr>
          <p:nvPr>
            <p:ph type="body" sz="quarter" idx="15" hasCustomPrompt="1"/>
          </p:nvPr>
        </p:nvSpPr>
        <p:spPr>
          <a:xfrm>
            <a:off x="8046149" y="1292232"/>
            <a:ext cx="3181350" cy="310896"/>
          </a:xfrm>
          <a:custGeom>
            <a:avLst/>
            <a:gdLst>
              <a:gd name="connsiteX0" fmla="*/ 0 w 3181350"/>
              <a:gd name="connsiteY0" fmla="*/ 0 h 310896"/>
              <a:gd name="connsiteX1" fmla="*/ 3181350 w 3181350"/>
              <a:gd name="connsiteY1" fmla="*/ 0 h 310896"/>
              <a:gd name="connsiteX2" fmla="*/ 3181350 w 3181350"/>
              <a:gd name="connsiteY2" fmla="*/ 5261 h 310896"/>
              <a:gd name="connsiteX3" fmla="*/ 2883148 w 3181350"/>
              <a:gd name="connsiteY3" fmla="*/ 310896 h 310896"/>
              <a:gd name="connsiteX4" fmla="*/ 0 w 3181350"/>
              <a:gd name="connsiteY4" fmla="*/ 310896 h 310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0" h="310896">
                <a:moveTo>
                  <a:pt x="0" y="0"/>
                </a:moveTo>
                <a:lnTo>
                  <a:pt x="3181350" y="0"/>
                </a:lnTo>
                <a:lnTo>
                  <a:pt x="3181350" y="5261"/>
                </a:lnTo>
                <a:lnTo>
                  <a:pt x="2883148" y="310896"/>
                </a:lnTo>
                <a:lnTo>
                  <a:pt x="0" y="310896"/>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0" name="Text Placeholder 39">
            <a:extLst>
              <a:ext uri="{FF2B5EF4-FFF2-40B4-BE49-F238E27FC236}">
                <a16:creationId xmlns:a16="http://schemas.microsoft.com/office/drawing/2014/main" id="{F65EF6C1-F268-4E40-AF42-E8F73900971A}"/>
              </a:ext>
            </a:extLst>
          </p:cNvPr>
          <p:cNvSpPr>
            <a:spLocks noGrp="1"/>
          </p:cNvSpPr>
          <p:nvPr>
            <p:ph type="body" sz="quarter" idx="16" hasCustomPrompt="1"/>
          </p:nvPr>
        </p:nvSpPr>
        <p:spPr>
          <a:xfrm>
            <a:off x="652463" y="2828176"/>
            <a:ext cx="3181350" cy="310896"/>
          </a:xfrm>
          <a:custGeom>
            <a:avLst/>
            <a:gdLst>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4570"/>
                </a:lnTo>
                <a:lnTo>
                  <a:pt x="2882476"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a:defRPr sz="1600"/>
            </a:lvl2pPr>
            <a:lvl3pPr>
              <a:defRPr sz="1400"/>
            </a:lvl3pPr>
            <a:lvl4pPr>
              <a:defRPr sz="1200"/>
            </a:lvl4pPr>
            <a:lvl5pPr>
              <a:defRPr sz="1100"/>
            </a:lvl5pPr>
          </a:lstStyle>
          <a:p>
            <a:pPr lvl="0"/>
            <a:r>
              <a:rPr lang="en-US"/>
              <a:t>[Insert text]</a:t>
            </a:r>
          </a:p>
        </p:txBody>
      </p:sp>
      <p:sp>
        <p:nvSpPr>
          <p:cNvPr id="43" name="Text Placeholder 42">
            <a:extLst>
              <a:ext uri="{FF2B5EF4-FFF2-40B4-BE49-F238E27FC236}">
                <a16:creationId xmlns:a16="http://schemas.microsoft.com/office/drawing/2014/main" id="{42A1221E-E83A-4BF8-B8DE-FA5240885D34}"/>
              </a:ext>
            </a:extLst>
          </p:cNvPr>
          <p:cNvSpPr>
            <a:spLocks noGrp="1"/>
          </p:cNvSpPr>
          <p:nvPr>
            <p:ph type="body" sz="quarter" idx="17" hasCustomPrompt="1"/>
          </p:nvPr>
        </p:nvSpPr>
        <p:spPr>
          <a:xfrm>
            <a:off x="4340225" y="2828176"/>
            <a:ext cx="3181350" cy="310896"/>
          </a:xfrm>
          <a:custGeom>
            <a:avLst/>
            <a:gdLst>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2285"/>
                </a:lnTo>
                <a:lnTo>
                  <a:pt x="2880246"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5" name="Text Placeholder 44">
            <a:extLst>
              <a:ext uri="{FF2B5EF4-FFF2-40B4-BE49-F238E27FC236}">
                <a16:creationId xmlns:a16="http://schemas.microsoft.com/office/drawing/2014/main" id="{0032F926-1D38-404D-B09D-F794CA91F9AB}"/>
              </a:ext>
            </a:extLst>
          </p:cNvPr>
          <p:cNvSpPr>
            <a:spLocks noGrp="1"/>
          </p:cNvSpPr>
          <p:nvPr>
            <p:ph type="body" sz="quarter" idx="18" hasCustomPrompt="1"/>
          </p:nvPr>
        </p:nvSpPr>
        <p:spPr>
          <a:xfrm>
            <a:off x="8046149" y="2828176"/>
            <a:ext cx="3181350" cy="310896"/>
          </a:xfrm>
          <a:custGeom>
            <a:avLst/>
            <a:gdLst>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2286"/>
                </a:lnTo>
                <a:lnTo>
                  <a:pt x="2880247"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1" name="Text Placeholder 40">
            <a:extLst>
              <a:ext uri="{FF2B5EF4-FFF2-40B4-BE49-F238E27FC236}">
                <a16:creationId xmlns:a16="http://schemas.microsoft.com/office/drawing/2014/main" id="{D788EC05-5918-48E0-99FC-B5ED16550AA6}"/>
              </a:ext>
            </a:extLst>
          </p:cNvPr>
          <p:cNvSpPr>
            <a:spLocks noGrp="1"/>
          </p:cNvSpPr>
          <p:nvPr>
            <p:ph type="body" sz="quarter" idx="19" hasCustomPrompt="1"/>
          </p:nvPr>
        </p:nvSpPr>
        <p:spPr>
          <a:xfrm>
            <a:off x="652463" y="4375000"/>
            <a:ext cx="3181350" cy="310896"/>
          </a:xfrm>
          <a:custGeom>
            <a:avLst/>
            <a:gdLst>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4570"/>
                </a:lnTo>
                <a:lnTo>
                  <a:pt x="2882476"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a:defRPr sz="1600"/>
            </a:lvl2pPr>
            <a:lvl3pPr>
              <a:defRPr sz="1400"/>
            </a:lvl3pPr>
            <a:lvl4pPr>
              <a:defRPr sz="1200"/>
            </a:lvl4pPr>
            <a:lvl5pPr>
              <a:defRPr sz="1100"/>
            </a:lvl5pPr>
          </a:lstStyle>
          <a:p>
            <a:pPr lvl="0"/>
            <a:r>
              <a:rPr lang="en-US"/>
              <a:t>[Insert text]</a:t>
            </a:r>
          </a:p>
        </p:txBody>
      </p:sp>
      <p:sp>
        <p:nvSpPr>
          <p:cNvPr id="42" name="Text Placeholder 41">
            <a:extLst>
              <a:ext uri="{FF2B5EF4-FFF2-40B4-BE49-F238E27FC236}">
                <a16:creationId xmlns:a16="http://schemas.microsoft.com/office/drawing/2014/main" id="{52E642F3-886C-4D6D-978D-7CE2950BA7D5}"/>
              </a:ext>
            </a:extLst>
          </p:cNvPr>
          <p:cNvSpPr>
            <a:spLocks noGrp="1"/>
          </p:cNvSpPr>
          <p:nvPr>
            <p:ph type="body" sz="quarter" idx="20" hasCustomPrompt="1"/>
          </p:nvPr>
        </p:nvSpPr>
        <p:spPr>
          <a:xfrm>
            <a:off x="4340225" y="4375000"/>
            <a:ext cx="3181350" cy="310896"/>
          </a:xfrm>
          <a:custGeom>
            <a:avLst/>
            <a:gdLst>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2285"/>
                </a:lnTo>
                <a:lnTo>
                  <a:pt x="2880246"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4" name="Text Placeholder 43">
            <a:extLst>
              <a:ext uri="{FF2B5EF4-FFF2-40B4-BE49-F238E27FC236}">
                <a16:creationId xmlns:a16="http://schemas.microsoft.com/office/drawing/2014/main" id="{109B01AC-4063-4659-AF62-D588C2F33D17}"/>
              </a:ext>
            </a:extLst>
          </p:cNvPr>
          <p:cNvSpPr>
            <a:spLocks noGrp="1"/>
          </p:cNvSpPr>
          <p:nvPr>
            <p:ph type="body" sz="quarter" idx="21" hasCustomPrompt="1"/>
          </p:nvPr>
        </p:nvSpPr>
        <p:spPr>
          <a:xfrm>
            <a:off x="8046149" y="4375000"/>
            <a:ext cx="3181350" cy="310896"/>
          </a:xfrm>
          <a:custGeom>
            <a:avLst/>
            <a:gdLst>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2286"/>
                </a:lnTo>
                <a:lnTo>
                  <a:pt x="2880247"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Tree>
    <p:extLst>
      <p:ext uri="{BB962C8B-B14F-4D97-AF65-F5344CB8AC3E}">
        <p14:creationId xmlns:p14="http://schemas.microsoft.com/office/powerpoint/2010/main" val="48336158"/>
      </p:ext>
    </p:extLst>
  </p:cSld>
  <p:clrMapOvr>
    <a:masterClrMapping/>
  </p:clrMapOvr>
  <p:extLst>
    <p:ext uri="{DCECCB84-F9BA-43D5-87BE-67443E8EF086}">
      <p15:sldGuideLst xmlns:p15="http://schemas.microsoft.com/office/powerpoint/2012/main">
        <p15:guide id="1" pos="2734">
          <p15:clr>
            <a:srgbClr val="FBAE40"/>
          </p15:clr>
        </p15:guide>
        <p15:guide id="2" pos="2611">
          <p15:clr>
            <a:srgbClr val="FBAE40"/>
          </p15:clr>
        </p15:guide>
        <p15:guide id="3" pos="4940">
          <p15:clr>
            <a:srgbClr val="FBAE40"/>
          </p15:clr>
        </p15:guide>
        <p15:guide id="4" pos="5059">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C78D-46EF-4E59-AF5C-1B55CBC36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49FF86-ABF9-4337-BDBB-FDCE34B0493F}"/>
              </a:ext>
            </a:extLst>
          </p:cNvPr>
          <p:cNvSpPr>
            <a:spLocks noGrp="1"/>
          </p:cNvSpPr>
          <p:nvPr>
            <p:ph type="dt" sz="half" idx="10"/>
          </p:nvPr>
        </p:nvSpPr>
        <p:spPr>
          <a:xfrm>
            <a:off x="0" y="1"/>
            <a:ext cx="2743200" cy="195145"/>
          </a:xfrm>
          <a:prstGeom prst="rect">
            <a:avLst/>
          </a:prstGeom>
        </p:spPr>
        <p:txBody>
          <a:bodyPr/>
          <a:lstStyle/>
          <a:p>
            <a:fld id="{B2207101-D00B-427C-8887-46EA07F03CB7}" type="datetime1">
              <a:rPr lang="en-US" smtClean="0"/>
              <a:t>1/26/2022</a:t>
            </a:fld>
            <a:endParaRPr lang="en-US"/>
          </a:p>
        </p:txBody>
      </p:sp>
      <p:sp>
        <p:nvSpPr>
          <p:cNvPr id="4" name="Footer Placeholder 3">
            <a:extLst>
              <a:ext uri="{FF2B5EF4-FFF2-40B4-BE49-F238E27FC236}">
                <a16:creationId xmlns:a16="http://schemas.microsoft.com/office/drawing/2014/main" id="{E510281F-7451-4996-BC5D-20EED4D881E9}"/>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8B1C23C-18C0-40DE-9F00-AD32EBC50D85}"/>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30" name="Text Placeholder 29">
            <a:extLst>
              <a:ext uri="{FF2B5EF4-FFF2-40B4-BE49-F238E27FC236}">
                <a16:creationId xmlns:a16="http://schemas.microsoft.com/office/drawing/2014/main" id="{5DCE28D9-AC23-4E31-9484-082689437A08}"/>
              </a:ext>
            </a:extLst>
          </p:cNvPr>
          <p:cNvSpPr>
            <a:spLocks noGrp="1"/>
          </p:cNvSpPr>
          <p:nvPr>
            <p:ph type="body" sz="quarter" idx="13" hasCustomPrompt="1"/>
          </p:nvPr>
        </p:nvSpPr>
        <p:spPr>
          <a:xfrm>
            <a:off x="652463" y="1613262"/>
            <a:ext cx="1862137"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6" name="Text Placeholder 45">
            <a:extLst>
              <a:ext uri="{FF2B5EF4-FFF2-40B4-BE49-F238E27FC236}">
                <a16:creationId xmlns:a16="http://schemas.microsoft.com/office/drawing/2014/main" id="{6791866A-12A6-46F1-B35B-04C5F6A2FEAD}"/>
              </a:ext>
            </a:extLst>
          </p:cNvPr>
          <p:cNvSpPr>
            <a:spLocks noGrp="1"/>
          </p:cNvSpPr>
          <p:nvPr>
            <p:ph type="body" sz="quarter" idx="14" hasCustomPrompt="1"/>
          </p:nvPr>
        </p:nvSpPr>
        <p:spPr>
          <a:xfrm>
            <a:off x="5016576" y="4016956"/>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7" name="Text Placeholder 46">
            <a:extLst>
              <a:ext uri="{FF2B5EF4-FFF2-40B4-BE49-F238E27FC236}">
                <a16:creationId xmlns:a16="http://schemas.microsoft.com/office/drawing/2014/main" id="{D0481DA2-ADBB-45C2-BDB1-E3F0E097398E}"/>
              </a:ext>
            </a:extLst>
          </p:cNvPr>
          <p:cNvSpPr>
            <a:spLocks noGrp="1"/>
          </p:cNvSpPr>
          <p:nvPr>
            <p:ph type="body" sz="quarter" idx="15" hasCustomPrompt="1"/>
          </p:nvPr>
        </p:nvSpPr>
        <p:spPr>
          <a:xfrm>
            <a:off x="7182287" y="4016956"/>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0" name="Text Placeholder 39">
            <a:extLst>
              <a:ext uri="{FF2B5EF4-FFF2-40B4-BE49-F238E27FC236}">
                <a16:creationId xmlns:a16="http://schemas.microsoft.com/office/drawing/2014/main" id="{F65EF6C1-F268-4E40-AF42-E8F73900971A}"/>
              </a:ext>
            </a:extLst>
          </p:cNvPr>
          <p:cNvSpPr>
            <a:spLocks noGrp="1"/>
          </p:cNvSpPr>
          <p:nvPr>
            <p:ph type="body" sz="quarter" idx="16" hasCustomPrompt="1"/>
          </p:nvPr>
        </p:nvSpPr>
        <p:spPr>
          <a:xfrm>
            <a:off x="2830042" y="1613262"/>
            <a:ext cx="1865022" cy="1386512"/>
          </a:xfrm>
          <a:prstGeom prst="rect">
            <a:avLst/>
          </a:prstGeom>
          <a:noFill/>
        </p:spPr>
        <p:txBody>
          <a:bodyPr wrap="square" lIns="91440" tIns="0" rIns="0" bIns="0" anchor="b">
            <a:noAutofit/>
          </a:bodyPr>
          <a:lstStyle>
            <a:lvl1pPr>
              <a:defRPr sz="1400">
                <a:solidFill>
                  <a:schemeClr val="tx2"/>
                </a:solidFill>
              </a:defRPr>
            </a:lvl1pPr>
            <a:lvl2pPr>
              <a:defRPr sz="1600"/>
            </a:lvl2pPr>
            <a:lvl3pPr>
              <a:defRPr sz="1400"/>
            </a:lvl3pPr>
            <a:lvl4pPr>
              <a:defRPr sz="1200"/>
            </a:lvl4pPr>
            <a:lvl5pPr>
              <a:defRPr sz="1100"/>
            </a:lvl5pPr>
          </a:lstStyle>
          <a:p>
            <a:pPr lvl="0"/>
            <a:r>
              <a:rPr lang="en-US"/>
              <a:t>[Insert text]</a:t>
            </a:r>
          </a:p>
        </p:txBody>
      </p:sp>
      <p:sp>
        <p:nvSpPr>
          <p:cNvPr id="43" name="Text Placeholder 42">
            <a:extLst>
              <a:ext uri="{FF2B5EF4-FFF2-40B4-BE49-F238E27FC236}">
                <a16:creationId xmlns:a16="http://schemas.microsoft.com/office/drawing/2014/main" id="{42A1221E-E83A-4BF8-B8DE-FA5240885D34}"/>
              </a:ext>
            </a:extLst>
          </p:cNvPr>
          <p:cNvSpPr>
            <a:spLocks noGrp="1"/>
          </p:cNvSpPr>
          <p:nvPr>
            <p:ph type="body" sz="quarter" idx="17" hasCustomPrompt="1"/>
          </p:nvPr>
        </p:nvSpPr>
        <p:spPr>
          <a:xfrm>
            <a:off x="9363340" y="1613262"/>
            <a:ext cx="1865022"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5" name="Text Placeholder 44">
            <a:extLst>
              <a:ext uri="{FF2B5EF4-FFF2-40B4-BE49-F238E27FC236}">
                <a16:creationId xmlns:a16="http://schemas.microsoft.com/office/drawing/2014/main" id="{0032F926-1D38-404D-B09D-F794CA91F9AB}"/>
              </a:ext>
            </a:extLst>
          </p:cNvPr>
          <p:cNvSpPr>
            <a:spLocks noGrp="1"/>
          </p:cNvSpPr>
          <p:nvPr>
            <p:ph type="body" sz="quarter" idx="18" hasCustomPrompt="1"/>
          </p:nvPr>
        </p:nvSpPr>
        <p:spPr>
          <a:xfrm>
            <a:off x="2830042" y="4016956"/>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1" name="Text Placeholder 40">
            <a:extLst>
              <a:ext uri="{FF2B5EF4-FFF2-40B4-BE49-F238E27FC236}">
                <a16:creationId xmlns:a16="http://schemas.microsoft.com/office/drawing/2014/main" id="{D788EC05-5918-48E0-99FC-B5ED16550AA6}"/>
              </a:ext>
            </a:extLst>
          </p:cNvPr>
          <p:cNvSpPr>
            <a:spLocks noGrp="1"/>
          </p:cNvSpPr>
          <p:nvPr>
            <p:ph type="body" sz="quarter" idx="19" hasCustomPrompt="1"/>
          </p:nvPr>
        </p:nvSpPr>
        <p:spPr>
          <a:xfrm>
            <a:off x="5016576" y="1613262"/>
            <a:ext cx="1865022" cy="1386512"/>
          </a:xfrm>
          <a:prstGeom prst="rect">
            <a:avLst/>
          </a:prstGeom>
          <a:noFill/>
        </p:spPr>
        <p:txBody>
          <a:bodyPr wrap="square" lIns="91440" tIns="0" rIns="0" bIns="0" anchor="b">
            <a:noAutofit/>
          </a:bodyPr>
          <a:lstStyle>
            <a:lvl1pPr>
              <a:defRPr sz="1400">
                <a:solidFill>
                  <a:schemeClr val="tx2"/>
                </a:solidFill>
              </a:defRPr>
            </a:lvl1pPr>
            <a:lvl2pPr>
              <a:defRPr sz="1600"/>
            </a:lvl2pPr>
            <a:lvl3pPr>
              <a:defRPr sz="1400"/>
            </a:lvl3pPr>
            <a:lvl4pPr>
              <a:defRPr sz="1200"/>
            </a:lvl4pPr>
            <a:lvl5pPr>
              <a:defRPr sz="1100"/>
            </a:lvl5pPr>
          </a:lstStyle>
          <a:p>
            <a:pPr lvl="0"/>
            <a:r>
              <a:rPr lang="en-US"/>
              <a:t>[Insert text]</a:t>
            </a:r>
          </a:p>
        </p:txBody>
      </p:sp>
      <p:sp>
        <p:nvSpPr>
          <p:cNvPr id="42" name="Text Placeholder 41">
            <a:extLst>
              <a:ext uri="{FF2B5EF4-FFF2-40B4-BE49-F238E27FC236}">
                <a16:creationId xmlns:a16="http://schemas.microsoft.com/office/drawing/2014/main" id="{52E642F3-886C-4D6D-978D-7CE2950BA7D5}"/>
              </a:ext>
            </a:extLst>
          </p:cNvPr>
          <p:cNvSpPr>
            <a:spLocks noGrp="1"/>
          </p:cNvSpPr>
          <p:nvPr>
            <p:ph type="body" sz="quarter" idx="20" hasCustomPrompt="1"/>
          </p:nvPr>
        </p:nvSpPr>
        <p:spPr>
          <a:xfrm>
            <a:off x="7182287" y="1613262"/>
            <a:ext cx="1865022"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4" name="Text Placeholder 43">
            <a:extLst>
              <a:ext uri="{FF2B5EF4-FFF2-40B4-BE49-F238E27FC236}">
                <a16:creationId xmlns:a16="http://schemas.microsoft.com/office/drawing/2014/main" id="{109B01AC-4063-4659-AF62-D588C2F33D17}"/>
              </a:ext>
            </a:extLst>
          </p:cNvPr>
          <p:cNvSpPr>
            <a:spLocks noGrp="1"/>
          </p:cNvSpPr>
          <p:nvPr>
            <p:ph type="body" sz="quarter" idx="21" hasCustomPrompt="1"/>
          </p:nvPr>
        </p:nvSpPr>
        <p:spPr>
          <a:xfrm>
            <a:off x="652463" y="4016956"/>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cxnSp>
        <p:nvCxnSpPr>
          <p:cNvPr id="7" name="Straight Connector 6">
            <a:extLst>
              <a:ext uri="{FF2B5EF4-FFF2-40B4-BE49-F238E27FC236}">
                <a16:creationId xmlns:a16="http://schemas.microsoft.com/office/drawing/2014/main" id="{7E671D35-7C29-423D-B542-0F586763C790}"/>
              </a:ext>
            </a:extLst>
          </p:cNvPr>
          <p:cNvCxnSpPr>
            <a:cxnSpLocks/>
          </p:cNvCxnSpPr>
          <p:nvPr userDrawn="1"/>
        </p:nvCxnSpPr>
        <p:spPr>
          <a:xfrm>
            <a:off x="652463" y="3657600"/>
            <a:ext cx="108839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E64C6647-B079-446B-AA8D-5B4DFB59404B}"/>
              </a:ext>
            </a:extLst>
          </p:cNvPr>
          <p:cNvSpPr>
            <a:spLocks noGrp="1"/>
          </p:cNvSpPr>
          <p:nvPr>
            <p:ph type="body" sz="quarter" idx="22" hasCustomPrompt="1"/>
          </p:nvPr>
        </p:nvSpPr>
        <p:spPr>
          <a:xfrm>
            <a:off x="9363340" y="4016956"/>
            <a:ext cx="1865022" cy="1386512"/>
          </a:xfrm>
        </p:spPr>
        <p:txBody>
          <a:bodyPr anchor="t">
            <a:noAutofit/>
          </a:bodyPr>
          <a:lstStyle>
            <a:lvl1pPr>
              <a:defRPr sz="1400"/>
            </a:lvl1pPr>
            <a:lvl2pPr marL="228600" indent="0">
              <a:buNone/>
              <a:defRPr/>
            </a:lvl2pPr>
          </a:lstStyle>
          <a:p>
            <a:pPr lvl="0"/>
            <a:r>
              <a:rPr lang="en-US"/>
              <a:t>[Insert text]</a:t>
            </a:r>
          </a:p>
        </p:txBody>
      </p:sp>
      <p:sp>
        <p:nvSpPr>
          <p:cNvPr id="14" name="Text Placeholder 13">
            <a:extLst>
              <a:ext uri="{FF2B5EF4-FFF2-40B4-BE49-F238E27FC236}">
                <a16:creationId xmlns:a16="http://schemas.microsoft.com/office/drawing/2014/main" id="{C11D1857-A729-4929-8734-503DD3D681BB}"/>
              </a:ext>
            </a:extLst>
          </p:cNvPr>
          <p:cNvSpPr>
            <a:spLocks noGrp="1"/>
          </p:cNvSpPr>
          <p:nvPr>
            <p:ph type="body" sz="quarter" idx="23" hasCustomPrompt="1"/>
          </p:nvPr>
        </p:nvSpPr>
        <p:spPr>
          <a:xfrm>
            <a:off x="652463" y="3272241"/>
            <a:ext cx="1865376" cy="365760"/>
          </a:xfrm>
          <a:prstGeom prst="rect">
            <a:avLst/>
          </a:prstGeom>
          <a:ln>
            <a:noFill/>
            <a:bevel/>
            <a:headEnd type="none" w="med" len="med"/>
            <a:tailEnd type="none" w="med" len="med"/>
          </a:ln>
        </p:spPr>
        <p:txBody>
          <a:bodyPr lIns="91440" anchor="ctr">
            <a:noAutofit/>
          </a:bodyPr>
          <a:lstStyle>
            <a:lvl1pPr marL="0" indent="0">
              <a:buNone/>
              <a:defRPr sz="1400">
                <a:solidFill>
                  <a:schemeClr val="accent6"/>
                </a:solidFill>
                <a:latin typeface="+mj-lt"/>
              </a:defRPr>
            </a:lvl1pPr>
          </a:lstStyle>
          <a:p>
            <a:pPr lvl="0"/>
            <a:r>
              <a:rPr lang="en-US"/>
              <a:t>[Year]</a:t>
            </a:r>
          </a:p>
        </p:txBody>
      </p:sp>
      <p:sp>
        <p:nvSpPr>
          <p:cNvPr id="16" name="Text Placeholder 15">
            <a:extLst>
              <a:ext uri="{FF2B5EF4-FFF2-40B4-BE49-F238E27FC236}">
                <a16:creationId xmlns:a16="http://schemas.microsoft.com/office/drawing/2014/main" id="{5E80E44C-4A2D-4661-AD22-BB24C15D3DF4}"/>
              </a:ext>
            </a:extLst>
          </p:cNvPr>
          <p:cNvSpPr>
            <a:spLocks noGrp="1"/>
          </p:cNvSpPr>
          <p:nvPr>
            <p:ph type="body" sz="quarter" idx="24" hasCustomPrompt="1"/>
          </p:nvPr>
        </p:nvSpPr>
        <p:spPr>
          <a:xfrm>
            <a:off x="2830042" y="3272241"/>
            <a:ext cx="1865376" cy="365760"/>
          </a:xfrm>
        </p:spPr>
        <p:txBody>
          <a:bodyPr lIns="91440" anchor="ctr">
            <a:noAutofit/>
          </a:bodyPr>
          <a:lstStyle>
            <a:lvl1pPr marL="0" indent="0">
              <a:buNone/>
              <a:defRPr sz="1400">
                <a:solidFill>
                  <a:schemeClr val="accent6"/>
                </a:solidFill>
                <a:latin typeface="+mj-lt"/>
              </a:defRPr>
            </a:lvl1pPr>
          </a:lstStyle>
          <a:p>
            <a:pPr lvl="0"/>
            <a:r>
              <a:rPr lang="en-US"/>
              <a:t>[Year]</a:t>
            </a:r>
          </a:p>
        </p:txBody>
      </p:sp>
      <p:sp>
        <p:nvSpPr>
          <p:cNvPr id="18" name="Text Placeholder 17">
            <a:extLst>
              <a:ext uri="{FF2B5EF4-FFF2-40B4-BE49-F238E27FC236}">
                <a16:creationId xmlns:a16="http://schemas.microsoft.com/office/drawing/2014/main" id="{7CB43FDB-A6F2-4060-91A6-8E96774AD2E7}"/>
              </a:ext>
            </a:extLst>
          </p:cNvPr>
          <p:cNvSpPr>
            <a:spLocks noGrp="1"/>
          </p:cNvSpPr>
          <p:nvPr>
            <p:ph type="body" sz="quarter" idx="25" hasCustomPrompt="1"/>
          </p:nvPr>
        </p:nvSpPr>
        <p:spPr>
          <a:xfrm>
            <a:off x="5016575" y="3272241"/>
            <a:ext cx="1865376" cy="365760"/>
          </a:xfrm>
        </p:spPr>
        <p:txBody>
          <a:bodyPr lIns="91440" anchor="ctr">
            <a:noAutofit/>
          </a:bodyPr>
          <a:lstStyle>
            <a:lvl1pPr marL="0" indent="0">
              <a:buNone/>
              <a:defRPr sz="1400">
                <a:solidFill>
                  <a:schemeClr val="accent6"/>
                </a:solidFill>
                <a:latin typeface="+mj-lt"/>
              </a:defRPr>
            </a:lvl1pPr>
          </a:lstStyle>
          <a:p>
            <a:pPr lvl="0"/>
            <a:r>
              <a:rPr lang="en-US"/>
              <a:t>[Year]</a:t>
            </a:r>
          </a:p>
        </p:txBody>
      </p:sp>
      <p:sp>
        <p:nvSpPr>
          <p:cNvPr id="20" name="Text Placeholder 19">
            <a:extLst>
              <a:ext uri="{FF2B5EF4-FFF2-40B4-BE49-F238E27FC236}">
                <a16:creationId xmlns:a16="http://schemas.microsoft.com/office/drawing/2014/main" id="{2F1F0739-9660-4447-B3E7-73C480F03266}"/>
              </a:ext>
            </a:extLst>
          </p:cNvPr>
          <p:cNvSpPr>
            <a:spLocks noGrp="1"/>
          </p:cNvSpPr>
          <p:nvPr>
            <p:ph type="body" sz="quarter" idx="26" hasCustomPrompt="1"/>
          </p:nvPr>
        </p:nvSpPr>
        <p:spPr>
          <a:xfrm>
            <a:off x="7182286" y="3272241"/>
            <a:ext cx="1865376" cy="365760"/>
          </a:xfrm>
        </p:spPr>
        <p:txBody>
          <a:bodyPr lIns="91440" anchor="ctr">
            <a:noAutofit/>
          </a:bodyPr>
          <a:lstStyle>
            <a:lvl1pPr marL="0" indent="0">
              <a:buNone/>
              <a:defRPr sz="1400">
                <a:solidFill>
                  <a:schemeClr val="accent6"/>
                </a:solidFill>
                <a:latin typeface="+mj-lt"/>
              </a:defRPr>
            </a:lvl1pPr>
          </a:lstStyle>
          <a:p>
            <a:pPr lvl="0"/>
            <a:r>
              <a:rPr lang="en-US"/>
              <a:t>[Year]</a:t>
            </a:r>
          </a:p>
        </p:txBody>
      </p:sp>
      <p:sp>
        <p:nvSpPr>
          <p:cNvPr id="22" name="Text Placeholder 21">
            <a:extLst>
              <a:ext uri="{FF2B5EF4-FFF2-40B4-BE49-F238E27FC236}">
                <a16:creationId xmlns:a16="http://schemas.microsoft.com/office/drawing/2014/main" id="{ABB6C881-9C1D-4D94-AE7C-212446E928BA}"/>
              </a:ext>
            </a:extLst>
          </p:cNvPr>
          <p:cNvSpPr>
            <a:spLocks noGrp="1"/>
          </p:cNvSpPr>
          <p:nvPr>
            <p:ph type="body" sz="quarter" idx="27" hasCustomPrompt="1"/>
          </p:nvPr>
        </p:nvSpPr>
        <p:spPr>
          <a:xfrm>
            <a:off x="9363339" y="3272241"/>
            <a:ext cx="1865376" cy="365760"/>
          </a:xfrm>
        </p:spPr>
        <p:txBody>
          <a:bodyPr lIns="91440" anchor="ctr">
            <a:noAutofit/>
          </a:bodyPr>
          <a:lstStyle>
            <a:lvl1pPr marL="0" indent="0">
              <a:buNone/>
              <a:defRPr sz="1400">
                <a:solidFill>
                  <a:schemeClr val="accent6"/>
                </a:solidFill>
                <a:latin typeface="+mj-lt"/>
              </a:defRPr>
            </a:lvl1pPr>
          </a:lstStyle>
          <a:p>
            <a:pPr lvl="0"/>
            <a:r>
              <a:rPr lang="en-US"/>
              <a:t>[Year]</a:t>
            </a:r>
          </a:p>
        </p:txBody>
      </p:sp>
      <p:cxnSp>
        <p:nvCxnSpPr>
          <p:cNvPr id="27" name="Straight Connector 26">
            <a:extLst>
              <a:ext uri="{FF2B5EF4-FFF2-40B4-BE49-F238E27FC236}">
                <a16:creationId xmlns:a16="http://schemas.microsoft.com/office/drawing/2014/main" id="{B4469A45-AC07-4939-BD36-B7C8309EBD6D}"/>
              </a:ext>
            </a:extLst>
          </p:cNvPr>
          <p:cNvCxnSpPr>
            <a:cxnSpLocks/>
          </p:cNvCxnSpPr>
          <p:nvPr userDrawn="1"/>
        </p:nvCxnSpPr>
        <p:spPr>
          <a:xfrm>
            <a:off x="652463"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1CD60C-6072-4BF3-98B8-99C49F48F12B}"/>
              </a:ext>
            </a:extLst>
          </p:cNvPr>
          <p:cNvCxnSpPr>
            <a:cxnSpLocks/>
          </p:cNvCxnSpPr>
          <p:nvPr userDrawn="1"/>
        </p:nvCxnSpPr>
        <p:spPr>
          <a:xfrm>
            <a:off x="2830042"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BA9941D-6D6D-462F-B0C7-FDE8FB232F17}"/>
              </a:ext>
            </a:extLst>
          </p:cNvPr>
          <p:cNvCxnSpPr>
            <a:cxnSpLocks/>
          </p:cNvCxnSpPr>
          <p:nvPr userDrawn="1"/>
        </p:nvCxnSpPr>
        <p:spPr>
          <a:xfrm>
            <a:off x="5010150"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3AEC5B3-F4A2-434A-A88D-D6EB5EEFD11C}"/>
              </a:ext>
            </a:extLst>
          </p:cNvPr>
          <p:cNvCxnSpPr>
            <a:cxnSpLocks/>
          </p:cNvCxnSpPr>
          <p:nvPr userDrawn="1"/>
        </p:nvCxnSpPr>
        <p:spPr>
          <a:xfrm>
            <a:off x="7178675"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0FF1AE-B051-43C4-B478-25C9FF963716}"/>
              </a:ext>
            </a:extLst>
          </p:cNvPr>
          <p:cNvCxnSpPr>
            <a:cxnSpLocks/>
          </p:cNvCxnSpPr>
          <p:nvPr userDrawn="1"/>
        </p:nvCxnSpPr>
        <p:spPr>
          <a:xfrm>
            <a:off x="9359900"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4347A8D-8D3D-470C-B3AF-EE5654AD31C2}"/>
              </a:ext>
            </a:extLst>
          </p:cNvPr>
          <p:cNvSpPr/>
          <p:nvPr userDrawn="1"/>
        </p:nvSpPr>
        <p:spPr>
          <a:xfrm>
            <a:off x="9321800"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066184E-51B6-47D7-AE97-17999DAFCC5E}"/>
              </a:ext>
            </a:extLst>
          </p:cNvPr>
          <p:cNvSpPr/>
          <p:nvPr userDrawn="1"/>
        </p:nvSpPr>
        <p:spPr>
          <a:xfrm>
            <a:off x="7140575"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6C33653-7B96-48E2-A96C-A8941F5EA7CB}"/>
              </a:ext>
            </a:extLst>
          </p:cNvPr>
          <p:cNvSpPr/>
          <p:nvPr userDrawn="1"/>
        </p:nvSpPr>
        <p:spPr>
          <a:xfrm>
            <a:off x="4972050"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F5A9EBB-AD97-432E-B603-644FB25C4F7B}"/>
              </a:ext>
            </a:extLst>
          </p:cNvPr>
          <p:cNvSpPr/>
          <p:nvPr userDrawn="1"/>
        </p:nvSpPr>
        <p:spPr>
          <a:xfrm>
            <a:off x="2794799"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B6D0AD25-E239-4962-BC9B-8F79D23F7F92}"/>
              </a:ext>
            </a:extLst>
          </p:cNvPr>
          <p:cNvSpPr/>
          <p:nvPr userDrawn="1"/>
        </p:nvSpPr>
        <p:spPr>
          <a:xfrm>
            <a:off x="614363"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041129"/>
      </p:ext>
    </p:extLst>
  </p:cSld>
  <p:clrMapOvr>
    <a:masterClrMapping/>
  </p:clrMapOvr>
  <p:extLst>
    <p:ext uri="{DCECCB84-F9BA-43D5-87BE-67443E8EF086}">
      <p15:sldGuideLst xmlns:p15="http://schemas.microsoft.com/office/powerpoint/2012/main">
        <p15:guide id="1" pos="3156">
          <p15:clr>
            <a:srgbClr val="FBAE40"/>
          </p15:clr>
        </p15:guide>
        <p15:guide id="2" pos="1781">
          <p15:clr>
            <a:srgbClr val="FBAE40"/>
          </p15:clr>
        </p15:guide>
        <p15:guide id="3" pos="4522">
          <p15:clr>
            <a:srgbClr val="FBAE40"/>
          </p15:clr>
        </p15:guide>
        <p15:guide id="4" pos="589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Use Ca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72A71-E6EF-624C-A7AA-D4FE24DC5600}"/>
              </a:ext>
            </a:extLst>
          </p:cNvPr>
          <p:cNvSpPr>
            <a:spLocks noGrp="1"/>
          </p:cNvSpPr>
          <p:nvPr>
            <p:ph type="title" hasCustomPrompt="1"/>
          </p:nvPr>
        </p:nvSpPr>
        <p:spPr/>
        <p:txBody>
          <a:bodyPr/>
          <a:lstStyle/>
          <a:p>
            <a:r>
              <a:rPr lang="en-US" dirty="0"/>
              <a:t>Name of Client</a:t>
            </a:r>
          </a:p>
        </p:txBody>
      </p:sp>
      <p:sp>
        <p:nvSpPr>
          <p:cNvPr id="5" name="Picture Placeholder 4">
            <a:extLst>
              <a:ext uri="{FF2B5EF4-FFF2-40B4-BE49-F238E27FC236}">
                <a16:creationId xmlns:a16="http://schemas.microsoft.com/office/drawing/2014/main" id="{4F82C3A0-A25C-6E43-B65D-B7AB47EE647C}"/>
              </a:ext>
            </a:extLst>
          </p:cNvPr>
          <p:cNvSpPr>
            <a:spLocks noGrp="1"/>
          </p:cNvSpPr>
          <p:nvPr>
            <p:ph type="pic" sz="quarter" idx="11" hasCustomPrompt="1"/>
          </p:nvPr>
        </p:nvSpPr>
        <p:spPr>
          <a:xfrm>
            <a:off x="838200" y="117109"/>
            <a:ext cx="3780692" cy="679450"/>
          </a:xfrm>
        </p:spPr>
        <p:txBody>
          <a:bodyPr/>
          <a:lstStyle/>
          <a:p>
            <a:r>
              <a:rPr lang="en-US" dirty="0"/>
              <a:t>Logo</a:t>
            </a:r>
          </a:p>
        </p:txBody>
      </p:sp>
      <p:sp>
        <p:nvSpPr>
          <p:cNvPr id="7" name="Text Placeholder 6">
            <a:extLst>
              <a:ext uri="{FF2B5EF4-FFF2-40B4-BE49-F238E27FC236}">
                <a16:creationId xmlns:a16="http://schemas.microsoft.com/office/drawing/2014/main" id="{4852A005-FE29-3E43-AA5C-6EA064ABA0A9}"/>
              </a:ext>
            </a:extLst>
          </p:cNvPr>
          <p:cNvSpPr>
            <a:spLocks noGrp="1"/>
          </p:cNvSpPr>
          <p:nvPr>
            <p:ph type="body" sz="quarter" idx="12" hasCustomPrompt="1"/>
          </p:nvPr>
        </p:nvSpPr>
        <p:spPr>
          <a:xfrm>
            <a:off x="838200" y="1382713"/>
            <a:ext cx="10515600" cy="246062"/>
          </a:xfrm>
        </p:spPr>
        <p:txBody>
          <a:bodyPr/>
          <a:lstStyle>
            <a:lvl1pPr marL="0" indent="0">
              <a:buNone/>
              <a:defRPr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Use case subtitle</a:t>
            </a:r>
          </a:p>
        </p:txBody>
      </p:sp>
    </p:spTree>
    <p:extLst>
      <p:ext uri="{BB962C8B-B14F-4D97-AF65-F5344CB8AC3E}">
        <p14:creationId xmlns:p14="http://schemas.microsoft.com/office/powerpoint/2010/main" val="22476221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meline - Mov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C78D-46EF-4E59-AF5C-1B55CBC36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49FF86-ABF9-4337-BDBB-FDCE34B0493F}"/>
              </a:ext>
            </a:extLst>
          </p:cNvPr>
          <p:cNvSpPr>
            <a:spLocks noGrp="1"/>
          </p:cNvSpPr>
          <p:nvPr>
            <p:ph type="dt" sz="half" idx="10"/>
          </p:nvPr>
        </p:nvSpPr>
        <p:spPr>
          <a:xfrm>
            <a:off x="0" y="1"/>
            <a:ext cx="2743200" cy="195145"/>
          </a:xfrm>
          <a:prstGeom prst="rect">
            <a:avLst/>
          </a:prstGeom>
        </p:spPr>
        <p:txBody>
          <a:bodyPr/>
          <a:lstStyle/>
          <a:p>
            <a:fld id="{8969AB1E-B120-4CDD-929A-156C9EC0B20E}" type="datetime1">
              <a:rPr lang="en-US" smtClean="0"/>
              <a:t>1/26/2022</a:t>
            </a:fld>
            <a:endParaRPr lang="en-US"/>
          </a:p>
        </p:txBody>
      </p:sp>
      <p:sp>
        <p:nvSpPr>
          <p:cNvPr id="4" name="Footer Placeholder 3">
            <a:extLst>
              <a:ext uri="{FF2B5EF4-FFF2-40B4-BE49-F238E27FC236}">
                <a16:creationId xmlns:a16="http://schemas.microsoft.com/office/drawing/2014/main" id="{E510281F-7451-4996-BC5D-20EED4D881E9}"/>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8B1C23C-18C0-40DE-9F00-AD32EBC50D85}"/>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30" name="Text Placeholder 29">
            <a:extLst>
              <a:ext uri="{FF2B5EF4-FFF2-40B4-BE49-F238E27FC236}">
                <a16:creationId xmlns:a16="http://schemas.microsoft.com/office/drawing/2014/main" id="{5DCE28D9-AC23-4E31-9484-082689437A08}"/>
              </a:ext>
            </a:extLst>
          </p:cNvPr>
          <p:cNvSpPr>
            <a:spLocks noGrp="1"/>
          </p:cNvSpPr>
          <p:nvPr>
            <p:ph type="body" sz="quarter" idx="13" hasCustomPrompt="1"/>
          </p:nvPr>
        </p:nvSpPr>
        <p:spPr>
          <a:xfrm>
            <a:off x="652463" y="1613262"/>
            <a:ext cx="1862137"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6" name="Text Placeholder 45">
            <a:extLst>
              <a:ext uri="{FF2B5EF4-FFF2-40B4-BE49-F238E27FC236}">
                <a16:creationId xmlns:a16="http://schemas.microsoft.com/office/drawing/2014/main" id="{6791866A-12A6-46F1-B35B-04C5F6A2FEAD}"/>
              </a:ext>
            </a:extLst>
          </p:cNvPr>
          <p:cNvSpPr>
            <a:spLocks noGrp="1"/>
          </p:cNvSpPr>
          <p:nvPr>
            <p:ph type="body" sz="quarter" idx="14" hasCustomPrompt="1"/>
          </p:nvPr>
        </p:nvSpPr>
        <p:spPr>
          <a:xfrm>
            <a:off x="5016576" y="4023688"/>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7" name="Text Placeholder 46">
            <a:extLst>
              <a:ext uri="{FF2B5EF4-FFF2-40B4-BE49-F238E27FC236}">
                <a16:creationId xmlns:a16="http://schemas.microsoft.com/office/drawing/2014/main" id="{D0481DA2-ADBB-45C2-BDB1-E3F0E097398E}"/>
              </a:ext>
            </a:extLst>
          </p:cNvPr>
          <p:cNvSpPr>
            <a:spLocks noGrp="1"/>
          </p:cNvSpPr>
          <p:nvPr>
            <p:ph type="body" sz="quarter" idx="15" hasCustomPrompt="1"/>
          </p:nvPr>
        </p:nvSpPr>
        <p:spPr>
          <a:xfrm>
            <a:off x="7182287" y="4023688"/>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0" name="Text Placeholder 39">
            <a:extLst>
              <a:ext uri="{FF2B5EF4-FFF2-40B4-BE49-F238E27FC236}">
                <a16:creationId xmlns:a16="http://schemas.microsoft.com/office/drawing/2014/main" id="{F65EF6C1-F268-4E40-AF42-E8F73900971A}"/>
              </a:ext>
            </a:extLst>
          </p:cNvPr>
          <p:cNvSpPr>
            <a:spLocks noGrp="1"/>
          </p:cNvSpPr>
          <p:nvPr>
            <p:ph type="body" sz="quarter" idx="16" hasCustomPrompt="1"/>
          </p:nvPr>
        </p:nvSpPr>
        <p:spPr>
          <a:xfrm>
            <a:off x="2830042" y="1613262"/>
            <a:ext cx="1865022" cy="1386512"/>
          </a:xfrm>
          <a:prstGeom prst="rect">
            <a:avLst/>
          </a:prstGeom>
          <a:noFill/>
        </p:spPr>
        <p:txBody>
          <a:bodyPr wrap="square" lIns="91440" tIns="0" rIns="0" bIns="0" anchor="b">
            <a:noAutofit/>
          </a:bodyPr>
          <a:lstStyle>
            <a:lvl1pPr>
              <a:defRPr sz="1400">
                <a:solidFill>
                  <a:schemeClr val="tx2"/>
                </a:solidFill>
              </a:defRPr>
            </a:lvl1pPr>
            <a:lvl2pPr>
              <a:defRPr sz="1600"/>
            </a:lvl2pPr>
            <a:lvl3pPr>
              <a:defRPr sz="1400"/>
            </a:lvl3pPr>
            <a:lvl4pPr>
              <a:defRPr sz="1200"/>
            </a:lvl4pPr>
            <a:lvl5pPr>
              <a:defRPr sz="1100"/>
            </a:lvl5pPr>
          </a:lstStyle>
          <a:p>
            <a:pPr lvl="0"/>
            <a:r>
              <a:rPr lang="en-US"/>
              <a:t>[Insert text]</a:t>
            </a:r>
          </a:p>
        </p:txBody>
      </p:sp>
      <p:sp>
        <p:nvSpPr>
          <p:cNvPr id="43" name="Text Placeholder 42">
            <a:extLst>
              <a:ext uri="{FF2B5EF4-FFF2-40B4-BE49-F238E27FC236}">
                <a16:creationId xmlns:a16="http://schemas.microsoft.com/office/drawing/2014/main" id="{42A1221E-E83A-4BF8-B8DE-FA5240885D34}"/>
              </a:ext>
            </a:extLst>
          </p:cNvPr>
          <p:cNvSpPr>
            <a:spLocks noGrp="1"/>
          </p:cNvSpPr>
          <p:nvPr>
            <p:ph type="body" sz="quarter" idx="17" hasCustomPrompt="1"/>
          </p:nvPr>
        </p:nvSpPr>
        <p:spPr>
          <a:xfrm>
            <a:off x="9363340" y="1613262"/>
            <a:ext cx="1865022"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5" name="Text Placeholder 44">
            <a:extLst>
              <a:ext uri="{FF2B5EF4-FFF2-40B4-BE49-F238E27FC236}">
                <a16:creationId xmlns:a16="http://schemas.microsoft.com/office/drawing/2014/main" id="{0032F926-1D38-404D-B09D-F794CA91F9AB}"/>
              </a:ext>
            </a:extLst>
          </p:cNvPr>
          <p:cNvSpPr>
            <a:spLocks noGrp="1"/>
          </p:cNvSpPr>
          <p:nvPr>
            <p:ph type="body" sz="quarter" idx="18" hasCustomPrompt="1"/>
          </p:nvPr>
        </p:nvSpPr>
        <p:spPr>
          <a:xfrm>
            <a:off x="2830042" y="4023688"/>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1" name="Text Placeholder 40">
            <a:extLst>
              <a:ext uri="{FF2B5EF4-FFF2-40B4-BE49-F238E27FC236}">
                <a16:creationId xmlns:a16="http://schemas.microsoft.com/office/drawing/2014/main" id="{D788EC05-5918-48E0-99FC-B5ED16550AA6}"/>
              </a:ext>
            </a:extLst>
          </p:cNvPr>
          <p:cNvSpPr>
            <a:spLocks noGrp="1"/>
          </p:cNvSpPr>
          <p:nvPr>
            <p:ph type="body" sz="quarter" idx="19" hasCustomPrompt="1"/>
          </p:nvPr>
        </p:nvSpPr>
        <p:spPr>
          <a:xfrm>
            <a:off x="5016576" y="1613262"/>
            <a:ext cx="1865022" cy="1386512"/>
          </a:xfrm>
          <a:prstGeom prst="rect">
            <a:avLst/>
          </a:prstGeom>
          <a:noFill/>
        </p:spPr>
        <p:txBody>
          <a:bodyPr wrap="square" lIns="91440" tIns="0" rIns="0" bIns="0" anchor="b">
            <a:noAutofit/>
          </a:bodyPr>
          <a:lstStyle>
            <a:lvl1pPr>
              <a:defRPr sz="1400">
                <a:solidFill>
                  <a:schemeClr val="tx2"/>
                </a:solidFill>
              </a:defRPr>
            </a:lvl1pPr>
            <a:lvl2pPr>
              <a:defRPr sz="1600"/>
            </a:lvl2pPr>
            <a:lvl3pPr>
              <a:defRPr sz="1400"/>
            </a:lvl3pPr>
            <a:lvl4pPr>
              <a:defRPr sz="1200"/>
            </a:lvl4pPr>
            <a:lvl5pPr>
              <a:defRPr sz="1100"/>
            </a:lvl5pPr>
          </a:lstStyle>
          <a:p>
            <a:pPr lvl="0"/>
            <a:r>
              <a:rPr lang="en-US"/>
              <a:t>[Insert text]</a:t>
            </a:r>
          </a:p>
        </p:txBody>
      </p:sp>
      <p:sp>
        <p:nvSpPr>
          <p:cNvPr id="42" name="Text Placeholder 41">
            <a:extLst>
              <a:ext uri="{FF2B5EF4-FFF2-40B4-BE49-F238E27FC236}">
                <a16:creationId xmlns:a16="http://schemas.microsoft.com/office/drawing/2014/main" id="{52E642F3-886C-4D6D-978D-7CE2950BA7D5}"/>
              </a:ext>
            </a:extLst>
          </p:cNvPr>
          <p:cNvSpPr>
            <a:spLocks noGrp="1"/>
          </p:cNvSpPr>
          <p:nvPr>
            <p:ph type="body" sz="quarter" idx="20" hasCustomPrompt="1"/>
          </p:nvPr>
        </p:nvSpPr>
        <p:spPr>
          <a:xfrm>
            <a:off x="7182287" y="1613262"/>
            <a:ext cx="1865022"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4" name="Text Placeholder 43">
            <a:extLst>
              <a:ext uri="{FF2B5EF4-FFF2-40B4-BE49-F238E27FC236}">
                <a16:creationId xmlns:a16="http://schemas.microsoft.com/office/drawing/2014/main" id="{109B01AC-4063-4659-AF62-D588C2F33D17}"/>
              </a:ext>
            </a:extLst>
          </p:cNvPr>
          <p:cNvSpPr>
            <a:spLocks noGrp="1"/>
          </p:cNvSpPr>
          <p:nvPr>
            <p:ph type="body" sz="quarter" idx="21" hasCustomPrompt="1"/>
          </p:nvPr>
        </p:nvSpPr>
        <p:spPr>
          <a:xfrm>
            <a:off x="652463" y="4023688"/>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cxnSp>
        <p:nvCxnSpPr>
          <p:cNvPr id="7" name="Straight Connector 6">
            <a:extLst>
              <a:ext uri="{FF2B5EF4-FFF2-40B4-BE49-F238E27FC236}">
                <a16:creationId xmlns:a16="http://schemas.microsoft.com/office/drawing/2014/main" id="{7E671D35-7C29-423D-B542-0F586763C790}"/>
              </a:ext>
            </a:extLst>
          </p:cNvPr>
          <p:cNvCxnSpPr>
            <a:cxnSpLocks/>
          </p:cNvCxnSpPr>
          <p:nvPr userDrawn="1"/>
        </p:nvCxnSpPr>
        <p:spPr>
          <a:xfrm>
            <a:off x="652463" y="3657600"/>
            <a:ext cx="108839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E64C6647-B079-446B-AA8D-5B4DFB59404B}"/>
              </a:ext>
            </a:extLst>
          </p:cNvPr>
          <p:cNvSpPr>
            <a:spLocks noGrp="1"/>
          </p:cNvSpPr>
          <p:nvPr>
            <p:ph type="body" sz="quarter" idx="22" hasCustomPrompt="1"/>
          </p:nvPr>
        </p:nvSpPr>
        <p:spPr>
          <a:xfrm>
            <a:off x="9363340" y="4023688"/>
            <a:ext cx="1865022" cy="1386512"/>
          </a:xfrm>
        </p:spPr>
        <p:txBody>
          <a:bodyPr anchor="t">
            <a:noAutofit/>
          </a:bodyPr>
          <a:lstStyle>
            <a:lvl1pPr>
              <a:defRPr sz="1400"/>
            </a:lvl1pPr>
            <a:lvl2pPr marL="228600" indent="0">
              <a:buNone/>
              <a:defRPr/>
            </a:lvl2pPr>
          </a:lstStyle>
          <a:p>
            <a:pPr lvl="0"/>
            <a:r>
              <a:rPr lang="en-US"/>
              <a:t>[Insert text]</a:t>
            </a:r>
          </a:p>
        </p:txBody>
      </p:sp>
      <p:sp>
        <p:nvSpPr>
          <p:cNvPr id="14" name="Text Placeholder 13">
            <a:extLst>
              <a:ext uri="{FF2B5EF4-FFF2-40B4-BE49-F238E27FC236}">
                <a16:creationId xmlns:a16="http://schemas.microsoft.com/office/drawing/2014/main" id="{C11D1857-A729-4929-8734-503DD3D681BB}"/>
              </a:ext>
            </a:extLst>
          </p:cNvPr>
          <p:cNvSpPr>
            <a:spLocks noGrp="1"/>
          </p:cNvSpPr>
          <p:nvPr>
            <p:ph type="body" sz="quarter" idx="23" hasCustomPrompt="1"/>
          </p:nvPr>
        </p:nvSpPr>
        <p:spPr>
          <a:xfrm>
            <a:off x="652463" y="3048000"/>
            <a:ext cx="1865376" cy="918487"/>
          </a:xfrm>
          <a:prstGeom prst="accentCallout1">
            <a:avLst>
              <a:gd name="adj1" fmla="val 65508"/>
              <a:gd name="adj2" fmla="val 86"/>
              <a:gd name="adj3" fmla="val 65889"/>
              <a:gd name="adj4" fmla="val -61"/>
            </a:avLst>
          </a:prstGeom>
          <a:ln cap="rnd">
            <a:solidFill>
              <a:schemeClr val="accent1"/>
            </a:solidFill>
            <a:beve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
        <p:nvSpPr>
          <p:cNvPr id="16" name="Text Placeholder 15">
            <a:extLst>
              <a:ext uri="{FF2B5EF4-FFF2-40B4-BE49-F238E27FC236}">
                <a16:creationId xmlns:a16="http://schemas.microsoft.com/office/drawing/2014/main" id="{5E80E44C-4A2D-4661-AD22-BB24C15D3DF4}"/>
              </a:ext>
            </a:extLst>
          </p:cNvPr>
          <p:cNvSpPr>
            <a:spLocks noGrp="1"/>
          </p:cNvSpPr>
          <p:nvPr>
            <p:ph type="body" sz="quarter" idx="24" hasCustomPrompt="1"/>
          </p:nvPr>
        </p:nvSpPr>
        <p:spPr>
          <a:xfrm>
            <a:off x="2830041" y="3047999"/>
            <a:ext cx="1865376" cy="917575"/>
          </a:xfrm>
          <a:prstGeom prst="accentCallout1">
            <a:avLst>
              <a:gd name="adj1" fmla="val 65924"/>
              <a:gd name="adj2" fmla="val -252"/>
              <a:gd name="adj3" fmla="val 63269"/>
              <a:gd name="adj4" fmla="val -404"/>
            </a:avLst>
          </a:prstGeom>
          <a:ln>
            <a:solidFill>
              <a:schemeClr val="accent1"/>
            </a:solidFil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
        <p:nvSpPr>
          <p:cNvPr id="18" name="Text Placeholder 17">
            <a:extLst>
              <a:ext uri="{FF2B5EF4-FFF2-40B4-BE49-F238E27FC236}">
                <a16:creationId xmlns:a16="http://schemas.microsoft.com/office/drawing/2014/main" id="{7CB43FDB-A6F2-4060-91A6-8E96774AD2E7}"/>
              </a:ext>
            </a:extLst>
          </p:cNvPr>
          <p:cNvSpPr>
            <a:spLocks noGrp="1"/>
          </p:cNvSpPr>
          <p:nvPr>
            <p:ph type="body" sz="quarter" idx="25" hasCustomPrompt="1"/>
          </p:nvPr>
        </p:nvSpPr>
        <p:spPr>
          <a:xfrm>
            <a:off x="5016575" y="3048000"/>
            <a:ext cx="1865376" cy="917574"/>
          </a:xfrm>
          <a:prstGeom prst="accentCallout1">
            <a:avLst>
              <a:gd name="adj1" fmla="val 66674"/>
              <a:gd name="adj2" fmla="val -622"/>
              <a:gd name="adj3" fmla="val 69055"/>
              <a:gd name="adj4" fmla="val 222"/>
            </a:avLst>
          </a:prstGeom>
          <a:ln>
            <a:solidFill>
              <a:schemeClr val="accent1"/>
            </a:solidFil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
        <p:nvSpPr>
          <p:cNvPr id="20" name="Text Placeholder 19">
            <a:extLst>
              <a:ext uri="{FF2B5EF4-FFF2-40B4-BE49-F238E27FC236}">
                <a16:creationId xmlns:a16="http://schemas.microsoft.com/office/drawing/2014/main" id="{2F1F0739-9660-4447-B3E7-73C480F03266}"/>
              </a:ext>
            </a:extLst>
          </p:cNvPr>
          <p:cNvSpPr>
            <a:spLocks noGrp="1"/>
          </p:cNvSpPr>
          <p:nvPr>
            <p:ph type="body" sz="quarter" idx="26" hasCustomPrompt="1"/>
          </p:nvPr>
        </p:nvSpPr>
        <p:spPr>
          <a:xfrm>
            <a:off x="7182286" y="3047999"/>
            <a:ext cx="1865376" cy="917575"/>
          </a:xfrm>
          <a:prstGeom prst="accentCallout1">
            <a:avLst>
              <a:gd name="adj1" fmla="val 66450"/>
              <a:gd name="adj2" fmla="val -401"/>
              <a:gd name="adj3" fmla="val 65696"/>
              <a:gd name="adj4" fmla="val -329"/>
            </a:avLst>
          </a:prstGeom>
          <a:ln>
            <a:solidFill>
              <a:schemeClr val="accent1"/>
            </a:solidFil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
        <p:nvSpPr>
          <p:cNvPr id="22" name="Text Placeholder 21">
            <a:extLst>
              <a:ext uri="{FF2B5EF4-FFF2-40B4-BE49-F238E27FC236}">
                <a16:creationId xmlns:a16="http://schemas.microsoft.com/office/drawing/2014/main" id="{ABB6C881-9C1D-4D94-AE7C-212446E928BA}"/>
              </a:ext>
            </a:extLst>
          </p:cNvPr>
          <p:cNvSpPr>
            <a:spLocks noGrp="1"/>
          </p:cNvSpPr>
          <p:nvPr>
            <p:ph type="body" sz="quarter" idx="27" hasCustomPrompt="1"/>
          </p:nvPr>
        </p:nvSpPr>
        <p:spPr>
          <a:xfrm>
            <a:off x="9363339" y="3047999"/>
            <a:ext cx="1865376" cy="917575"/>
          </a:xfrm>
          <a:prstGeom prst="accentCallout1">
            <a:avLst>
              <a:gd name="adj1" fmla="val 65415"/>
              <a:gd name="adj2" fmla="val -292"/>
              <a:gd name="adj3" fmla="val 65781"/>
              <a:gd name="adj4" fmla="val -464"/>
            </a:avLst>
          </a:prstGeom>
          <a:ln>
            <a:solidFill>
              <a:schemeClr val="accent1"/>
            </a:solidFil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Tree>
    <p:extLst>
      <p:ext uri="{BB962C8B-B14F-4D97-AF65-F5344CB8AC3E}">
        <p14:creationId xmlns:p14="http://schemas.microsoft.com/office/powerpoint/2010/main" val="2881032335"/>
      </p:ext>
    </p:extLst>
  </p:cSld>
  <p:clrMapOvr>
    <a:masterClrMapping/>
  </p:clrMapOvr>
  <p:extLst>
    <p:ext uri="{DCECCB84-F9BA-43D5-87BE-67443E8EF086}">
      <p15:sldGuideLst xmlns:p15="http://schemas.microsoft.com/office/powerpoint/2012/main">
        <p15:guide id="1" pos="3156">
          <p15:clr>
            <a:srgbClr val="FBAE40"/>
          </p15:clr>
        </p15:guide>
        <p15:guide id="2" pos="1781">
          <p15:clr>
            <a:srgbClr val="FBAE40"/>
          </p15:clr>
        </p15:guide>
        <p15:guide id="3" pos="4522">
          <p15:clr>
            <a:srgbClr val="FBAE40"/>
          </p15:clr>
        </p15:guide>
        <p15:guide id="4" pos="5896">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43D075-2D2A-432B-A997-D5993EB17945}"/>
              </a:ext>
            </a:extLst>
          </p:cNvPr>
          <p:cNvSpPr>
            <a:spLocks noGrp="1"/>
          </p:cNvSpPr>
          <p:nvPr>
            <p:ph type="body" idx="1"/>
          </p:nvPr>
        </p:nvSpPr>
        <p:spPr>
          <a:xfrm>
            <a:off x="652464" y="1300213"/>
            <a:ext cx="5346892" cy="411180"/>
          </a:xfrm>
        </p:spPr>
        <p:txBody>
          <a:bodyPr tIns="0" bIns="0" anchor="t">
            <a:noAutofit/>
          </a:bodyP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9F82A4-080D-41BF-B4A7-7E4FACCED81A}"/>
              </a:ext>
            </a:extLst>
          </p:cNvPr>
          <p:cNvSpPr>
            <a:spLocks noGrp="1"/>
          </p:cNvSpPr>
          <p:nvPr>
            <p:ph sz="half" idx="2"/>
          </p:nvPr>
        </p:nvSpPr>
        <p:spPr>
          <a:xfrm>
            <a:off x="652464" y="1905000"/>
            <a:ext cx="5346892" cy="434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AB3100-2FB8-47F1-8100-0FBAE4AEF7DE}"/>
              </a:ext>
            </a:extLst>
          </p:cNvPr>
          <p:cNvSpPr>
            <a:spLocks noGrp="1"/>
          </p:cNvSpPr>
          <p:nvPr>
            <p:ph type="body" sz="quarter" idx="3"/>
          </p:nvPr>
        </p:nvSpPr>
        <p:spPr>
          <a:xfrm>
            <a:off x="6191651" y="1300213"/>
            <a:ext cx="5349240" cy="411180"/>
          </a:xfrm>
        </p:spPr>
        <p:txBody>
          <a:bodyPr tIns="0" bIns="0" anchor="t">
            <a:noAutofit/>
          </a:bodyP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C8BA0B-4EA0-48FF-8698-F2CB788CC4FD}"/>
              </a:ext>
            </a:extLst>
          </p:cNvPr>
          <p:cNvSpPr>
            <a:spLocks noGrp="1"/>
          </p:cNvSpPr>
          <p:nvPr>
            <p:ph sz="quarter" idx="4"/>
          </p:nvPr>
        </p:nvSpPr>
        <p:spPr>
          <a:xfrm>
            <a:off x="6191650" y="1905000"/>
            <a:ext cx="5349240" cy="434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32F647-FBD3-4D46-9714-C0D779A8080D}"/>
              </a:ext>
            </a:extLst>
          </p:cNvPr>
          <p:cNvSpPr>
            <a:spLocks noGrp="1"/>
          </p:cNvSpPr>
          <p:nvPr>
            <p:ph type="dt" sz="half" idx="10"/>
          </p:nvPr>
        </p:nvSpPr>
        <p:spPr>
          <a:xfrm>
            <a:off x="0" y="1"/>
            <a:ext cx="2743200" cy="195145"/>
          </a:xfrm>
          <a:prstGeom prst="rect">
            <a:avLst/>
          </a:prstGeom>
        </p:spPr>
        <p:txBody>
          <a:bodyPr/>
          <a:lstStyle/>
          <a:p>
            <a:fld id="{0BB6AF70-7C68-4319-AF4B-345D23F475EF}" type="datetime1">
              <a:rPr lang="en-US" smtClean="0"/>
              <a:t>1/26/2022</a:t>
            </a:fld>
            <a:endParaRPr lang="en-US"/>
          </a:p>
        </p:txBody>
      </p:sp>
      <p:sp>
        <p:nvSpPr>
          <p:cNvPr id="8" name="Footer Placeholder 7">
            <a:extLst>
              <a:ext uri="{FF2B5EF4-FFF2-40B4-BE49-F238E27FC236}">
                <a16:creationId xmlns:a16="http://schemas.microsoft.com/office/drawing/2014/main" id="{14760753-8345-48D3-823E-E7799D85E9A8}"/>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ABB99D5-02A7-45F0-B534-B6581DF5847D}"/>
              </a:ext>
            </a:extLst>
          </p:cNvPr>
          <p:cNvSpPr>
            <a:spLocks noGrp="1"/>
          </p:cNvSpPr>
          <p:nvPr>
            <p:ph type="sldNum" sz="quarter" idx="12"/>
          </p:nvPr>
        </p:nvSpPr>
        <p:spPr/>
        <p:txBody>
          <a:bodyPr/>
          <a:lstStyle/>
          <a:p>
            <a:fld id="{507CC9FD-F0BE-4343-88E6-11D806760E48}" type="slidenum">
              <a:rPr lang="en-US" smtClean="0"/>
              <a:t>‹#›</a:t>
            </a:fld>
            <a:endParaRPr lang="en-US"/>
          </a:p>
        </p:txBody>
      </p:sp>
      <p:sp>
        <p:nvSpPr>
          <p:cNvPr id="10" name="Title 9">
            <a:extLst>
              <a:ext uri="{FF2B5EF4-FFF2-40B4-BE49-F238E27FC236}">
                <a16:creationId xmlns:a16="http://schemas.microsoft.com/office/drawing/2014/main" id="{15A8E38F-F454-4E0C-98DB-2A7A7146FF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2253553"/>
      </p:ext>
    </p:extLst>
  </p:cSld>
  <p:clrMapOvr>
    <a:masterClrMapping/>
  </p:clrMapOvr>
  <p:extLst>
    <p:ext uri="{DCECCB84-F9BA-43D5-87BE-67443E8EF086}">
      <p15:sldGuideLst xmlns:p15="http://schemas.microsoft.com/office/powerpoint/2012/main">
        <p15:guide id="1" pos="3898">
          <p15:clr>
            <a:srgbClr val="FBAE40"/>
          </p15:clr>
        </p15:guide>
        <p15:guide id="2" pos="3779">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916F4-C38C-43B6-B235-3D502D1227FA}"/>
              </a:ext>
            </a:extLst>
          </p:cNvPr>
          <p:cNvSpPr>
            <a:spLocks noGrp="1"/>
          </p:cNvSpPr>
          <p:nvPr>
            <p:ph idx="1"/>
          </p:nvPr>
        </p:nvSpPr>
        <p:spPr>
          <a:xfrm>
            <a:off x="652463" y="1299411"/>
            <a:ext cx="7281862" cy="4947402"/>
          </a:xfrm>
        </p:spPr>
        <p:txBody>
          <a:bodyPr>
            <a:normAutofit/>
          </a:bodyPr>
          <a:lstStyle>
            <a:lvl1pPr>
              <a:defRPr sz="2400"/>
            </a:lvl1pPr>
            <a:lvl2pPr>
              <a:defRPr sz="2000"/>
            </a:lvl2pPr>
            <a:lvl3pPr>
              <a:defRPr sz="20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459137-F3DC-4BFD-A914-BD2F074799C4}"/>
              </a:ext>
            </a:extLst>
          </p:cNvPr>
          <p:cNvSpPr>
            <a:spLocks noGrp="1"/>
          </p:cNvSpPr>
          <p:nvPr>
            <p:ph type="body" sz="half" idx="2"/>
          </p:nvPr>
        </p:nvSpPr>
        <p:spPr>
          <a:xfrm>
            <a:off x="8115299" y="1299411"/>
            <a:ext cx="3424237" cy="49474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41241-AD4B-40FC-B359-5F905A3F54EA}"/>
              </a:ext>
            </a:extLst>
          </p:cNvPr>
          <p:cNvSpPr>
            <a:spLocks noGrp="1"/>
          </p:cNvSpPr>
          <p:nvPr>
            <p:ph type="dt" sz="half" idx="10"/>
          </p:nvPr>
        </p:nvSpPr>
        <p:spPr>
          <a:xfrm>
            <a:off x="0" y="1"/>
            <a:ext cx="2743200" cy="195145"/>
          </a:xfrm>
          <a:prstGeom prst="rect">
            <a:avLst/>
          </a:prstGeom>
        </p:spPr>
        <p:txBody>
          <a:bodyPr/>
          <a:lstStyle/>
          <a:p>
            <a:fld id="{7EAD5DDF-78C3-4D24-8288-F1F973E8CFAC}" type="datetime1">
              <a:rPr lang="en-US" smtClean="0"/>
              <a:t>1/26/2022</a:t>
            </a:fld>
            <a:endParaRPr lang="en-US"/>
          </a:p>
        </p:txBody>
      </p:sp>
      <p:sp>
        <p:nvSpPr>
          <p:cNvPr id="6" name="Footer Placeholder 5">
            <a:extLst>
              <a:ext uri="{FF2B5EF4-FFF2-40B4-BE49-F238E27FC236}">
                <a16:creationId xmlns:a16="http://schemas.microsoft.com/office/drawing/2014/main" id="{9BFCE36F-6757-4C81-8D75-C1BA7445B180}"/>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C39E91-7C9F-4996-8A46-74B61923F8DA}"/>
              </a:ext>
            </a:extLst>
          </p:cNvPr>
          <p:cNvSpPr>
            <a:spLocks noGrp="1"/>
          </p:cNvSpPr>
          <p:nvPr>
            <p:ph type="sldNum" sz="quarter" idx="12"/>
          </p:nvPr>
        </p:nvSpPr>
        <p:spPr/>
        <p:txBody>
          <a:bodyPr/>
          <a:lstStyle/>
          <a:p>
            <a:fld id="{507CC9FD-F0BE-4343-88E6-11D806760E48}" type="slidenum">
              <a:rPr lang="en-US" smtClean="0"/>
              <a:t>‹#›</a:t>
            </a:fld>
            <a:endParaRPr lang="en-US"/>
          </a:p>
        </p:txBody>
      </p:sp>
      <p:sp>
        <p:nvSpPr>
          <p:cNvPr id="8" name="Title 7">
            <a:extLst>
              <a:ext uri="{FF2B5EF4-FFF2-40B4-BE49-F238E27FC236}">
                <a16:creationId xmlns:a16="http://schemas.microsoft.com/office/drawing/2014/main" id="{9A4749DF-7520-4440-97E4-23F09CDEBB7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974003"/>
      </p:ext>
    </p:extLst>
  </p:cSld>
  <p:clrMapOvr>
    <a:masterClrMapping/>
  </p:clrMapOvr>
  <p:extLst>
    <p:ext uri="{DCECCB84-F9BA-43D5-87BE-67443E8EF086}">
      <p15:sldGuideLst xmlns:p15="http://schemas.microsoft.com/office/powerpoint/2012/main">
        <p15:guide id="1" pos="4998">
          <p15:clr>
            <a:srgbClr val="FBAE40"/>
          </p15:clr>
        </p15:guide>
        <p15:guide id="2" pos="5112">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879EB3B-AD57-4FF5-A996-C5EBDB21A697}"/>
              </a:ext>
            </a:extLst>
          </p:cNvPr>
          <p:cNvSpPr>
            <a:spLocks noGrp="1"/>
          </p:cNvSpPr>
          <p:nvPr>
            <p:ph type="pic" idx="1"/>
          </p:nvPr>
        </p:nvSpPr>
        <p:spPr>
          <a:xfrm>
            <a:off x="4267200" y="1299411"/>
            <a:ext cx="7272336" cy="4947402"/>
          </a:xfrm>
          <a:pattFill prst="pct5">
            <a:fgClr>
              <a:schemeClr val="accent1"/>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4CBA5EB-F56B-47B9-BCFC-3B0559DDC69B}"/>
              </a:ext>
            </a:extLst>
          </p:cNvPr>
          <p:cNvSpPr>
            <a:spLocks noGrp="1"/>
          </p:cNvSpPr>
          <p:nvPr>
            <p:ph type="body" sz="half" idx="2"/>
          </p:nvPr>
        </p:nvSpPr>
        <p:spPr>
          <a:xfrm>
            <a:off x="652464" y="1299411"/>
            <a:ext cx="3412156" cy="49474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260082-1007-4952-8649-24426F4D28F9}"/>
              </a:ext>
            </a:extLst>
          </p:cNvPr>
          <p:cNvSpPr>
            <a:spLocks noGrp="1"/>
          </p:cNvSpPr>
          <p:nvPr>
            <p:ph type="dt" sz="half" idx="10"/>
          </p:nvPr>
        </p:nvSpPr>
        <p:spPr>
          <a:xfrm>
            <a:off x="0" y="1"/>
            <a:ext cx="2743200" cy="195145"/>
          </a:xfrm>
          <a:prstGeom prst="rect">
            <a:avLst/>
          </a:prstGeom>
        </p:spPr>
        <p:txBody>
          <a:bodyPr/>
          <a:lstStyle/>
          <a:p>
            <a:fld id="{63CDC134-1212-4245-BDD2-2A024EDC0806}" type="datetime1">
              <a:rPr lang="en-US" smtClean="0"/>
              <a:t>1/26/2022</a:t>
            </a:fld>
            <a:endParaRPr lang="en-US"/>
          </a:p>
        </p:txBody>
      </p:sp>
      <p:sp>
        <p:nvSpPr>
          <p:cNvPr id="6" name="Footer Placeholder 5">
            <a:extLst>
              <a:ext uri="{FF2B5EF4-FFF2-40B4-BE49-F238E27FC236}">
                <a16:creationId xmlns:a16="http://schemas.microsoft.com/office/drawing/2014/main" id="{6E171AC9-0212-4534-A51A-C462800770C4}"/>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1692D0-CA86-4657-B84A-59748B8307D9}"/>
              </a:ext>
            </a:extLst>
          </p:cNvPr>
          <p:cNvSpPr>
            <a:spLocks noGrp="1"/>
          </p:cNvSpPr>
          <p:nvPr>
            <p:ph type="sldNum" sz="quarter" idx="12"/>
          </p:nvPr>
        </p:nvSpPr>
        <p:spPr/>
        <p:txBody>
          <a:bodyPr/>
          <a:lstStyle/>
          <a:p>
            <a:fld id="{507CC9FD-F0BE-4343-88E6-11D806760E48}" type="slidenum">
              <a:rPr lang="en-US" smtClean="0"/>
              <a:t>‹#›</a:t>
            </a:fld>
            <a:endParaRPr lang="en-US"/>
          </a:p>
        </p:txBody>
      </p:sp>
      <p:sp>
        <p:nvSpPr>
          <p:cNvPr id="8" name="Title 7">
            <a:extLst>
              <a:ext uri="{FF2B5EF4-FFF2-40B4-BE49-F238E27FC236}">
                <a16:creationId xmlns:a16="http://schemas.microsoft.com/office/drawing/2014/main" id="{B2191005-C272-4DA5-8C75-888452C14F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2333477"/>
      </p:ext>
    </p:extLst>
  </p:cSld>
  <p:clrMapOvr>
    <a:masterClrMapping/>
  </p:clrMapOvr>
  <p:extLst>
    <p:ext uri="{DCECCB84-F9BA-43D5-87BE-67443E8EF086}">
      <p15:sldGuideLst xmlns:p15="http://schemas.microsoft.com/office/powerpoint/2012/main">
        <p15:guide id="1" pos="2560">
          <p15:clr>
            <a:srgbClr val="FBAE40"/>
          </p15:clr>
        </p15:guide>
        <p15:guide id="2" pos="2688">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1E3B62-6B93-4CD8-A0FD-73045DF01E3A}"/>
              </a:ext>
            </a:extLst>
          </p:cNvPr>
          <p:cNvSpPr/>
          <p:nvPr userDrawn="1"/>
        </p:nvSpPr>
        <p:spPr>
          <a:xfrm>
            <a:off x="0" y="0"/>
            <a:ext cx="121920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latin typeface="+mj-lt"/>
              </a:rPr>
              <a:t>Do Not Use Slide Layouts After This</a:t>
            </a:r>
          </a:p>
        </p:txBody>
      </p:sp>
    </p:spTree>
    <p:extLst>
      <p:ext uri="{BB962C8B-B14F-4D97-AF65-F5344CB8AC3E}">
        <p14:creationId xmlns:p14="http://schemas.microsoft.com/office/powerpoint/2010/main" val="35370878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50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68257C4-7FBF-43D9-B418-E6A6516E3137}"/>
              </a:ext>
            </a:extLst>
          </p:cNvPr>
          <p:cNvSpPr>
            <a:spLocks noGrp="1"/>
          </p:cNvSpPr>
          <p:nvPr>
            <p:ph type="pic" sz="quarter" idx="10"/>
          </p:nvPr>
        </p:nvSpPr>
        <p:spPr>
          <a:xfrm>
            <a:off x="4901024" y="0"/>
            <a:ext cx="7290976" cy="6435306"/>
          </a:xfrm>
          <a:custGeom>
            <a:avLst/>
            <a:gdLst>
              <a:gd name="connsiteX0" fmla="*/ 5939201 w 10936464"/>
              <a:gd name="connsiteY0" fmla="*/ 0 h 10287000"/>
              <a:gd name="connsiteX1" fmla="*/ 10936464 w 10936464"/>
              <a:gd name="connsiteY1" fmla="*/ 0 h 10287000"/>
              <a:gd name="connsiteX2" fmla="*/ 10936464 w 10936464"/>
              <a:gd name="connsiteY2" fmla="*/ 5940200 h 10287000"/>
              <a:gd name="connsiteX3" fmla="*/ 8426838 w 10936464"/>
              <a:gd name="connsiteY3" fmla="*/ 10287000 h 10287000"/>
              <a:gd name="connsiteX4" fmla="*/ 0 w 10936464"/>
              <a:gd name="connsiteY4" fmla="*/ 1028700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6464" h="10287000">
                <a:moveTo>
                  <a:pt x="5939201" y="0"/>
                </a:moveTo>
                <a:lnTo>
                  <a:pt x="10936464" y="0"/>
                </a:lnTo>
                <a:lnTo>
                  <a:pt x="10936464" y="5940200"/>
                </a:lnTo>
                <a:lnTo>
                  <a:pt x="8426838" y="10287000"/>
                </a:lnTo>
                <a:lnTo>
                  <a:pt x="0" y="102870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439275250"/>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9177-7015-4A49-8BC8-19EBA7FA07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311BDC-FBFB-4E6B-85D8-50672F6270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3A0BCA-0219-4609-BCAA-F9B407977B87}" type="datetime1">
              <a:rPr kumimoji="0" lang="en-US" sz="800" b="0" i="0" u="none" strike="noStrike" kern="1200" cap="none" spc="0" normalizeH="0" baseline="0" noProof="0" smtClean="0">
                <a:ln>
                  <a:noFill/>
                </a:ln>
                <a:solidFill>
                  <a:srgbClr val="010101">
                    <a:tint val="75000"/>
                  </a:srgbClr>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800" b="0" i="0" u="none" strike="noStrike" kern="1200" cap="none" spc="0" normalizeH="0" baseline="0" noProof="0">
              <a:ln>
                <a:noFill/>
              </a:ln>
              <a:solidFill>
                <a:srgbClr val="010101">
                  <a:tint val="75000"/>
                </a:srgbClr>
              </a:solidFill>
              <a:effectLst/>
              <a:uLnTx/>
              <a:uFillTx/>
              <a:latin typeface="Open Sans Light"/>
              <a:ea typeface="+mn-ea"/>
              <a:cs typeface="+mn-cs"/>
            </a:endParaRPr>
          </a:p>
        </p:txBody>
      </p:sp>
      <p:sp>
        <p:nvSpPr>
          <p:cNvPr id="4" name="Footer Placeholder 3">
            <a:extLst>
              <a:ext uri="{FF2B5EF4-FFF2-40B4-BE49-F238E27FC236}">
                <a16:creationId xmlns:a16="http://schemas.microsoft.com/office/drawing/2014/main" id="{43C351E5-FCF4-4BB9-847A-04873875751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5" name="Slide Number Placeholder 4">
            <a:extLst>
              <a:ext uri="{FF2B5EF4-FFF2-40B4-BE49-F238E27FC236}">
                <a16:creationId xmlns:a16="http://schemas.microsoft.com/office/drawing/2014/main" id="{C37F9528-8E12-4DE8-A972-12DB95868CE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7CC9FD-F0BE-4343-88E6-11D806760E48}" type="slidenum">
              <a:rPr kumimoji="0" lang="en-US" sz="1200" b="0" i="0" u="none" strike="noStrike" kern="1200" cap="none" spc="0" normalizeH="0" baseline="0" noProof="0" smtClean="0">
                <a:ln>
                  <a:noFill/>
                </a:ln>
                <a:solidFill>
                  <a:srgbClr val="FFFFFF"/>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31279149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EA679-B921-4324-97D5-866B1C618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14FFAE-AE6E-4CC7-A871-B88CA6A8E5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4EC7B-4C02-4033-8213-91433B49745B}"/>
              </a:ext>
            </a:extLst>
          </p:cNvPr>
          <p:cNvSpPr>
            <a:spLocks noGrp="1"/>
          </p:cNvSpPr>
          <p:nvPr>
            <p:ph type="dt" sz="half" idx="10"/>
          </p:nvPr>
        </p:nvSpPr>
        <p:spPr/>
        <p:txBody>
          <a:bodyPr/>
          <a:lstStyle/>
          <a:p>
            <a:fld id="{94797ADE-BD34-F24F-8E70-B6BFEA922612}" type="datetime1">
              <a:rPr lang="en-US" smtClean="0"/>
              <a:t>1/26/2022</a:t>
            </a:fld>
            <a:endParaRPr lang="en-US"/>
          </a:p>
        </p:txBody>
      </p:sp>
      <p:sp>
        <p:nvSpPr>
          <p:cNvPr id="5" name="Footer Placeholder 4">
            <a:extLst>
              <a:ext uri="{FF2B5EF4-FFF2-40B4-BE49-F238E27FC236}">
                <a16:creationId xmlns:a16="http://schemas.microsoft.com/office/drawing/2014/main" id="{CBC28665-73C3-4D49-A03F-4FEE1B764FC6}"/>
              </a:ext>
            </a:extLst>
          </p:cNvPr>
          <p:cNvSpPr>
            <a:spLocks noGrp="1"/>
          </p:cNvSpPr>
          <p:nvPr>
            <p:ph type="ftr" sz="quarter" idx="11"/>
          </p:nvPr>
        </p:nvSpPr>
        <p:spPr/>
        <p:txBody>
          <a:bodyPr/>
          <a:lstStyle/>
          <a:p>
            <a:r>
              <a:rPr lang="en-AT" b="1">
                <a:latin typeface="Open Sans" panose="020B0606030504020204" pitchFamily="34" charset="0"/>
                <a:ea typeface="Open Sans" panose="020B0606030504020204" pitchFamily="34" charset="0"/>
                <a:cs typeface="Open Sans" panose="020B0606030504020204" pitchFamily="34" charset="0"/>
              </a:rPr>
              <a:t>SALES KICKOFF 2022</a:t>
            </a:r>
          </a:p>
        </p:txBody>
      </p:sp>
      <p:sp>
        <p:nvSpPr>
          <p:cNvPr id="6" name="Slide Number Placeholder 5">
            <a:extLst>
              <a:ext uri="{FF2B5EF4-FFF2-40B4-BE49-F238E27FC236}">
                <a16:creationId xmlns:a16="http://schemas.microsoft.com/office/drawing/2014/main" id="{C7BA72D2-7DA7-4777-86B5-FFB5008FDC91}"/>
              </a:ext>
            </a:extLst>
          </p:cNvPr>
          <p:cNvSpPr>
            <a:spLocks noGrp="1"/>
          </p:cNvSpPr>
          <p:nvPr>
            <p:ph type="sldNum" sz="quarter" idx="12"/>
          </p:nvPr>
        </p:nvSpPr>
        <p:spPr/>
        <p:txBody>
          <a:bodyPr/>
          <a:lstStyle/>
          <a:p>
            <a:fld id="{507CC9FD-F0BE-4343-88E6-11D806760E48}" type="slidenum">
              <a:rPr lang="en-US" smtClean="0"/>
              <a:t>‹#›</a:t>
            </a:fld>
            <a:endParaRPr lang="en-US"/>
          </a:p>
        </p:txBody>
      </p:sp>
    </p:spTree>
    <p:extLst>
      <p:ext uri="{BB962C8B-B14F-4D97-AF65-F5344CB8AC3E}">
        <p14:creationId xmlns:p14="http://schemas.microsoft.com/office/powerpoint/2010/main" val="2705581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roduct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4" name="Picture Placeholder 3">
            <a:extLst>
              <a:ext uri="{FF2B5EF4-FFF2-40B4-BE49-F238E27FC236}">
                <a16:creationId xmlns:a16="http://schemas.microsoft.com/office/drawing/2014/main" id="{2B406863-7CFB-3E43-A6C1-985F1A88F71F}"/>
              </a:ext>
            </a:extLst>
          </p:cNvPr>
          <p:cNvSpPr>
            <a:spLocks noGrp="1"/>
          </p:cNvSpPr>
          <p:nvPr>
            <p:ph type="pic" sz="quarter" idx="12"/>
          </p:nvPr>
        </p:nvSpPr>
        <p:spPr>
          <a:xfrm>
            <a:off x="800100" y="3216826"/>
            <a:ext cx="5295900" cy="2617787"/>
          </a:xfrm>
        </p:spPr>
        <p:txBody>
          <a:bodyPr/>
          <a:lstStyle/>
          <a:p>
            <a:r>
              <a:rPr lang="en-US"/>
              <a:t>Click icon to add picture</a:t>
            </a:r>
          </a:p>
        </p:txBody>
      </p:sp>
      <p:sp>
        <p:nvSpPr>
          <p:cNvPr id="22" name="Text Placeholder 21">
            <a:extLst>
              <a:ext uri="{FF2B5EF4-FFF2-40B4-BE49-F238E27FC236}">
                <a16:creationId xmlns:a16="http://schemas.microsoft.com/office/drawing/2014/main" id="{B00FB6BF-98E9-7C46-AAAF-45A182F97951}"/>
              </a:ext>
            </a:extLst>
          </p:cNvPr>
          <p:cNvSpPr>
            <a:spLocks noGrp="1"/>
          </p:cNvSpPr>
          <p:nvPr>
            <p:ph type="body" sz="quarter" idx="13" hasCustomPrompt="1"/>
          </p:nvPr>
        </p:nvSpPr>
        <p:spPr>
          <a:xfrm>
            <a:off x="800100" y="1981200"/>
            <a:ext cx="5295900" cy="435930"/>
          </a:xfrm>
        </p:spPr>
        <p:txBody>
          <a:bodyPr/>
          <a:lstStyle>
            <a:lvl1pPr marL="0" indent="0">
              <a:spcAft>
                <a:spcPts val="600"/>
              </a:spcAft>
              <a:buNone/>
              <a:defRPr sz="18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spcAft>
                <a:spcPts val="600"/>
              </a:spcAft>
              <a:defRPr/>
            </a:lvl2pPr>
          </a:lstStyle>
          <a:p>
            <a:pPr lvl="0"/>
            <a:r>
              <a:rPr lang="en-US" dirty="0" err="1"/>
              <a:t>Tricentis</a:t>
            </a:r>
            <a:r>
              <a:rPr lang="en-US" dirty="0"/>
              <a:t> Capabilities</a:t>
            </a:r>
          </a:p>
        </p:txBody>
      </p:sp>
      <p:sp>
        <p:nvSpPr>
          <p:cNvPr id="23" name="Text Placeholder 21">
            <a:extLst>
              <a:ext uri="{FF2B5EF4-FFF2-40B4-BE49-F238E27FC236}">
                <a16:creationId xmlns:a16="http://schemas.microsoft.com/office/drawing/2014/main" id="{0D002A5C-5EC1-AC43-8238-28D750FA5934}"/>
              </a:ext>
            </a:extLst>
          </p:cNvPr>
          <p:cNvSpPr>
            <a:spLocks noGrp="1"/>
          </p:cNvSpPr>
          <p:nvPr>
            <p:ph type="body" sz="quarter" idx="14" hasCustomPrompt="1"/>
          </p:nvPr>
        </p:nvSpPr>
        <p:spPr>
          <a:xfrm>
            <a:off x="6295292" y="1981200"/>
            <a:ext cx="5064370" cy="435930"/>
          </a:xfrm>
        </p:spPr>
        <p:txBody>
          <a:bodyPr>
            <a:noAutofit/>
          </a:bodyPr>
          <a:lstStyle>
            <a:lvl1pPr marL="0" indent="0">
              <a:spcAft>
                <a:spcPts val="600"/>
              </a:spcAft>
              <a:buNone/>
              <a:defRPr sz="18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spcAft>
                <a:spcPts val="600"/>
              </a:spcAft>
              <a:defRPr/>
            </a:lvl2pPr>
          </a:lstStyle>
          <a:p>
            <a:pPr lvl="0"/>
            <a:r>
              <a:rPr lang="en-US" dirty="0"/>
              <a:t>Traditional testing</a:t>
            </a:r>
          </a:p>
        </p:txBody>
      </p:sp>
      <p:sp>
        <p:nvSpPr>
          <p:cNvPr id="24" name="Text Placeholder 21">
            <a:extLst>
              <a:ext uri="{FF2B5EF4-FFF2-40B4-BE49-F238E27FC236}">
                <a16:creationId xmlns:a16="http://schemas.microsoft.com/office/drawing/2014/main" id="{C4B2DC91-DB6A-DB4F-AE1E-A3529F804284}"/>
              </a:ext>
            </a:extLst>
          </p:cNvPr>
          <p:cNvSpPr>
            <a:spLocks noGrp="1"/>
          </p:cNvSpPr>
          <p:nvPr>
            <p:ph type="body" sz="quarter" idx="15" hasCustomPrompt="1"/>
          </p:nvPr>
        </p:nvSpPr>
        <p:spPr>
          <a:xfrm>
            <a:off x="6295292" y="3212123"/>
            <a:ext cx="5064370" cy="435930"/>
          </a:xfrm>
        </p:spPr>
        <p:txBody>
          <a:bodyPr>
            <a:noAutofit/>
          </a:bodyPr>
          <a:lstStyle>
            <a:lvl1pPr marL="0" indent="0">
              <a:spcAft>
                <a:spcPts val="600"/>
              </a:spcAft>
              <a:buNone/>
              <a:defRPr sz="18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spcAft>
                <a:spcPts val="600"/>
              </a:spcAft>
              <a:defRPr/>
            </a:lvl2pPr>
          </a:lstStyle>
          <a:p>
            <a:pPr lvl="0"/>
            <a:r>
              <a:rPr lang="en-US" dirty="0" err="1"/>
              <a:t>Tricentis</a:t>
            </a:r>
            <a:r>
              <a:rPr lang="en-US" dirty="0"/>
              <a:t> customers</a:t>
            </a:r>
          </a:p>
        </p:txBody>
      </p:sp>
      <p:sp>
        <p:nvSpPr>
          <p:cNvPr id="26" name="Text Placeholder 25">
            <a:extLst>
              <a:ext uri="{FF2B5EF4-FFF2-40B4-BE49-F238E27FC236}">
                <a16:creationId xmlns:a16="http://schemas.microsoft.com/office/drawing/2014/main" id="{77A63BE4-C7A0-6E41-862E-41188CB7947F}"/>
              </a:ext>
            </a:extLst>
          </p:cNvPr>
          <p:cNvSpPr>
            <a:spLocks noGrp="1"/>
          </p:cNvSpPr>
          <p:nvPr>
            <p:ph type="body" sz="quarter" idx="16" hasCustomPrompt="1"/>
          </p:nvPr>
        </p:nvSpPr>
        <p:spPr>
          <a:xfrm>
            <a:off x="3599840" y="6003416"/>
            <a:ext cx="5227637" cy="266700"/>
          </a:xfrm>
        </p:spPr>
        <p:txBody>
          <a:bodyPr>
            <a:noAutofit/>
          </a:bodyPr>
          <a:lstStyle>
            <a:lvl1pPr marL="0" indent="0" algn="ctr">
              <a:buNone/>
              <a:defRPr sz="16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footer</a:t>
            </a:r>
          </a:p>
        </p:txBody>
      </p:sp>
      <p:sp>
        <p:nvSpPr>
          <p:cNvPr id="28" name="Picture Placeholder 27">
            <a:extLst>
              <a:ext uri="{FF2B5EF4-FFF2-40B4-BE49-F238E27FC236}">
                <a16:creationId xmlns:a16="http://schemas.microsoft.com/office/drawing/2014/main" id="{916F9CDF-2D83-DC44-8E94-A4A9DC35DFA6}"/>
              </a:ext>
            </a:extLst>
          </p:cNvPr>
          <p:cNvSpPr>
            <a:spLocks noGrp="1"/>
          </p:cNvSpPr>
          <p:nvPr>
            <p:ph type="pic" sz="quarter" idx="17" hasCustomPrompt="1"/>
          </p:nvPr>
        </p:nvSpPr>
        <p:spPr>
          <a:xfrm>
            <a:off x="10023475" y="5848350"/>
            <a:ext cx="1330325" cy="361950"/>
          </a:xfrm>
        </p:spPr>
        <p:txBody>
          <a:bodyPr/>
          <a:lstStyle>
            <a:lvl1pPr>
              <a:defRPr/>
            </a:lvl1pPr>
          </a:lstStyle>
          <a:p>
            <a:r>
              <a:rPr lang="en-US" dirty="0"/>
              <a:t>Product logo</a:t>
            </a:r>
          </a:p>
        </p:txBody>
      </p:sp>
      <p:sp>
        <p:nvSpPr>
          <p:cNvPr id="30" name="Text Placeholder 29">
            <a:extLst>
              <a:ext uri="{FF2B5EF4-FFF2-40B4-BE49-F238E27FC236}">
                <a16:creationId xmlns:a16="http://schemas.microsoft.com/office/drawing/2014/main" id="{7594290A-EC03-3F4F-976A-A8186A407B96}"/>
              </a:ext>
            </a:extLst>
          </p:cNvPr>
          <p:cNvSpPr>
            <a:spLocks noGrp="1"/>
          </p:cNvSpPr>
          <p:nvPr>
            <p:ph type="body" sz="quarter" idx="18"/>
          </p:nvPr>
        </p:nvSpPr>
        <p:spPr>
          <a:xfrm>
            <a:off x="800100" y="2417130"/>
            <a:ext cx="5295900" cy="700720"/>
          </a:xfrm>
        </p:spPr>
        <p:txBody>
          <a:bodyPr>
            <a:normAutofit/>
          </a:bodyPr>
          <a:lstStyle>
            <a:lvl1pPr>
              <a:spcBef>
                <a:spcPts val="0"/>
              </a:spcBef>
              <a:spcAft>
                <a:spcPts val="600"/>
              </a:spcAft>
              <a:defRPr sz="1400"/>
            </a:lvl1pPr>
          </a:lstStyle>
          <a:p>
            <a:pPr lvl="0"/>
            <a:r>
              <a:rPr lang="en-US"/>
              <a:t>Click to edit Master text styles</a:t>
            </a:r>
          </a:p>
        </p:txBody>
      </p:sp>
      <p:sp>
        <p:nvSpPr>
          <p:cNvPr id="31" name="Text Placeholder 29">
            <a:extLst>
              <a:ext uri="{FF2B5EF4-FFF2-40B4-BE49-F238E27FC236}">
                <a16:creationId xmlns:a16="http://schemas.microsoft.com/office/drawing/2014/main" id="{B7443946-B4DA-584D-9654-7C398894F872}"/>
              </a:ext>
            </a:extLst>
          </p:cNvPr>
          <p:cNvSpPr>
            <a:spLocks noGrp="1"/>
          </p:cNvSpPr>
          <p:nvPr>
            <p:ph type="body" sz="quarter" idx="19"/>
          </p:nvPr>
        </p:nvSpPr>
        <p:spPr>
          <a:xfrm>
            <a:off x="6286500" y="2417130"/>
            <a:ext cx="5073162" cy="700720"/>
          </a:xfrm>
        </p:spPr>
        <p:txBody>
          <a:bodyPr>
            <a:normAutofit/>
          </a:bodyPr>
          <a:lstStyle>
            <a:lvl1pPr>
              <a:spcBef>
                <a:spcPts val="0"/>
              </a:spcBef>
              <a:spcAft>
                <a:spcPts val="600"/>
              </a:spcAft>
              <a:defRPr sz="1400"/>
            </a:lvl1pPr>
          </a:lstStyle>
          <a:p>
            <a:pPr lvl="0"/>
            <a:r>
              <a:rPr lang="en-US"/>
              <a:t>Click to edit Master text styles</a:t>
            </a:r>
          </a:p>
        </p:txBody>
      </p:sp>
      <p:sp>
        <p:nvSpPr>
          <p:cNvPr id="32" name="Text Placeholder 29">
            <a:extLst>
              <a:ext uri="{FF2B5EF4-FFF2-40B4-BE49-F238E27FC236}">
                <a16:creationId xmlns:a16="http://schemas.microsoft.com/office/drawing/2014/main" id="{E4848CBC-CE07-5849-B4C0-7885DB985542}"/>
              </a:ext>
            </a:extLst>
          </p:cNvPr>
          <p:cNvSpPr>
            <a:spLocks noGrp="1"/>
          </p:cNvSpPr>
          <p:nvPr>
            <p:ph type="body" sz="quarter" idx="20"/>
          </p:nvPr>
        </p:nvSpPr>
        <p:spPr>
          <a:xfrm>
            <a:off x="6286500" y="3601161"/>
            <a:ext cx="5073162" cy="2233452"/>
          </a:xfrm>
        </p:spPr>
        <p:txBody>
          <a:bodyPr>
            <a:normAutofit/>
          </a:bodyPr>
          <a:lstStyle>
            <a:lvl1pPr>
              <a:spcBef>
                <a:spcPts val="0"/>
              </a:spcBef>
              <a:spcAft>
                <a:spcPts val="600"/>
              </a:spcAft>
              <a:defRPr sz="1400"/>
            </a:lvl1pPr>
          </a:lstStyle>
          <a:p>
            <a:pPr lvl="0"/>
            <a:r>
              <a:rPr lang="en-US"/>
              <a:t>Click to edit Master text styles</a:t>
            </a:r>
          </a:p>
        </p:txBody>
      </p:sp>
    </p:spTree>
    <p:extLst>
      <p:ext uri="{BB962C8B-B14F-4D97-AF65-F5344CB8AC3E}">
        <p14:creationId xmlns:p14="http://schemas.microsoft.com/office/powerpoint/2010/main" val="1585733307"/>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roduct Feature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A9AC0-28E5-8746-AFF0-6FF79B1EE00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F5887A4-470A-C348-B185-D49D4BBDF779}"/>
              </a:ext>
            </a:extLst>
          </p:cNvPr>
          <p:cNvSpPr>
            <a:spLocks noGrp="1"/>
          </p:cNvSpPr>
          <p:nvPr>
            <p:ph type="sldNum" sz="quarter" idx="10"/>
          </p:nvPr>
        </p:nvSpPr>
        <p:spPr/>
        <p:txBody>
          <a:bodyPr/>
          <a:lstStyle/>
          <a:p>
            <a:fld id="{6E9660F2-110E-2240-9661-B2FB03C58BB2}" type="slidenum">
              <a:rPr lang="en-US" smtClean="0"/>
              <a:t>‹#›</a:t>
            </a:fld>
            <a:endParaRPr lang="en-US"/>
          </a:p>
        </p:txBody>
      </p:sp>
      <p:sp>
        <p:nvSpPr>
          <p:cNvPr id="5" name="Picture Placeholder 4">
            <a:extLst>
              <a:ext uri="{FF2B5EF4-FFF2-40B4-BE49-F238E27FC236}">
                <a16:creationId xmlns:a16="http://schemas.microsoft.com/office/drawing/2014/main" id="{4F6EE82A-C067-B04D-8B92-AC8018788736}"/>
              </a:ext>
            </a:extLst>
          </p:cNvPr>
          <p:cNvSpPr>
            <a:spLocks noGrp="1"/>
          </p:cNvSpPr>
          <p:nvPr>
            <p:ph type="pic" sz="quarter" idx="11"/>
          </p:nvPr>
        </p:nvSpPr>
        <p:spPr>
          <a:xfrm>
            <a:off x="838200" y="1514475"/>
            <a:ext cx="7077075" cy="4757738"/>
          </a:xfrm>
        </p:spPr>
        <p:txBody>
          <a:bodyPr/>
          <a:lstStyle/>
          <a:p>
            <a:r>
              <a:rPr lang="en-US"/>
              <a:t>Click icon to add picture</a:t>
            </a:r>
          </a:p>
        </p:txBody>
      </p:sp>
    </p:spTree>
    <p:extLst>
      <p:ext uri="{BB962C8B-B14F-4D97-AF65-F5344CB8AC3E}">
        <p14:creationId xmlns:p14="http://schemas.microsoft.com/office/powerpoint/2010/main" val="2178036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eft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ABDE2-B2A4-2A4A-84CB-40D556937F0C}"/>
              </a:ext>
            </a:extLst>
          </p:cNvPr>
          <p:cNvSpPr/>
          <p:nvPr/>
        </p:nvSpPr>
        <p:spPr>
          <a:xfrm>
            <a:off x="0" y="-21278"/>
            <a:ext cx="6095999"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pic>
        <p:nvPicPr>
          <p:cNvPr id="7" name="Picture 6" descr="A picture containing blue, person, sitting, plane&#10;&#10;Description automatically generated">
            <a:extLst>
              <a:ext uri="{FF2B5EF4-FFF2-40B4-BE49-F238E27FC236}">
                <a16:creationId xmlns:a16="http://schemas.microsoft.com/office/drawing/2014/main" id="{A469CB61-7B1A-DA46-86CF-22639F74A242}"/>
              </a:ext>
            </a:extLst>
          </p:cNvPr>
          <p:cNvPicPr>
            <a:picLocks noChangeAspect="1"/>
          </p:cNvPicPr>
          <p:nvPr/>
        </p:nvPicPr>
        <p:blipFill rotWithShape="1">
          <a:blip r:embed="rId2">
            <a:alphaModFix amt="68000"/>
            <a:extLst>
              <a:ext uri="{28A0092B-C50C-407E-A947-70E740481C1C}">
                <a14:useLocalDpi xmlns:a14="http://schemas.microsoft.com/office/drawing/2010/main" val="0"/>
              </a:ext>
            </a:extLst>
          </a:blip>
          <a:srcRect t="1159" b="4245"/>
          <a:stretch/>
        </p:blipFill>
        <p:spPr>
          <a:xfrm>
            <a:off x="15195" y="-40704"/>
            <a:ext cx="6096000" cy="6487376"/>
          </a:xfrm>
          <a:prstGeom prst="rect">
            <a:avLst/>
          </a:prstGeom>
        </p:spPr>
      </p:pic>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
        <p:nvSpPr>
          <p:cNvPr id="2" name="Title 1">
            <a:extLst>
              <a:ext uri="{FF2B5EF4-FFF2-40B4-BE49-F238E27FC236}">
                <a16:creationId xmlns:a16="http://schemas.microsoft.com/office/drawing/2014/main" id="{165951C5-F312-554A-BCE8-A3B27D456646}"/>
              </a:ext>
            </a:extLst>
          </p:cNvPr>
          <p:cNvSpPr>
            <a:spLocks noGrp="1"/>
          </p:cNvSpPr>
          <p:nvPr>
            <p:ph type="title"/>
          </p:nvPr>
        </p:nvSpPr>
        <p:spPr>
          <a:xfrm>
            <a:off x="838200" y="900111"/>
            <a:ext cx="4945083" cy="988065"/>
          </a:xfrm>
        </p:spPr>
        <p:txBody>
          <a:bodyPr/>
          <a:lstStyle>
            <a:lvl1pPr>
              <a:defRPr>
                <a:solidFill>
                  <a:schemeClr val="bg1"/>
                </a:solidFill>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FA4F238C-D27E-9848-A4DF-C349AB34D2B1}"/>
              </a:ext>
            </a:extLst>
          </p:cNvPr>
          <p:cNvSpPr>
            <a:spLocks noGrp="1"/>
          </p:cNvSpPr>
          <p:nvPr>
            <p:ph type="body" sz="quarter" idx="11"/>
          </p:nvPr>
        </p:nvSpPr>
        <p:spPr>
          <a:xfrm>
            <a:off x="838200" y="2149475"/>
            <a:ext cx="4945063" cy="2754313"/>
          </a:xfrm>
        </p:spPr>
        <p:txBody>
          <a:bodyPr/>
          <a:lstStyle>
            <a:lvl1pPr marL="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1" name="Picture Placeholder 10">
            <a:extLst>
              <a:ext uri="{FF2B5EF4-FFF2-40B4-BE49-F238E27FC236}">
                <a16:creationId xmlns:a16="http://schemas.microsoft.com/office/drawing/2014/main" id="{B7DC37C6-567A-3D41-86EA-955918650CE0}"/>
              </a:ext>
            </a:extLst>
          </p:cNvPr>
          <p:cNvSpPr>
            <a:spLocks noGrp="1"/>
          </p:cNvSpPr>
          <p:nvPr>
            <p:ph type="pic" sz="quarter" idx="12"/>
          </p:nvPr>
        </p:nvSpPr>
        <p:spPr>
          <a:xfrm>
            <a:off x="6389688" y="900113"/>
            <a:ext cx="5449887" cy="4978400"/>
          </a:xfrm>
        </p:spPr>
        <p:txBody>
          <a:bodyPr/>
          <a:lstStyle/>
          <a:p>
            <a:r>
              <a:rPr lang="en-US"/>
              <a:t>Click icon to add picture</a:t>
            </a:r>
          </a:p>
        </p:txBody>
      </p:sp>
    </p:spTree>
    <p:extLst>
      <p:ext uri="{BB962C8B-B14F-4D97-AF65-F5344CB8AC3E}">
        <p14:creationId xmlns:p14="http://schemas.microsoft.com/office/powerpoint/2010/main" val="348304830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grpSp>
        <p:nvGrpSpPr>
          <p:cNvPr id="5" name="Group 4">
            <a:extLst>
              <a:ext uri="{FF2B5EF4-FFF2-40B4-BE49-F238E27FC236}">
                <a16:creationId xmlns:a16="http://schemas.microsoft.com/office/drawing/2014/main" id="{DD025DFE-E70F-3944-A79C-BF0707317A2D}"/>
              </a:ext>
            </a:extLst>
          </p:cNvPr>
          <p:cNvGrpSpPr/>
          <p:nvPr/>
        </p:nvGrpSpPr>
        <p:grpSpPr>
          <a:xfrm>
            <a:off x="8615935" y="3352800"/>
            <a:ext cx="1827007" cy="1387736"/>
            <a:chOff x="961016" y="3352800"/>
            <a:chExt cx="1827007" cy="1387736"/>
          </a:xfrm>
          <a:solidFill>
            <a:schemeClr val="accent2"/>
          </a:solidFill>
        </p:grpSpPr>
        <p:sp>
          <p:nvSpPr>
            <p:cNvPr id="6" name="Rectangle 5">
              <a:extLst>
                <a:ext uri="{FF2B5EF4-FFF2-40B4-BE49-F238E27FC236}">
                  <a16:creationId xmlns:a16="http://schemas.microsoft.com/office/drawing/2014/main" id="{D29CBC0A-BA42-BD41-BF05-094902EF933B}"/>
                </a:ext>
              </a:extLst>
            </p:cNvPr>
            <p:cNvSpPr/>
            <p:nvPr/>
          </p:nvSpPr>
          <p:spPr>
            <a:xfrm>
              <a:off x="961016" y="3352800"/>
              <a:ext cx="1696123" cy="1387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Triangle 7">
              <a:extLst>
                <a:ext uri="{FF2B5EF4-FFF2-40B4-BE49-F238E27FC236}">
                  <a16:creationId xmlns:a16="http://schemas.microsoft.com/office/drawing/2014/main" id="{3CE5BF90-EF95-5B48-865D-61ED8DD3B29C}"/>
                </a:ext>
              </a:extLst>
            </p:cNvPr>
            <p:cNvSpPr/>
            <p:nvPr/>
          </p:nvSpPr>
          <p:spPr>
            <a:xfrm rot="5400000">
              <a:off x="2617693" y="3981226"/>
              <a:ext cx="209775" cy="1308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9" name="Group 8">
            <a:extLst>
              <a:ext uri="{FF2B5EF4-FFF2-40B4-BE49-F238E27FC236}">
                <a16:creationId xmlns:a16="http://schemas.microsoft.com/office/drawing/2014/main" id="{93CCB35A-4085-AF47-A653-AB43152DE3D0}"/>
              </a:ext>
            </a:extLst>
          </p:cNvPr>
          <p:cNvGrpSpPr/>
          <p:nvPr/>
        </p:nvGrpSpPr>
        <p:grpSpPr>
          <a:xfrm>
            <a:off x="6888480" y="3352800"/>
            <a:ext cx="1858339" cy="1387736"/>
            <a:chOff x="961016" y="3352800"/>
            <a:chExt cx="1827007" cy="1387736"/>
          </a:xfrm>
          <a:solidFill>
            <a:schemeClr val="accent1"/>
          </a:solidFill>
        </p:grpSpPr>
        <p:sp>
          <p:nvSpPr>
            <p:cNvPr id="10" name="Rectangle 9">
              <a:extLst>
                <a:ext uri="{FF2B5EF4-FFF2-40B4-BE49-F238E27FC236}">
                  <a16:creationId xmlns:a16="http://schemas.microsoft.com/office/drawing/2014/main" id="{EA93FA89-A865-9C4D-ABB1-2E51A2CF47D3}"/>
                </a:ext>
              </a:extLst>
            </p:cNvPr>
            <p:cNvSpPr/>
            <p:nvPr/>
          </p:nvSpPr>
          <p:spPr>
            <a:xfrm>
              <a:off x="961016" y="3352800"/>
              <a:ext cx="1696123" cy="1387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 name="Triangle 11">
              <a:extLst>
                <a:ext uri="{FF2B5EF4-FFF2-40B4-BE49-F238E27FC236}">
                  <a16:creationId xmlns:a16="http://schemas.microsoft.com/office/drawing/2014/main" id="{809CEAB8-119F-4A47-A593-62D3C5682242}"/>
                </a:ext>
              </a:extLst>
            </p:cNvPr>
            <p:cNvSpPr/>
            <p:nvPr/>
          </p:nvSpPr>
          <p:spPr>
            <a:xfrm rot="5400000">
              <a:off x="2617693" y="3981226"/>
              <a:ext cx="209775" cy="1308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3" name="Group 12">
            <a:extLst>
              <a:ext uri="{FF2B5EF4-FFF2-40B4-BE49-F238E27FC236}">
                <a16:creationId xmlns:a16="http://schemas.microsoft.com/office/drawing/2014/main" id="{BAE30255-E6E5-5243-AD22-A06C16E970DB}"/>
              </a:ext>
            </a:extLst>
          </p:cNvPr>
          <p:cNvGrpSpPr/>
          <p:nvPr/>
        </p:nvGrpSpPr>
        <p:grpSpPr>
          <a:xfrm>
            <a:off x="5175090" y="3352800"/>
            <a:ext cx="1858339" cy="1387736"/>
            <a:chOff x="961016" y="3352800"/>
            <a:chExt cx="1827007" cy="1387736"/>
          </a:xfrm>
          <a:solidFill>
            <a:schemeClr val="accent5"/>
          </a:solidFill>
        </p:grpSpPr>
        <p:sp>
          <p:nvSpPr>
            <p:cNvPr id="14" name="Rectangle 13">
              <a:extLst>
                <a:ext uri="{FF2B5EF4-FFF2-40B4-BE49-F238E27FC236}">
                  <a16:creationId xmlns:a16="http://schemas.microsoft.com/office/drawing/2014/main" id="{2973C441-A948-B641-8687-D761AF5ADF82}"/>
                </a:ext>
              </a:extLst>
            </p:cNvPr>
            <p:cNvSpPr/>
            <p:nvPr/>
          </p:nvSpPr>
          <p:spPr>
            <a:xfrm>
              <a:off x="961016" y="3352800"/>
              <a:ext cx="1696123" cy="1387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5" name="Triangle 14">
              <a:extLst>
                <a:ext uri="{FF2B5EF4-FFF2-40B4-BE49-F238E27FC236}">
                  <a16:creationId xmlns:a16="http://schemas.microsoft.com/office/drawing/2014/main" id="{43F510DC-9121-054C-9B59-9F0BA1BC0516}"/>
                </a:ext>
              </a:extLst>
            </p:cNvPr>
            <p:cNvSpPr/>
            <p:nvPr/>
          </p:nvSpPr>
          <p:spPr>
            <a:xfrm rot="5400000">
              <a:off x="2617693" y="3981226"/>
              <a:ext cx="209775" cy="1308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6" name="Group 15">
            <a:extLst>
              <a:ext uri="{FF2B5EF4-FFF2-40B4-BE49-F238E27FC236}">
                <a16:creationId xmlns:a16="http://schemas.microsoft.com/office/drawing/2014/main" id="{2041AB54-0F23-D545-9AA8-028B3F6BC431}"/>
              </a:ext>
            </a:extLst>
          </p:cNvPr>
          <p:cNvGrpSpPr/>
          <p:nvPr/>
        </p:nvGrpSpPr>
        <p:grpSpPr>
          <a:xfrm>
            <a:off x="3452822" y="3352800"/>
            <a:ext cx="1858339" cy="1387736"/>
            <a:chOff x="961016" y="3352800"/>
            <a:chExt cx="1827007" cy="1387736"/>
          </a:xfrm>
          <a:solidFill>
            <a:schemeClr val="accent6"/>
          </a:solidFill>
        </p:grpSpPr>
        <p:sp>
          <p:nvSpPr>
            <p:cNvPr id="17" name="Rectangle 16">
              <a:extLst>
                <a:ext uri="{FF2B5EF4-FFF2-40B4-BE49-F238E27FC236}">
                  <a16:creationId xmlns:a16="http://schemas.microsoft.com/office/drawing/2014/main" id="{6BA92FC3-F2C7-FE4C-8170-A539861AA8E1}"/>
                </a:ext>
              </a:extLst>
            </p:cNvPr>
            <p:cNvSpPr/>
            <p:nvPr/>
          </p:nvSpPr>
          <p:spPr>
            <a:xfrm>
              <a:off x="961016" y="3352800"/>
              <a:ext cx="1696123" cy="1387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 name="Triangle 17">
              <a:extLst>
                <a:ext uri="{FF2B5EF4-FFF2-40B4-BE49-F238E27FC236}">
                  <a16:creationId xmlns:a16="http://schemas.microsoft.com/office/drawing/2014/main" id="{D72184B7-46FE-1445-8145-273226D8F86C}"/>
                </a:ext>
              </a:extLst>
            </p:cNvPr>
            <p:cNvSpPr/>
            <p:nvPr/>
          </p:nvSpPr>
          <p:spPr>
            <a:xfrm rot="5400000">
              <a:off x="2617693" y="3981226"/>
              <a:ext cx="209775" cy="1308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9" name="Group 18">
            <a:extLst>
              <a:ext uri="{FF2B5EF4-FFF2-40B4-BE49-F238E27FC236}">
                <a16:creationId xmlns:a16="http://schemas.microsoft.com/office/drawing/2014/main" id="{B3D9DBAB-7D15-DC47-86A6-85983E206EB9}"/>
              </a:ext>
            </a:extLst>
          </p:cNvPr>
          <p:cNvGrpSpPr/>
          <p:nvPr/>
        </p:nvGrpSpPr>
        <p:grpSpPr>
          <a:xfrm>
            <a:off x="1753496" y="3352800"/>
            <a:ext cx="1827007" cy="1387736"/>
            <a:chOff x="961016" y="3352800"/>
            <a:chExt cx="1827007" cy="1387736"/>
          </a:xfrm>
          <a:solidFill>
            <a:srgbClr val="FFFF00"/>
          </a:solidFill>
        </p:grpSpPr>
        <p:sp>
          <p:nvSpPr>
            <p:cNvPr id="20" name="Rectangle 19">
              <a:extLst>
                <a:ext uri="{FF2B5EF4-FFF2-40B4-BE49-F238E27FC236}">
                  <a16:creationId xmlns:a16="http://schemas.microsoft.com/office/drawing/2014/main" id="{E28E4EEF-04B8-A74F-B1E3-330E3413C724}"/>
                </a:ext>
              </a:extLst>
            </p:cNvPr>
            <p:cNvSpPr/>
            <p:nvPr/>
          </p:nvSpPr>
          <p:spPr>
            <a:xfrm>
              <a:off x="961016" y="3352800"/>
              <a:ext cx="1696123" cy="1387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1" name="Triangle 20">
              <a:extLst>
                <a:ext uri="{FF2B5EF4-FFF2-40B4-BE49-F238E27FC236}">
                  <a16:creationId xmlns:a16="http://schemas.microsoft.com/office/drawing/2014/main" id="{9463B39D-113A-484D-933C-850D58867D7D}"/>
                </a:ext>
              </a:extLst>
            </p:cNvPr>
            <p:cNvSpPr/>
            <p:nvPr/>
          </p:nvSpPr>
          <p:spPr>
            <a:xfrm rot="5400000">
              <a:off x="2617693" y="3981226"/>
              <a:ext cx="209775" cy="1308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sp>
        <p:nvSpPr>
          <p:cNvPr id="22" name="Picture Placeholder 26">
            <a:extLst>
              <a:ext uri="{FF2B5EF4-FFF2-40B4-BE49-F238E27FC236}">
                <a16:creationId xmlns:a16="http://schemas.microsoft.com/office/drawing/2014/main" id="{84625E66-97C4-4842-AF70-1F1771A5770D}"/>
              </a:ext>
            </a:extLst>
          </p:cNvPr>
          <p:cNvSpPr>
            <a:spLocks noGrp="1"/>
          </p:cNvSpPr>
          <p:nvPr>
            <p:ph type="pic" sz="quarter" idx="14" hasCustomPrompt="1"/>
          </p:nvPr>
        </p:nvSpPr>
        <p:spPr>
          <a:xfrm>
            <a:off x="2129307" y="3653867"/>
            <a:ext cx="787400" cy="711200"/>
          </a:xfrm>
        </p:spPr>
        <p:txBody>
          <a:bodyPr/>
          <a:lstStyle>
            <a:lvl1pPr>
              <a:defRPr sz="1600"/>
            </a:lvl1pPr>
          </a:lstStyle>
          <a:p>
            <a:r>
              <a:rPr lang="en-US"/>
              <a:t>Icon</a:t>
            </a:r>
          </a:p>
        </p:txBody>
      </p:sp>
      <p:sp>
        <p:nvSpPr>
          <p:cNvPr id="23" name="Picture Placeholder 26">
            <a:extLst>
              <a:ext uri="{FF2B5EF4-FFF2-40B4-BE49-F238E27FC236}">
                <a16:creationId xmlns:a16="http://schemas.microsoft.com/office/drawing/2014/main" id="{68096AD5-60E1-D14D-ABA4-3EA3576900D8}"/>
              </a:ext>
            </a:extLst>
          </p:cNvPr>
          <p:cNvSpPr>
            <a:spLocks noGrp="1"/>
          </p:cNvSpPr>
          <p:nvPr>
            <p:ph type="pic" sz="quarter" idx="15" hasCustomPrompt="1"/>
          </p:nvPr>
        </p:nvSpPr>
        <p:spPr>
          <a:xfrm>
            <a:off x="3945407" y="3653867"/>
            <a:ext cx="787400" cy="711200"/>
          </a:xfrm>
        </p:spPr>
        <p:txBody>
          <a:bodyPr/>
          <a:lstStyle>
            <a:lvl1pPr>
              <a:defRPr sz="1600"/>
            </a:lvl1pPr>
          </a:lstStyle>
          <a:p>
            <a:r>
              <a:rPr lang="en-US"/>
              <a:t>Icon</a:t>
            </a:r>
          </a:p>
        </p:txBody>
      </p:sp>
      <p:sp>
        <p:nvSpPr>
          <p:cNvPr id="24" name="Picture Placeholder 26">
            <a:extLst>
              <a:ext uri="{FF2B5EF4-FFF2-40B4-BE49-F238E27FC236}">
                <a16:creationId xmlns:a16="http://schemas.microsoft.com/office/drawing/2014/main" id="{2A2E5EC4-59EE-DD4A-8F55-A466D09BF7B3}"/>
              </a:ext>
            </a:extLst>
          </p:cNvPr>
          <p:cNvSpPr>
            <a:spLocks noGrp="1"/>
          </p:cNvSpPr>
          <p:nvPr>
            <p:ph type="pic" sz="quarter" idx="16" hasCustomPrompt="1"/>
          </p:nvPr>
        </p:nvSpPr>
        <p:spPr>
          <a:xfrm>
            <a:off x="5723407" y="3653867"/>
            <a:ext cx="787400" cy="711200"/>
          </a:xfrm>
        </p:spPr>
        <p:txBody>
          <a:bodyPr/>
          <a:lstStyle>
            <a:lvl1pPr>
              <a:defRPr sz="1600"/>
            </a:lvl1pPr>
          </a:lstStyle>
          <a:p>
            <a:r>
              <a:rPr lang="en-US"/>
              <a:t>Icon</a:t>
            </a:r>
          </a:p>
        </p:txBody>
      </p:sp>
      <p:sp>
        <p:nvSpPr>
          <p:cNvPr id="25" name="Picture Placeholder 26">
            <a:extLst>
              <a:ext uri="{FF2B5EF4-FFF2-40B4-BE49-F238E27FC236}">
                <a16:creationId xmlns:a16="http://schemas.microsoft.com/office/drawing/2014/main" id="{C40F95FB-DCA2-8E40-AA72-2EE332F3EEBE}"/>
              </a:ext>
            </a:extLst>
          </p:cNvPr>
          <p:cNvSpPr>
            <a:spLocks noGrp="1"/>
          </p:cNvSpPr>
          <p:nvPr>
            <p:ph type="pic" sz="quarter" idx="17" hasCustomPrompt="1"/>
          </p:nvPr>
        </p:nvSpPr>
        <p:spPr>
          <a:xfrm>
            <a:off x="7412507" y="3653867"/>
            <a:ext cx="787400" cy="711200"/>
          </a:xfrm>
        </p:spPr>
        <p:txBody>
          <a:bodyPr/>
          <a:lstStyle>
            <a:lvl1pPr>
              <a:defRPr sz="1600"/>
            </a:lvl1pPr>
          </a:lstStyle>
          <a:p>
            <a:r>
              <a:rPr lang="en-US"/>
              <a:t>Icon</a:t>
            </a:r>
          </a:p>
        </p:txBody>
      </p:sp>
      <p:sp>
        <p:nvSpPr>
          <p:cNvPr id="26" name="Picture Placeholder 26">
            <a:extLst>
              <a:ext uri="{FF2B5EF4-FFF2-40B4-BE49-F238E27FC236}">
                <a16:creationId xmlns:a16="http://schemas.microsoft.com/office/drawing/2014/main" id="{F808F413-B1B9-F743-BDE5-7F6DB1F26EF3}"/>
              </a:ext>
            </a:extLst>
          </p:cNvPr>
          <p:cNvSpPr>
            <a:spLocks noGrp="1"/>
          </p:cNvSpPr>
          <p:nvPr>
            <p:ph type="pic" sz="quarter" idx="18" hasCustomPrompt="1"/>
          </p:nvPr>
        </p:nvSpPr>
        <p:spPr>
          <a:xfrm>
            <a:off x="9139707" y="3653867"/>
            <a:ext cx="787400" cy="711200"/>
          </a:xfrm>
        </p:spPr>
        <p:txBody>
          <a:bodyPr/>
          <a:lstStyle>
            <a:lvl1pPr>
              <a:defRPr sz="1600"/>
            </a:lvl1pPr>
          </a:lstStyle>
          <a:p>
            <a:r>
              <a:rPr lang="en-US"/>
              <a:t>Icon</a:t>
            </a:r>
          </a:p>
        </p:txBody>
      </p:sp>
      <p:cxnSp>
        <p:nvCxnSpPr>
          <p:cNvPr id="27" name="Straight Connector 26">
            <a:extLst>
              <a:ext uri="{FF2B5EF4-FFF2-40B4-BE49-F238E27FC236}">
                <a16:creationId xmlns:a16="http://schemas.microsoft.com/office/drawing/2014/main" id="{06E1315C-3E7F-9F4B-9652-BD2FE98A15A8}"/>
              </a:ext>
            </a:extLst>
          </p:cNvPr>
          <p:cNvCxnSpPr/>
          <p:nvPr/>
        </p:nvCxnSpPr>
        <p:spPr>
          <a:xfrm>
            <a:off x="1753496" y="2147045"/>
            <a:ext cx="0" cy="9178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39CF0A7-84C9-3443-90AE-4571FD42756A}"/>
              </a:ext>
            </a:extLst>
          </p:cNvPr>
          <p:cNvCxnSpPr/>
          <p:nvPr/>
        </p:nvCxnSpPr>
        <p:spPr>
          <a:xfrm>
            <a:off x="5190758" y="2147045"/>
            <a:ext cx="0" cy="9178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258440-0737-8F45-A1FC-333A056E785C}"/>
              </a:ext>
            </a:extLst>
          </p:cNvPr>
          <p:cNvCxnSpPr/>
          <p:nvPr/>
        </p:nvCxnSpPr>
        <p:spPr>
          <a:xfrm>
            <a:off x="8617004" y="2147045"/>
            <a:ext cx="0" cy="9178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33DEC34-6EEC-5949-A868-229E74EE1C5D}"/>
              </a:ext>
            </a:extLst>
          </p:cNvPr>
          <p:cNvCxnSpPr/>
          <p:nvPr/>
        </p:nvCxnSpPr>
        <p:spPr>
          <a:xfrm>
            <a:off x="3449620" y="4955133"/>
            <a:ext cx="0" cy="9178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FD04DC5-4A8C-A14D-9882-5E02DB03EBDC}"/>
              </a:ext>
            </a:extLst>
          </p:cNvPr>
          <p:cNvCxnSpPr/>
          <p:nvPr/>
        </p:nvCxnSpPr>
        <p:spPr>
          <a:xfrm>
            <a:off x="6908916" y="4955133"/>
            <a:ext cx="0" cy="917842"/>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096191"/>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015FFA-73EC-CC4D-ABC1-E302C38FA3A9}"/>
              </a:ext>
            </a:extLst>
          </p:cNvPr>
          <p:cNvSpPr/>
          <p:nvPr/>
        </p:nvSpPr>
        <p:spPr>
          <a:xfrm>
            <a:off x="0" y="0"/>
            <a:ext cx="12192000" cy="645286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FD74C11-2D70-E04A-BD1F-07E2CC87CFC7}"/>
              </a:ext>
            </a:extLst>
          </p:cNvPr>
          <p:cNvPicPr>
            <a:picLocks noChangeAspect="1"/>
          </p:cNvPicPr>
          <p:nvPr/>
        </p:nvPicPr>
        <p:blipFill>
          <a:blip r:embed="rId2"/>
          <a:stretch>
            <a:fillRect/>
          </a:stretch>
        </p:blipFill>
        <p:spPr>
          <a:xfrm rot="5400000">
            <a:off x="7104563" y="179656"/>
            <a:ext cx="5626005" cy="9091112"/>
          </a:xfrm>
          <a:prstGeom prst="rect">
            <a:avLst/>
          </a:prstGeom>
          <a:effectLst>
            <a:outerShdw blurRad="395014" dir="10800000" algn="r" rotWithShape="0">
              <a:schemeClr val="accent2">
                <a:lumMod val="50000"/>
                <a:alpha val="63000"/>
              </a:schemeClr>
            </a:outerShdw>
          </a:effectLst>
        </p:spPr>
      </p:pic>
      <p:pic>
        <p:nvPicPr>
          <p:cNvPr id="16" name="Graphic 15">
            <a:extLst>
              <a:ext uri="{FF2B5EF4-FFF2-40B4-BE49-F238E27FC236}">
                <a16:creationId xmlns:a16="http://schemas.microsoft.com/office/drawing/2014/main" id="{355B201D-0FAC-F445-8D78-FA67471082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7433857" y="2692240"/>
            <a:ext cx="4967417" cy="8456641"/>
          </a:xfrm>
          <a:prstGeom prst="rect">
            <a:avLst/>
          </a:prstGeom>
        </p:spPr>
      </p:pic>
      <p:pic>
        <p:nvPicPr>
          <p:cNvPr id="12" name="Picture 11">
            <a:extLst>
              <a:ext uri="{FF2B5EF4-FFF2-40B4-BE49-F238E27FC236}">
                <a16:creationId xmlns:a16="http://schemas.microsoft.com/office/drawing/2014/main" id="{E242DEAE-49A2-2E4C-9057-1ACE9B2A1DCA}"/>
              </a:ext>
            </a:extLst>
          </p:cNvPr>
          <p:cNvPicPr>
            <a:picLocks noChangeAspect="1"/>
          </p:cNvPicPr>
          <p:nvPr/>
        </p:nvPicPr>
        <p:blipFill>
          <a:blip r:embed="rId5"/>
          <a:stretch>
            <a:fillRect/>
          </a:stretch>
        </p:blipFill>
        <p:spPr>
          <a:xfrm rot="5400000">
            <a:off x="7285990" y="5003991"/>
            <a:ext cx="2101850" cy="2101850"/>
          </a:xfrm>
          <a:prstGeom prst="rect">
            <a:avLst/>
          </a:prstGeom>
        </p:spPr>
      </p:pic>
      <p:pic>
        <p:nvPicPr>
          <p:cNvPr id="13" name="Picture 12">
            <a:extLst>
              <a:ext uri="{FF2B5EF4-FFF2-40B4-BE49-F238E27FC236}">
                <a16:creationId xmlns:a16="http://schemas.microsoft.com/office/drawing/2014/main" id="{E251D8FB-A93F-5346-8241-52110DF6F9CA}"/>
              </a:ext>
            </a:extLst>
          </p:cNvPr>
          <p:cNvPicPr>
            <a:picLocks noChangeAspect="1"/>
          </p:cNvPicPr>
          <p:nvPr/>
        </p:nvPicPr>
        <p:blipFill>
          <a:blip r:embed="rId6"/>
          <a:stretch>
            <a:fillRect/>
          </a:stretch>
        </p:blipFill>
        <p:spPr>
          <a:xfrm rot="16200000">
            <a:off x="8077730" y="-519641"/>
            <a:ext cx="1839835" cy="1839835"/>
          </a:xfrm>
          <a:prstGeom prst="rect">
            <a:avLst/>
          </a:prstGeom>
        </p:spPr>
      </p:pic>
      <p:pic>
        <p:nvPicPr>
          <p:cNvPr id="20" name="Graphic 19">
            <a:extLst>
              <a:ext uri="{FF2B5EF4-FFF2-40B4-BE49-F238E27FC236}">
                <a16:creationId xmlns:a16="http://schemas.microsoft.com/office/drawing/2014/main" id="{12ED4D5F-E900-634F-9450-A8FD3F4CD0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9325951" y="-733207"/>
            <a:ext cx="1451814" cy="2903627"/>
          </a:xfrm>
          <a:prstGeom prst="rect">
            <a:avLst/>
          </a:prstGeom>
        </p:spPr>
      </p:pic>
      <p:pic>
        <p:nvPicPr>
          <p:cNvPr id="10" name="Picture 9">
            <a:extLst>
              <a:ext uri="{FF2B5EF4-FFF2-40B4-BE49-F238E27FC236}">
                <a16:creationId xmlns:a16="http://schemas.microsoft.com/office/drawing/2014/main" id="{C76E0380-0BD9-0047-963B-D22FFD2484F2}"/>
              </a:ext>
            </a:extLst>
          </p:cNvPr>
          <p:cNvPicPr>
            <a:picLocks noChangeAspect="1"/>
          </p:cNvPicPr>
          <p:nvPr/>
        </p:nvPicPr>
        <p:blipFill>
          <a:blip r:embed="rId9"/>
          <a:stretch>
            <a:fillRect/>
          </a:stretch>
        </p:blipFill>
        <p:spPr>
          <a:xfrm>
            <a:off x="0" y="6452866"/>
            <a:ext cx="12192000" cy="405134"/>
          </a:xfrm>
          <a:prstGeom prst="rect">
            <a:avLst/>
          </a:prstGeom>
        </p:spPr>
      </p:pic>
      <p:pic>
        <p:nvPicPr>
          <p:cNvPr id="11" name="Graphic 10">
            <a:extLst>
              <a:ext uri="{FF2B5EF4-FFF2-40B4-BE49-F238E27FC236}">
                <a16:creationId xmlns:a16="http://schemas.microsoft.com/office/drawing/2014/main" id="{0FC89EA0-7F85-AC40-B5B2-7205E2D40699}"/>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1064" t="25850" r="11371" b="26766"/>
          <a:stretch/>
        </p:blipFill>
        <p:spPr>
          <a:xfrm>
            <a:off x="465625" y="6544949"/>
            <a:ext cx="865204" cy="210199"/>
          </a:xfrm>
          <a:prstGeom prst="rect">
            <a:avLst/>
          </a:prstGeom>
        </p:spPr>
      </p:pic>
      <p:sp>
        <p:nvSpPr>
          <p:cNvPr id="15" name="Title 14">
            <a:extLst>
              <a:ext uri="{FF2B5EF4-FFF2-40B4-BE49-F238E27FC236}">
                <a16:creationId xmlns:a16="http://schemas.microsoft.com/office/drawing/2014/main" id="{6B860751-0187-5043-B9C2-889CE6C71929}"/>
              </a:ext>
            </a:extLst>
          </p:cNvPr>
          <p:cNvSpPr>
            <a:spLocks noGrp="1"/>
          </p:cNvSpPr>
          <p:nvPr>
            <p:ph type="title"/>
          </p:nvPr>
        </p:nvSpPr>
        <p:spPr>
          <a:xfrm>
            <a:off x="500130" y="2264204"/>
            <a:ext cx="4761039" cy="1164796"/>
          </a:xfrm>
        </p:spPr>
        <p:txBody>
          <a:bodyPr anchor="b"/>
          <a:lstStyle>
            <a:lvl1pPr>
              <a:defRPr>
                <a:solidFill>
                  <a:schemeClr val="bg1"/>
                </a:solidFill>
              </a:defRPr>
            </a:lvl1pPr>
          </a:lstStyle>
          <a:p>
            <a:r>
              <a:rPr lang="en-US"/>
              <a:t>Click to edit Master title style</a:t>
            </a:r>
            <a:endParaRPr lang="en-US" dirty="0"/>
          </a:p>
        </p:txBody>
      </p:sp>
      <p:sp>
        <p:nvSpPr>
          <p:cNvPr id="17" name="Text Placeholder 16">
            <a:extLst>
              <a:ext uri="{FF2B5EF4-FFF2-40B4-BE49-F238E27FC236}">
                <a16:creationId xmlns:a16="http://schemas.microsoft.com/office/drawing/2014/main" id="{4F4B38DB-844E-CA44-8C8A-0BD2D53B5211}"/>
              </a:ext>
            </a:extLst>
          </p:cNvPr>
          <p:cNvSpPr>
            <a:spLocks noGrp="1"/>
          </p:cNvSpPr>
          <p:nvPr>
            <p:ph type="body" sz="quarter" idx="10"/>
          </p:nvPr>
        </p:nvSpPr>
        <p:spPr>
          <a:xfrm>
            <a:off x="465138" y="3733800"/>
            <a:ext cx="4795837" cy="754063"/>
          </a:xfrm>
        </p:spPr>
        <p:txBody>
          <a:bodyPr>
            <a:normAutofit/>
          </a:bodyPr>
          <a:lstStyle>
            <a:lvl1pPr marL="0" indent="0">
              <a:buNone/>
              <a:defRPr sz="2400"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18" name="Slide Number Placeholder 17">
            <a:extLst>
              <a:ext uri="{FF2B5EF4-FFF2-40B4-BE49-F238E27FC236}">
                <a16:creationId xmlns:a16="http://schemas.microsoft.com/office/drawing/2014/main" id="{5EACEAE3-0C2E-2A44-A250-6FB06BE3AB7B}"/>
              </a:ext>
            </a:extLst>
          </p:cNvPr>
          <p:cNvSpPr>
            <a:spLocks noGrp="1"/>
          </p:cNvSpPr>
          <p:nvPr>
            <p:ph type="sldNum" sz="quarter" idx="11"/>
          </p:nvPr>
        </p:nvSpPr>
        <p:spPr/>
        <p:txBody>
          <a:bodyPr/>
          <a:lstStyle/>
          <a:p>
            <a:fld id="{6E9660F2-110E-2240-9661-B2FB03C58BB2}" type="slidenum">
              <a:rPr lang="en-US" smtClean="0"/>
              <a:t>‹#›</a:t>
            </a:fld>
            <a:endParaRPr lang="en-US"/>
          </a:p>
        </p:txBody>
      </p:sp>
    </p:spTree>
    <p:extLst>
      <p:ext uri="{BB962C8B-B14F-4D97-AF65-F5344CB8AC3E}">
        <p14:creationId xmlns:p14="http://schemas.microsoft.com/office/powerpoint/2010/main" val="29685023"/>
      </p:ext>
    </p:extLst>
  </p:cSld>
  <p:clrMapOvr>
    <a:masterClrMapping/>
  </p:clrMapOvr>
  <p:extLst>
    <p:ext uri="{DCECCB84-F9BA-43D5-87BE-67443E8EF086}">
      <p15:sldGuideLst xmlns:p15="http://schemas.microsoft.com/office/powerpoint/2012/main">
        <p15:guide id="1" pos="288">
          <p15:clr>
            <a:srgbClr val="FBAE40"/>
          </p15:clr>
        </p15:guide>
        <p15:guide id="2" pos="3840">
          <p15:clr>
            <a:srgbClr val="FBAE40"/>
          </p15:clr>
        </p15:guide>
        <p15:guide id="3" orient="horz" pos="2160">
          <p15:clr>
            <a:srgbClr val="FBAE40"/>
          </p15:clr>
        </p15:guide>
        <p15:guide id="4" orient="horz" pos="23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erson Quot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9967214-3D07-7246-912D-BA98C3147173}"/>
              </a:ext>
            </a:extLst>
          </p:cNvPr>
          <p:cNvGrpSpPr/>
          <p:nvPr/>
        </p:nvGrpSpPr>
        <p:grpSpPr>
          <a:xfrm>
            <a:off x="838935" y="1131239"/>
            <a:ext cx="356307" cy="422220"/>
            <a:chOff x="2693107" y="2162842"/>
            <a:chExt cx="719078" cy="852101"/>
          </a:xfrm>
        </p:grpSpPr>
        <p:sp>
          <p:nvSpPr>
            <p:cNvPr id="6" name="Parallelogram 11">
              <a:extLst>
                <a:ext uri="{FF2B5EF4-FFF2-40B4-BE49-F238E27FC236}">
                  <a16:creationId xmlns:a16="http://schemas.microsoft.com/office/drawing/2014/main" id="{0362CDD3-CD62-2140-BE2D-9E85CD131D09}"/>
                </a:ext>
              </a:extLst>
            </p:cNvPr>
            <p:cNvSpPr/>
            <p:nvPr/>
          </p:nvSpPr>
          <p:spPr>
            <a:xfrm flipH="1">
              <a:off x="2693107" y="2162842"/>
              <a:ext cx="368546" cy="852101"/>
            </a:xfrm>
            <a:custGeom>
              <a:avLst/>
              <a:gdLst>
                <a:gd name="connsiteX0" fmla="*/ 0 w 196769"/>
                <a:gd name="connsiteY0" fmla="*/ 428263 h 428263"/>
                <a:gd name="connsiteX1" fmla="*/ 49192 w 196769"/>
                <a:gd name="connsiteY1" fmla="*/ 0 h 428263"/>
                <a:gd name="connsiteX2" fmla="*/ 196769 w 196769"/>
                <a:gd name="connsiteY2" fmla="*/ 0 h 428263"/>
                <a:gd name="connsiteX3" fmla="*/ 147577 w 196769"/>
                <a:gd name="connsiteY3" fmla="*/ 428263 h 428263"/>
                <a:gd name="connsiteX4" fmla="*/ 0 w 196769"/>
                <a:gd name="connsiteY4" fmla="*/ 428263 h 428263"/>
                <a:gd name="connsiteX0" fmla="*/ 0 w 164825"/>
                <a:gd name="connsiteY0" fmla="*/ 428263 h 428263"/>
                <a:gd name="connsiteX1" fmla="*/ 17248 w 164825"/>
                <a:gd name="connsiteY1" fmla="*/ 0 h 428263"/>
                <a:gd name="connsiteX2" fmla="*/ 164825 w 164825"/>
                <a:gd name="connsiteY2" fmla="*/ 0 h 428263"/>
                <a:gd name="connsiteX3" fmla="*/ 115633 w 164825"/>
                <a:gd name="connsiteY3" fmla="*/ 428263 h 428263"/>
                <a:gd name="connsiteX4" fmla="*/ 0 w 164825"/>
                <a:gd name="connsiteY4" fmla="*/ 428263 h 428263"/>
                <a:gd name="connsiteX0" fmla="*/ 0 w 180797"/>
                <a:gd name="connsiteY0" fmla="*/ 432256 h 432256"/>
                <a:gd name="connsiteX1" fmla="*/ 33220 w 180797"/>
                <a:gd name="connsiteY1" fmla="*/ 0 h 432256"/>
                <a:gd name="connsiteX2" fmla="*/ 180797 w 180797"/>
                <a:gd name="connsiteY2" fmla="*/ 0 h 432256"/>
                <a:gd name="connsiteX3" fmla="*/ 131605 w 180797"/>
                <a:gd name="connsiteY3" fmla="*/ 428263 h 432256"/>
                <a:gd name="connsiteX4" fmla="*/ 0 w 180797"/>
                <a:gd name="connsiteY4" fmla="*/ 432256 h 432256"/>
                <a:gd name="connsiteX0" fmla="*/ 0 w 180797"/>
                <a:gd name="connsiteY0" fmla="*/ 432256 h 432256"/>
                <a:gd name="connsiteX1" fmla="*/ 33220 w 180797"/>
                <a:gd name="connsiteY1" fmla="*/ 0 h 432256"/>
                <a:gd name="connsiteX2" fmla="*/ 180797 w 180797"/>
                <a:gd name="connsiteY2" fmla="*/ 0 h 432256"/>
                <a:gd name="connsiteX3" fmla="*/ 95668 w 180797"/>
                <a:gd name="connsiteY3" fmla="*/ 432256 h 432256"/>
                <a:gd name="connsiteX4" fmla="*/ 0 w 180797"/>
                <a:gd name="connsiteY4" fmla="*/ 432256 h 432256"/>
                <a:gd name="connsiteX0" fmla="*/ 0 w 253118"/>
                <a:gd name="connsiteY0" fmla="*/ 438796 h 438796"/>
                <a:gd name="connsiteX1" fmla="*/ 105541 w 253118"/>
                <a:gd name="connsiteY1" fmla="*/ 0 h 438796"/>
                <a:gd name="connsiteX2" fmla="*/ 253118 w 253118"/>
                <a:gd name="connsiteY2" fmla="*/ 0 h 438796"/>
                <a:gd name="connsiteX3" fmla="*/ 16798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38796"/>
                <a:gd name="connsiteX1" fmla="*/ 105541 w 253118"/>
                <a:gd name="connsiteY1" fmla="*/ 0 h 438796"/>
                <a:gd name="connsiteX2" fmla="*/ 253118 w 253118"/>
                <a:gd name="connsiteY2" fmla="*/ 0 h 438796"/>
                <a:gd name="connsiteX3" fmla="*/ 90126 w 253118"/>
                <a:gd name="connsiteY3" fmla="*/ 437602 h 438796"/>
                <a:gd name="connsiteX4" fmla="*/ 0 w 253118"/>
                <a:gd name="connsiteY4" fmla="*/ 438796 h 438796"/>
                <a:gd name="connsiteX0" fmla="*/ 0 w 253118"/>
                <a:gd name="connsiteY0" fmla="*/ 438796 h 438939"/>
                <a:gd name="connsiteX1" fmla="*/ 105541 w 253118"/>
                <a:gd name="connsiteY1" fmla="*/ 0 h 438939"/>
                <a:gd name="connsiteX2" fmla="*/ 253118 w 253118"/>
                <a:gd name="connsiteY2" fmla="*/ 0 h 438939"/>
                <a:gd name="connsiteX3" fmla="*/ 97517 w 253118"/>
                <a:gd name="connsiteY3" fmla="*/ 438939 h 438939"/>
                <a:gd name="connsiteX4" fmla="*/ 0 w 253118"/>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85" h="438939">
                  <a:moveTo>
                    <a:pt x="0" y="438796"/>
                  </a:moveTo>
                  <a:cubicBezTo>
                    <a:pt x="74443" y="225941"/>
                    <a:pt x="81447" y="150275"/>
                    <a:pt x="92608" y="0"/>
                  </a:cubicBezTo>
                  <a:lnTo>
                    <a:pt x="240185" y="0"/>
                  </a:lnTo>
                  <a:cubicBezTo>
                    <a:pt x="209873" y="161460"/>
                    <a:pt x="183522" y="271368"/>
                    <a:pt x="84584" y="438939"/>
                  </a:cubicBezTo>
                  <a:lnTo>
                    <a:pt x="0" y="43879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7" name="Parallelogram 11">
              <a:extLst>
                <a:ext uri="{FF2B5EF4-FFF2-40B4-BE49-F238E27FC236}">
                  <a16:creationId xmlns:a16="http://schemas.microsoft.com/office/drawing/2014/main" id="{E835A15E-DE53-E24F-83CC-031CB1F0E9F6}"/>
                </a:ext>
              </a:extLst>
            </p:cNvPr>
            <p:cNvSpPr/>
            <p:nvPr/>
          </p:nvSpPr>
          <p:spPr>
            <a:xfrm flipH="1">
              <a:off x="3043639" y="2162842"/>
              <a:ext cx="368546" cy="852101"/>
            </a:xfrm>
            <a:custGeom>
              <a:avLst/>
              <a:gdLst>
                <a:gd name="connsiteX0" fmla="*/ 0 w 196769"/>
                <a:gd name="connsiteY0" fmla="*/ 428263 h 428263"/>
                <a:gd name="connsiteX1" fmla="*/ 49192 w 196769"/>
                <a:gd name="connsiteY1" fmla="*/ 0 h 428263"/>
                <a:gd name="connsiteX2" fmla="*/ 196769 w 196769"/>
                <a:gd name="connsiteY2" fmla="*/ 0 h 428263"/>
                <a:gd name="connsiteX3" fmla="*/ 147577 w 196769"/>
                <a:gd name="connsiteY3" fmla="*/ 428263 h 428263"/>
                <a:gd name="connsiteX4" fmla="*/ 0 w 196769"/>
                <a:gd name="connsiteY4" fmla="*/ 428263 h 428263"/>
                <a:gd name="connsiteX0" fmla="*/ 0 w 164825"/>
                <a:gd name="connsiteY0" fmla="*/ 428263 h 428263"/>
                <a:gd name="connsiteX1" fmla="*/ 17248 w 164825"/>
                <a:gd name="connsiteY1" fmla="*/ 0 h 428263"/>
                <a:gd name="connsiteX2" fmla="*/ 164825 w 164825"/>
                <a:gd name="connsiteY2" fmla="*/ 0 h 428263"/>
                <a:gd name="connsiteX3" fmla="*/ 115633 w 164825"/>
                <a:gd name="connsiteY3" fmla="*/ 428263 h 428263"/>
                <a:gd name="connsiteX4" fmla="*/ 0 w 164825"/>
                <a:gd name="connsiteY4" fmla="*/ 428263 h 428263"/>
                <a:gd name="connsiteX0" fmla="*/ 0 w 180797"/>
                <a:gd name="connsiteY0" fmla="*/ 432256 h 432256"/>
                <a:gd name="connsiteX1" fmla="*/ 33220 w 180797"/>
                <a:gd name="connsiteY1" fmla="*/ 0 h 432256"/>
                <a:gd name="connsiteX2" fmla="*/ 180797 w 180797"/>
                <a:gd name="connsiteY2" fmla="*/ 0 h 432256"/>
                <a:gd name="connsiteX3" fmla="*/ 131605 w 180797"/>
                <a:gd name="connsiteY3" fmla="*/ 428263 h 432256"/>
                <a:gd name="connsiteX4" fmla="*/ 0 w 180797"/>
                <a:gd name="connsiteY4" fmla="*/ 432256 h 432256"/>
                <a:gd name="connsiteX0" fmla="*/ 0 w 180797"/>
                <a:gd name="connsiteY0" fmla="*/ 432256 h 432256"/>
                <a:gd name="connsiteX1" fmla="*/ 33220 w 180797"/>
                <a:gd name="connsiteY1" fmla="*/ 0 h 432256"/>
                <a:gd name="connsiteX2" fmla="*/ 180797 w 180797"/>
                <a:gd name="connsiteY2" fmla="*/ 0 h 432256"/>
                <a:gd name="connsiteX3" fmla="*/ 95668 w 180797"/>
                <a:gd name="connsiteY3" fmla="*/ 432256 h 432256"/>
                <a:gd name="connsiteX4" fmla="*/ 0 w 180797"/>
                <a:gd name="connsiteY4" fmla="*/ 432256 h 432256"/>
                <a:gd name="connsiteX0" fmla="*/ 0 w 253118"/>
                <a:gd name="connsiteY0" fmla="*/ 438796 h 438796"/>
                <a:gd name="connsiteX1" fmla="*/ 105541 w 253118"/>
                <a:gd name="connsiteY1" fmla="*/ 0 h 438796"/>
                <a:gd name="connsiteX2" fmla="*/ 253118 w 253118"/>
                <a:gd name="connsiteY2" fmla="*/ 0 h 438796"/>
                <a:gd name="connsiteX3" fmla="*/ 16798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38796"/>
                <a:gd name="connsiteX1" fmla="*/ 105541 w 253118"/>
                <a:gd name="connsiteY1" fmla="*/ 0 h 438796"/>
                <a:gd name="connsiteX2" fmla="*/ 253118 w 253118"/>
                <a:gd name="connsiteY2" fmla="*/ 0 h 438796"/>
                <a:gd name="connsiteX3" fmla="*/ 90126 w 253118"/>
                <a:gd name="connsiteY3" fmla="*/ 437602 h 438796"/>
                <a:gd name="connsiteX4" fmla="*/ 0 w 253118"/>
                <a:gd name="connsiteY4" fmla="*/ 438796 h 438796"/>
                <a:gd name="connsiteX0" fmla="*/ 0 w 253118"/>
                <a:gd name="connsiteY0" fmla="*/ 438796 h 438939"/>
                <a:gd name="connsiteX1" fmla="*/ 105541 w 253118"/>
                <a:gd name="connsiteY1" fmla="*/ 0 h 438939"/>
                <a:gd name="connsiteX2" fmla="*/ 253118 w 253118"/>
                <a:gd name="connsiteY2" fmla="*/ 0 h 438939"/>
                <a:gd name="connsiteX3" fmla="*/ 97517 w 253118"/>
                <a:gd name="connsiteY3" fmla="*/ 438939 h 438939"/>
                <a:gd name="connsiteX4" fmla="*/ 0 w 253118"/>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85" h="438939">
                  <a:moveTo>
                    <a:pt x="0" y="438796"/>
                  </a:moveTo>
                  <a:cubicBezTo>
                    <a:pt x="74443" y="225941"/>
                    <a:pt x="81447" y="150275"/>
                    <a:pt x="92608" y="0"/>
                  </a:cubicBezTo>
                  <a:lnTo>
                    <a:pt x="240185" y="0"/>
                  </a:lnTo>
                  <a:cubicBezTo>
                    <a:pt x="209873" y="161460"/>
                    <a:pt x="183522" y="271368"/>
                    <a:pt x="84584" y="438939"/>
                  </a:cubicBezTo>
                  <a:lnTo>
                    <a:pt x="0" y="43879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sp>
        <p:nvSpPr>
          <p:cNvPr id="8" name="Text Placeholder 29">
            <a:extLst>
              <a:ext uri="{FF2B5EF4-FFF2-40B4-BE49-F238E27FC236}">
                <a16:creationId xmlns:a16="http://schemas.microsoft.com/office/drawing/2014/main" id="{9DF9F5D7-1E5B-AC44-9C05-D764C03A6921}"/>
              </a:ext>
            </a:extLst>
          </p:cNvPr>
          <p:cNvSpPr txBox="1">
            <a:spLocks/>
          </p:cNvSpPr>
          <p:nvPr/>
        </p:nvSpPr>
        <p:spPr>
          <a:xfrm>
            <a:off x="1448889" y="1130572"/>
            <a:ext cx="7112000" cy="1907604"/>
          </a:xfrm>
          <a:prstGeom prst="rect">
            <a:avLst/>
          </a:prstGeom>
        </p:spPr>
        <p:txBody>
          <a:bodyPr/>
          <a:lstStyle>
            <a:lvl1pPr marL="228600" indent="-228600" algn="l" defTabSz="914400" rtl="0" eaLnBrk="1" latinLnBrk="0" hangingPunct="1">
              <a:lnSpc>
                <a:spcPct val="100000"/>
              </a:lnSpc>
              <a:spcBef>
                <a:spcPts val="1200"/>
              </a:spcBef>
              <a:buFont typeface="Arial" panose="020B0604020202020204" pitchFamily="34" charset="0"/>
              <a:buChar char="•"/>
              <a:defRPr sz="1600" kern="1200">
                <a:solidFill>
                  <a:schemeClr val="tx2"/>
                </a:solidFill>
                <a:latin typeface="+mn-lt"/>
                <a:ea typeface="+mn-ea"/>
                <a:cs typeface="+mn-cs"/>
              </a:defRPr>
            </a:lvl1pPr>
            <a:lvl2pPr marL="457200" indent="-228600" algn="l" defTabSz="914400" rtl="0" eaLnBrk="1" latinLnBrk="0" hangingPunct="1">
              <a:lnSpc>
                <a:spcPct val="100000"/>
              </a:lnSpc>
              <a:spcBef>
                <a:spcPts val="1200"/>
              </a:spcBef>
              <a:buFont typeface="Arial" panose="020B0604020202020204" pitchFamily="34" charset="0"/>
              <a:buChar char="•"/>
              <a:defRPr sz="1400" kern="1200">
                <a:solidFill>
                  <a:schemeClr val="tx2"/>
                </a:solidFill>
                <a:latin typeface="+mn-lt"/>
                <a:ea typeface="+mn-ea"/>
                <a:cs typeface="+mn-cs"/>
              </a:defRPr>
            </a:lvl2pPr>
            <a:lvl3pPr marL="685800" indent="-228600" algn="l" defTabSz="914400" rtl="0" eaLnBrk="1" latinLnBrk="0" hangingPunct="1">
              <a:lnSpc>
                <a:spcPct val="100000"/>
              </a:lnSpc>
              <a:spcBef>
                <a:spcPts val="1200"/>
              </a:spcBef>
              <a:buFont typeface="Arial" panose="020B0604020202020204" pitchFamily="34" charset="0"/>
              <a:buChar char="•"/>
              <a:defRPr sz="1200" kern="1200">
                <a:solidFill>
                  <a:schemeClr val="tx2"/>
                </a:solidFill>
                <a:latin typeface="+mn-lt"/>
                <a:ea typeface="+mn-ea"/>
                <a:cs typeface="+mn-cs"/>
              </a:defRPr>
            </a:lvl3pPr>
            <a:lvl4pPr marL="914400" indent="-228600" algn="l" defTabSz="914400" rtl="0" eaLnBrk="1" latinLnBrk="0" hangingPunct="1">
              <a:lnSpc>
                <a:spcPct val="100000"/>
              </a:lnSpc>
              <a:spcBef>
                <a:spcPts val="1200"/>
              </a:spcBef>
              <a:buFont typeface="Arial" panose="020B0604020202020204" pitchFamily="34" charset="0"/>
              <a:buChar char="•"/>
              <a:defRPr sz="1600" kern="1200">
                <a:solidFill>
                  <a:schemeClr val="tx2"/>
                </a:solidFill>
                <a:latin typeface="+mn-lt"/>
                <a:ea typeface="+mn-ea"/>
                <a:cs typeface="+mn-cs"/>
              </a:defRPr>
            </a:lvl4pPr>
            <a:lvl5pPr marL="1143000" indent="-228600" algn="l" defTabSz="914400" rtl="0" eaLnBrk="1" latinLnBrk="0" hangingPunct="1">
              <a:lnSpc>
                <a:spcPct val="100000"/>
              </a:lnSpc>
              <a:spcBef>
                <a:spcPts val="12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Insert Quote Here</a:t>
            </a:r>
          </a:p>
        </p:txBody>
      </p:sp>
      <p:sp>
        <p:nvSpPr>
          <p:cNvPr id="16" name="Rectangle 15">
            <a:extLst>
              <a:ext uri="{FF2B5EF4-FFF2-40B4-BE49-F238E27FC236}">
                <a16:creationId xmlns:a16="http://schemas.microsoft.com/office/drawing/2014/main" id="{83778760-DAEE-0242-8449-4C783DA9BF31}"/>
              </a:ext>
            </a:extLst>
          </p:cNvPr>
          <p:cNvSpPr/>
          <p:nvPr/>
        </p:nvSpPr>
        <p:spPr>
          <a:xfrm>
            <a:off x="8007927" y="-21278"/>
            <a:ext cx="4184073" cy="6467951"/>
          </a:xfrm>
          <a:prstGeom prst="rect">
            <a:avLst/>
          </a:prstGeom>
          <a:gradFill>
            <a:gsLst>
              <a:gs pos="27000">
                <a:schemeClr val="accent1"/>
              </a:gs>
              <a:gs pos="100000">
                <a:schemeClr val="accent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 name="TextBox 18">
            <a:extLst>
              <a:ext uri="{FF2B5EF4-FFF2-40B4-BE49-F238E27FC236}">
                <a16:creationId xmlns:a16="http://schemas.microsoft.com/office/drawing/2014/main" id="{925B742B-BE17-764A-ADD6-7A624943A64C}"/>
              </a:ext>
            </a:extLst>
          </p:cNvPr>
          <p:cNvSpPr txBox="1"/>
          <p:nvPr/>
        </p:nvSpPr>
        <p:spPr>
          <a:xfrm>
            <a:off x="468349" y="301780"/>
            <a:ext cx="773175" cy="2862322"/>
          </a:xfrm>
          <a:prstGeom prst="rect">
            <a:avLst/>
          </a:prstGeom>
          <a:noFill/>
        </p:spPr>
        <p:txBody>
          <a:bodyPr wrap="square" rtlCol="0">
            <a:spAutoFit/>
          </a:bodyPr>
          <a:lstStyle/>
          <a:p>
            <a:pPr algn="l"/>
            <a:r>
              <a:rPr lang="en-AT" sz="18000" b="1">
                <a:solidFill>
                  <a:schemeClr val="accent6"/>
                </a:solidFill>
                <a:latin typeface="Open Sans Condensed" panose="020B0606030504020204" pitchFamily="34" charset="0"/>
                <a:ea typeface="Open Sans Condensed" panose="020B0606030504020204" pitchFamily="34" charset="0"/>
                <a:cs typeface="Open Sans Condensed" panose="020B0606030504020204" pitchFamily="34" charset="0"/>
              </a:rPr>
              <a:t>“</a:t>
            </a:r>
          </a:p>
        </p:txBody>
      </p:sp>
      <p:sp>
        <p:nvSpPr>
          <p:cNvPr id="20" name="Right Triangle 19">
            <a:extLst>
              <a:ext uri="{FF2B5EF4-FFF2-40B4-BE49-F238E27FC236}">
                <a16:creationId xmlns:a16="http://schemas.microsoft.com/office/drawing/2014/main" id="{7367C245-ECC7-1B4F-ABB3-69FC91C883E8}"/>
              </a:ext>
            </a:extLst>
          </p:cNvPr>
          <p:cNvSpPr/>
          <p:nvPr/>
        </p:nvSpPr>
        <p:spPr>
          <a:xfrm rot="18900000">
            <a:off x="7144043" y="-906112"/>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23" name="Right Triangle 22">
            <a:extLst>
              <a:ext uri="{FF2B5EF4-FFF2-40B4-BE49-F238E27FC236}">
                <a16:creationId xmlns:a16="http://schemas.microsoft.com/office/drawing/2014/main" id="{22319093-3E1F-994C-ACF2-63F2E6F2DEC6}"/>
              </a:ext>
            </a:extLst>
          </p:cNvPr>
          <p:cNvSpPr/>
          <p:nvPr/>
        </p:nvSpPr>
        <p:spPr>
          <a:xfrm rot="16200000">
            <a:off x="10540348" y="4795021"/>
            <a:ext cx="1651652" cy="1651652"/>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
        <p:nvSpPr>
          <p:cNvPr id="31" name="Text Placeholder 30">
            <a:extLst>
              <a:ext uri="{FF2B5EF4-FFF2-40B4-BE49-F238E27FC236}">
                <a16:creationId xmlns:a16="http://schemas.microsoft.com/office/drawing/2014/main" id="{BE62CAC5-B33D-1243-817E-EFEDBE2F6414}"/>
              </a:ext>
            </a:extLst>
          </p:cNvPr>
          <p:cNvSpPr>
            <a:spLocks noGrp="1"/>
          </p:cNvSpPr>
          <p:nvPr>
            <p:ph type="body" sz="quarter" idx="10" hasCustomPrompt="1"/>
          </p:nvPr>
        </p:nvSpPr>
        <p:spPr>
          <a:xfrm>
            <a:off x="1657351" y="1130572"/>
            <a:ext cx="5317898" cy="3206297"/>
          </a:xfrm>
        </p:spPr>
        <p:txBody>
          <a:bodyPr anchor="t">
            <a:normAutofit/>
          </a:bodyPr>
          <a:lstStyle>
            <a:lvl1pPr marL="0" indent="0">
              <a:lnSpc>
                <a:spcPct val="150000"/>
              </a:lnSpc>
              <a:spcBef>
                <a:spcPts val="0"/>
              </a:spcBef>
              <a:buNone/>
              <a:defRPr sz="2000" i="1">
                <a:solidFill>
                  <a:schemeClr val="accent1"/>
                </a:solidFill>
              </a:defRPr>
            </a:lvl1pPr>
            <a:lvl2pPr marL="457200" indent="0">
              <a:buNone/>
              <a:defRPr sz="2000" i="1">
                <a:solidFill>
                  <a:schemeClr val="accent1"/>
                </a:solidFill>
              </a:defRPr>
            </a:lvl2pPr>
            <a:lvl3pPr marL="914400" indent="0">
              <a:buNone/>
              <a:defRPr sz="2000" i="1">
                <a:solidFill>
                  <a:schemeClr val="accent1"/>
                </a:solidFill>
              </a:defRPr>
            </a:lvl3pPr>
            <a:lvl4pPr marL="1371600" indent="0">
              <a:buNone/>
              <a:defRPr sz="2000" i="1">
                <a:solidFill>
                  <a:schemeClr val="accent1"/>
                </a:solidFill>
              </a:defRPr>
            </a:lvl4pPr>
            <a:lvl5pPr marL="1828800" indent="0">
              <a:buNone/>
              <a:defRPr sz="2000" i="1">
                <a:solidFill>
                  <a:schemeClr val="accent1"/>
                </a:solidFill>
              </a:defRPr>
            </a:lvl5pPr>
          </a:lstStyle>
          <a:p>
            <a:pPr lvl="0"/>
            <a:r>
              <a:rPr lang="en-US" dirty="0"/>
              <a:t>Click to edit Master text styles.”</a:t>
            </a:r>
          </a:p>
        </p:txBody>
      </p:sp>
      <p:sp>
        <p:nvSpPr>
          <p:cNvPr id="33" name="Text Placeholder 32">
            <a:extLst>
              <a:ext uri="{FF2B5EF4-FFF2-40B4-BE49-F238E27FC236}">
                <a16:creationId xmlns:a16="http://schemas.microsoft.com/office/drawing/2014/main" id="{C629EE85-54B2-BE4C-BC11-8C679890665C}"/>
              </a:ext>
            </a:extLst>
          </p:cNvPr>
          <p:cNvSpPr>
            <a:spLocks noGrp="1"/>
          </p:cNvSpPr>
          <p:nvPr>
            <p:ph type="body" sz="quarter" idx="11" hasCustomPrompt="1"/>
          </p:nvPr>
        </p:nvSpPr>
        <p:spPr>
          <a:xfrm>
            <a:off x="1657351" y="4545716"/>
            <a:ext cx="3635375" cy="584200"/>
          </a:xfrm>
        </p:spPr>
        <p:txBody>
          <a:bodyPr>
            <a:normAutofit/>
          </a:bodyPr>
          <a:lstStyle>
            <a:lvl1pPr marL="0" indent="0">
              <a:buNone/>
              <a:defRPr sz="16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dirty="0"/>
              <a:t>Name and Position at Company</a:t>
            </a:r>
          </a:p>
        </p:txBody>
      </p:sp>
      <p:sp>
        <p:nvSpPr>
          <p:cNvPr id="35" name="Picture Placeholder 34">
            <a:extLst>
              <a:ext uri="{FF2B5EF4-FFF2-40B4-BE49-F238E27FC236}">
                <a16:creationId xmlns:a16="http://schemas.microsoft.com/office/drawing/2014/main" id="{6BABAD1D-F7E9-114A-9EEB-6C57D25AEB80}"/>
              </a:ext>
            </a:extLst>
          </p:cNvPr>
          <p:cNvSpPr>
            <a:spLocks noGrp="1"/>
          </p:cNvSpPr>
          <p:nvPr>
            <p:ph type="pic" sz="quarter" idx="12" hasCustomPrompt="1"/>
          </p:nvPr>
        </p:nvSpPr>
        <p:spPr>
          <a:xfrm>
            <a:off x="1657350" y="5338763"/>
            <a:ext cx="3635375" cy="866775"/>
          </a:xfrm>
        </p:spPr>
        <p:txBody>
          <a:bodyPr/>
          <a:lstStyle/>
          <a:p>
            <a:r>
              <a:rPr lang="en-US" dirty="0"/>
              <a:t>Logo</a:t>
            </a:r>
          </a:p>
        </p:txBody>
      </p:sp>
      <p:sp>
        <p:nvSpPr>
          <p:cNvPr id="37" name="Picture Placeholder 36">
            <a:extLst>
              <a:ext uri="{FF2B5EF4-FFF2-40B4-BE49-F238E27FC236}">
                <a16:creationId xmlns:a16="http://schemas.microsoft.com/office/drawing/2014/main" id="{7E4066BA-2C30-A04D-B8F2-25D5C3016BF1}"/>
              </a:ext>
            </a:extLst>
          </p:cNvPr>
          <p:cNvSpPr>
            <a:spLocks noGrp="1"/>
          </p:cNvSpPr>
          <p:nvPr>
            <p:ph type="pic" sz="quarter" idx="13" hasCustomPrompt="1"/>
          </p:nvPr>
        </p:nvSpPr>
        <p:spPr>
          <a:xfrm>
            <a:off x="8007350" y="1295399"/>
            <a:ext cx="4184650" cy="4608513"/>
          </a:xfrm>
        </p:spPr>
        <p:txBody>
          <a:bodyPr/>
          <a:lstStyle/>
          <a:p>
            <a:r>
              <a:rPr lang="en-US" dirty="0"/>
              <a:t>Photo</a:t>
            </a:r>
          </a:p>
        </p:txBody>
      </p:sp>
    </p:spTree>
    <p:extLst>
      <p:ext uri="{BB962C8B-B14F-4D97-AF65-F5344CB8AC3E}">
        <p14:creationId xmlns:p14="http://schemas.microsoft.com/office/powerpoint/2010/main" val="3760889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24EBA02-D50B-184D-B8F8-0BF334295E33}"/>
              </a:ext>
            </a:extLst>
          </p:cNvPr>
          <p:cNvGrpSpPr/>
          <p:nvPr/>
        </p:nvGrpSpPr>
        <p:grpSpPr>
          <a:xfrm>
            <a:off x="648102" y="-2778321"/>
            <a:ext cx="15229435" cy="10985068"/>
            <a:chOff x="580836" y="-2795764"/>
            <a:chExt cx="15229435" cy="10985068"/>
          </a:xfrm>
        </p:grpSpPr>
        <p:pic>
          <p:nvPicPr>
            <p:cNvPr id="13" name="Picture 12">
              <a:extLst>
                <a:ext uri="{FF2B5EF4-FFF2-40B4-BE49-F238E27FC236}">
                  <a16:creationId xmlns:a16="http://schemas.microsoft.com/office/drawing/2014/main" id="{48322650-04AA-1E48-AA82-3B53F3FA790C}"/>
                </a:ext>
              </a:extLst>
            </p:cNvPr>
            <p:cNvPicPr>
              <a:picLocks noChangeAspect="1"/>
            </p:cNvPicPr>
            <p:nvPr/>
          </p:nvPicPr>
          <p:blipFill>
            <a:blip r:embed="rId2"/>
            <a:stretch>
              <a:fillRect/>
            </a:stretch>
          </p:blipFill>
          <p:spPr>
            <a:xfrm>
              <a:off x="580836" y="-2795764"/>
              <a:ext cx="15229435" cy="10985068"/>
            </a:xfrm>
            <a:prstGeom prst="rect">
              <a:avLst/>
            </a:prstGeom>
          </p:spPr>
        </p:pic>
        <p:pic>
          <p:nvPicPr>
            <p:cNvPr id="9" name="Graphic 8">
              <a:extLst>
                <a:ext uri="{FF2B5EF4-FFF2-40B4-BE49-F238E27FC236}">
                  <a16:creationId xmlns:a16="http://schemas.microsoft.com/office/drawing/2014/main" id="{F2A56BA6-F4F3-6649-81FE-A4956AE71D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7342" y="-1001888"/>
              <a:ext cx="4967417" cy="8456641"/>
            </a:xfrm>
            <a:prstGeom prst="rect">
              <a:avLst/>
            </a:prstGeom>
          </p:spPr>
        </p:pic>
      </p:grpSp>
      <p:pic>
        <p:nvPicPr>
          <p:cNvPr id="14" name="Picture 13">
            <a:extLst>
              <a:ext uri="{FF2B5EF4-FFF2-40B4-BE49-F238E27FC236}">
                <a16:creationId xmlns:a16="http://schemas.microsoft.com/office/drawing/2014/main" id="{E02F71DE-6A27-8E48-81AC-F31481E0D0BA}"/>
              </a:ext>
            </a:extLst>
          </p:cNvPr>
          <p:cNvPicPr>
            <a:picLocks noChangeAspect="1"/>
          </p:cNvPicPr>
          <p:nvPr/>
        </p:nvPicPr>
        <p:blipFill>
          <a:blip r:embed="rId5"/>
          <a:stretch>
            <a:fillRect/>
          </a:stretch>
        </p:blipFill>
        <p:spPr>
          <a:xfrm>
            <a:off x="5451830" y="-1384835"/>
            <a:ext cx="5621981" cy="9574139"/>
          </a:xfrm>
          <a:prstGeom prst="rect">
            <a:avLst/>
          </a:prstGeom>
        </p:spPr>
      </p:pic>
      <p:sp>
        <p:nvSpPr>
          <p:cNvPr id="2" name="Title 1">
            <a:extLst>
              <a:ext uri="{FF2B5EF4-FFF2-40B4-BE49-F238E27FC236}">
                <a16:creationId xmlns:a16="http://schemas.microsoft.com/office/drawing/2014/main" id="{802CF2B1-5E2A-6F4E-8F40-AA44949B1B60}"/>
              </a:ext>
            </a:extLst>
          </p:cNvPr>
          <p:cNvSpPr>
            <a:spLocks noGrp="1"/>
          </p:cNvSpPr>
          <p:nvPr>
            <p:ph type="title" hasCustomPrompt="1"/>
          </p:nvPr>
        </p:nvSpPr>
        <p:spPr>
          <a:xfrm>
            <a:off x="838200" y="4649152"/>
            <a:ext cx="10515600" cy="395288"/>
          </a:xfrm>
        </p:spPr>
        <p:txBody>
          <a:bodyPr/>
          <a:lstStyle/>
          <a:p>
            <a:r>
              <a:rPr lang="en-US" dirty="0"/>
              <a:t>Thank you!</a:t>
            </a:r>
          </a:p>
        </p:txBody>
      </p:sp>
      <p:sp>
        <p:nvSpPr>
          <p:cNvPr id="4" name="Text Placeholder 6">
            <a:extLst>
              <a:ext uri="{FF2B5EF4-FFF2-40B4-BE49-F238E27FC236}">
                <a16:creationId xmlns:a16="http://schemas.microsoft.com/office/drawing/2014/main" id="{4056EE5F-7B74-5842-9D8D-E60B4CB47C5D}"/>
              </a:ext>
            </a:extLst>
          </p:cNvPr>
          <p:cNvSpPr>
            <a:spLocks noGrp="1"/>
          </p:cNvSpPr>
          <p:nvPr>
            <p:ph type="body" sz="quarter" idx="11"/>
          </p:nvPr>
        </p:nvSpPr>
        <p:spPr>
          <a:xfrm>
            <a:off x="838200" y="5208085"/>
            <a:ext cx="10515600" cy="309383"/>
          </a:xfrm>
        </p:spPr>
        <p:txBody>
          <a:bodyPr>
            <a:noAutofit/>
          </a:bodyPr>
          <a:lstStyle>
            <a:lvl1pPr marL="0" indent="0" algn="l">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10" name="Picture 9">
            <a:extLst>
              <a:ext uri="{FF2B5EF4-FFF2-40B4-BE49-F238E27FC236}">
                <a16:creationId xmlns:a16="http://schemas.microsoft.com/office/drawing/2014/main" id="{78EA7302-ED2C-1E43-A1EE-BD60D2388A6B}"/>
              </a:ext>
            </a:extLst>
          </p:cNvPr>
          <p:cNvPicPr>
            <a:picLocks noChangeAspect="1"/>
          </p:cNvPicPr>
          <p:nvPr/>
        </p:nvPicPr>
        <p:blipFill>
          <a:blip r:embed="rId6"/>
          <a:stretch>
            <a:fillRect/>
          </a:stretch>
        </p:blipFill>
        <p:spPr>
          <a:xfrm>
            <a:off x="9828799" y="3437027"/>
            <a:ext cx="2101850" cy="2101850"/>
          </a:xfrm>
          <a:prstGeom prst="rect">
            <a:avLst/>
          </a:prstGeom>
        </p:spPr>
      </p:pic>
      <p:pic>
        <p:nvPicPr>
          <p:cNvPr id="11" name="Graphic 10">
            <a:extLst>
              <a:ext uri="{FF2B5EF4-FFF2-40B4-BE49-F238E27FC236}">
                <a16:creationId xmlns:a16="http://schemas.microsoft.com/office/drawing/2014/main" id="{22056D0F-643F-4841-AF5A-6D632A2677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44631" y="1854329"/>
            <a:ext cx="1451814" cy="2903627"/>
          </a:xfrm>
          <a:prstGeom prst="rect">
            <a:avLst/>
          </a:prstGeom>
        </p:spPr>
      </p:pic>
      <p:pic>
        <p:nvPicPr>
          <p:cNvPr id="12" name="Picture 11">
            <a:extLst>
              <a:ext uri="{FF2B5EF4-FFF2-40B4-BE49-F238E27FC236}">
                <a16:creationId xmlns:a16="http://schemas.microsoft.com/office/drawing/2014/main" id="{3B73C784-87E5-8D4B-AF2F-91391AFBED95}"/>
              </a:ext>
            </a:extLst>
          </p:cNvPr>
          <p:cNvPicPr>
            <a:picLocks noChangeAspect="1"/>
          </p:cNvPicPr>
          <p:nvPr/>
        </p:nvPicPr>
        <p:blipFill>
          <a:blip r:embed="rId9"/>
          <a:stretch>
            <a:fillRect/>
          </a:stretch>
        </p:blipFill>
        <p:spPr>
          <a:xfrm>
            <a:off x="10817790" y="1457892"/>
            <a:ext cx="1839835" cy="1839835"/>
          </a:xfrm>
          <a:prstGeom prst="rect">
            <a:avLst/>
          </a:prstGeom>
        </p:spPr>
      </p:pic>
      <p:grpSp>
        <p:nvGrpSpPr>
          <p:cNvPr id="16" name="Graphic 7">
            <a:extLst>
              <a:ext uri="{FF2B5EF4-FFF2-40B4-BE49-F238E27FC236}">
                <a16:creationId xmlns:a16="http://schemas.microsoft.com/office/drawing/2014/main" id="{4600DBA8-7E00-FA4D-8844-2193E880F0DD}"/>
              </a:ext>
            </a:extLst>
          </p:cNvPr>
          <p:cNvGrpSpPr/>
          <p:nvPr/>
        </p:nvGrpSpPr>
        <p:grpSpPr>
          <a:xfrm>
            <a:off x="0" y="6446519"/>
            <a:ext cx="12191999" cy="411480"/>
            <a:chOff x="0" y="6446519"/>
            <a:chExt cx="12191999" cy="411480"/>
          </a:xfrm>
          <a:solidFill>
            <a:schemeClr val="accent1"/>
          </a:solidFill>
        </p:grpSpPr>
        <p:sp>
          <p:nvSpPr>
            <p:cNvPr id="17" name="Freeform: Shape 10">
              <a:extLst>
                <a:ext uri="{FF2B5EF4-FFF2-40B4-BE49-F238E27FC236}">
                  <a16:creationId xmlns:a16="http://schemas.microsoft.com/office/drawing/2014/main" id="{CA47CEA8-8CAC-6C4C-B7FE-0A7015CCFD8E}"/>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18" name="Freeform: Shape 11">
              <a:extLst>
                <a:ext uri="{FF2B5EF4-FFF2-40B4-BE49-F238E27FC236}">
                  <a16:creationId xmlns:a16="http://schemas.microsoft.com/office/drawing/2014/main" id="{E27528A8-C28F-AB4A-AB35-FDE8578A81DA}"/>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19" name="Freeform: Shape 13">
              <a:extLst>
                <a:ext uri="{FF2B5EF4-FFF2-40B4-BE49-F238E27FC236}">
                  <a16:creationId xmlns:a16="http://schemas.microsoft.com/office/drawing/2014/main" id="{C1D877CB-1DF3-5244-8B87-FB999E9A9BEE}"/>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sp>
        <p:nvSpPr>
          <p:cNvPr id="20" name="Slide Number Placeholder 12">
            <a:extLst>
              <a:ext uri="{FF2B5EF4-FFF2-40B4-BE49-F238E27FC236}">
                <a16:creationId xmlns:a16="http://schemas.microsoft.com/office/drawing/2014/main" id="{CC1B3AC6-2237-E74A-B090-BCE2663EEB83}"/>
              </a:ext>
            </a:extLst>
          </p:cNvPr>
          <p:cNvSpPr>
            <a:spLocks noGrp="1"/>
          </p:cNvSpPr>
          <p:nvPr>
            <p:ph type="sldNum" sz="quarter" idx="4"/>
          </p:nvPr>
        </p:nvSpPr>
        <p:spPr>
          <a:xfrm>
            <a:off x="9342120" y="6469696"/>
            <a:ext cx="2743200" cy="365125"/>
          </a:xfrm>
          <a:prstGeom prst="rect">
            <a:avLst/>
          </a:prstGeom>
        </p:spPr>
        <p:txBody>
          <a:bodyPr vert="horz" lIns="91440" tIns="45720" rIns="91440" bIns="45720" rtlCol="0" anchor="ctr"/>
          <a:lstStyle>
            <a:lvl1pPr algn="r">
              <a:defRPr sz="1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E9660F2-110E-2240-9661-B2FB03C58BB2}" type="slidenum">
              <a:rPr lang="en-US" smtClean="0"/>
              <a:t>‹#›</a:t>
            </a:fld>
            <a:endParaRPr lang="en-US"/>
          </a:p>
        </p:txBody>
      </p:sp>
      <p:pic>
        <p:nvPicPr>
          <p:cNvPr id="21" name="Graphic 20">
            <a:extLst>
              <a:ext uri="{FF2B5EF4-FFF2-40B4-BE49-F238E27FC236}">
                <a16:creationId xmlns:a16="http://schemas.microsoft.com/office/drawing/2014/main" id="{DD6713A7-69E2-F04E-BCA7-C06BDD38B51F}"/>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1064" t="25850" r="11371" b="26766"/>
          <a:stretch/>
        </p:blipFill>
        <p:spPr>
          <a:xfrm>
            <a:off x="465625" y="6544949"/>
            <a:ext cx="865204" cy="210199"/>
          </a:xfrm>
          <a:prstGeom prst="rect">
            <a:avLst/>
          </a:prstGeom>
        </p:spPr>
      </p:pic>
      <p:grpSp>
        <p:nvGrpSpPr>
          <p:cNvPr id="22" name="Graphic 7">
            <a:extLst>
              <a:ext uri="{FF2B5EF4-FFF2-40B4-BE49-F238E27FC236}">
                <a16:creationId xmlns:a16="http://schemas.microsoft.com/office/drawing/2014/main" id="{704BB98F-0BED-4C44-9900-B12D37DFFC5F}"/>
              </a:ext>
            </a:extLst>
          </p:cNvPr>
          <p:cNvGrpSpPr/>
          <p:nvPr/>
        </p:nvGrpSpPr>
        <p:grpSpPr>
          <a:xfrm>
            <a:off x="0" y="6446519"/>
            <a:ext cx="12191999" cy="411480"/>
            <a:chOff x="0" y="6446519"/>
            <a:chExt cx="12191999" cy="411480"/>
          </a:xfrm>
          <a:solidFill>
            <a:schemeClr val="accent1"/>
          </a:solidFill>
        </p:grpSpPr>
        <p:sp>
          <p:nvSpPr>
            <p:cNvPr id="23" name="Freeform: Shape 10">
              <a:extLst>
                <a:ext uri="{FF2B5EF4-FFF2-40B4-BE49-F238E27FC236}">
                  <a16:creationId xmlns:a16="http://schemas.microsoft.com/office/drawing/2014/main" id="{F9841E03-FDEC-2C43-A74D-2E86C06F0501}"/>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24" name="Freeform: Shape 11">
              <a:extLst>
                <a:ext uri="{FF2B5EF4-FFF2-40B4-BE49-F238E27FC236}">
                  <a16:creationId xmlns:a16="http://schemas.microsoft.com/office/drawing/2014/main" id="{9A6154CB-B7C1-9246-99D0-89501FBAF2D0}"/>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25" name="Freeform: Shape 13">
              <a:extLst>
                <a:ext uri="{FF2B5EF4-FFF2-40B4-BE49-F238E27FC236}">
                  <a16:creationId xmlns:a16="http://schemas.microsoft.com/office/drawing/2014/main" id="{08F38559-DD56-A64B-8C7E-0B188541AE80}"/>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pic>
        <p:nvPicPr>
          <p:cNvPr id="26" name="Graphic 25">
            <a:extLst>
              <a:ext uri="{FF2B5EF4-FFF2-40B4-BE49-F238E27FC236}">
                <a16:creationId xmlns:a16="http://schemas.microsoft.com/office/drawing/2014/main" id="{66B4F580-2978-1344-94BA-E951B760F6AA}"/>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1064" t="25850" r="11371" b="26766"/>
          <a:stretch/>
        </p:blipFill>
        <p:spPr>
          <a:xfrm>
            <a:off x="465625" y="6544949"/>
            <a:ext cx="865204" cy="210199"/>
          </a:xfrm>
          <a:prstGeom prst="rect">
            <a:avLst/>
          </a:prstGeom>
        </p:spPr>
      </p:pic>
    </p:spTree>
    <p:extLst>
      <p:ext uri="{BB962C8B-B14F-4D97-AF65-F5344CB8AC3E}">
        <p14:creationId xmlns:p14="http://schemas.microsoft.com/office/powerpoint/2010/main" val="3485487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se study 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ABDE2-B2A4-2A4A-84CB-40D556937F0C}"/>
              </a:ext>
            </a:extLst>
          </p:cNvPr>
          <p:cNvSpPr/>
          <p:nvPr/>
        </p:nvSpPr>
        <p:spPr>
          <a:xfrm>
            <a:off x="0" y="-21278"/>
            <a:ext cx="6095999"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1" name="Picture Placeholder 10">
            <a:extLst>
              <a:ext uri="{FF2B5EF4-FFF2-40B4-BE49-F238E27FC236}">
                <a16:creationId xmlns:a16="http://schemas.microsoft.com/office/drawing/2014/main" id="{B7DC37C6-567A-3D41-86EA-955918650CE0}"/>
              </a:ext>
            </a:extLst>
          </p:cNvPr>
          <p:cNvSpPr>
            <a:spLocks noGrp="1"/>
          </p:cNvSpPr>
          <p:nvPr>
            <p:ph type="pic" sz="quarter" idx="12"/>
          </p:nvPr>
        </p:nvSpPr>
        <p:spPr>
          <a:xfrm>
            <a:off x="6389688" y="900113"/>
            <a:ext cx="5449887" cy="4978400"/>
          </a:xfrm>
        </p:spPr>
        <p:txBody>
          <a:bodyPr/>
          <a:lstStyle/>
          <a:p>
            <a:r>
              <a:rPr lang="en-US"/>
              <a:t>Click icon to add picture</a:t>
            </a:r>
          </a:p>
        </p:txBody>
      </p:sp>
      <p:pic>
        <p:nvPicPr>
          <p:cNvPr id="10" name="Picture 9">
            <a:extLst>
              <a:ext uri="{FF2B5EF4-FFF2-40B4-BE49-F238E27FC236}">
                <a16:creationId xmlns:a16="http://schemas.microsoft.com/office/drawing/2014/main" id="{78400471-58A9-0D40-9CB5-A23D33E8BF1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6113" b="23337"/>
          <a:stretch/>
        </p:blipFill>
        <p:spPr>
          <a:xfrm>
            <a:off x="-2" y="-21278"/>
            <a:ext cx="6105525" cy="6503795"/>
          </a:xfrm>
          <a:prstGeom prst="rect">
            <a:avLst/>
          </a:prstGeom>
        </p:spPr>
      </p:pic>
      <p:sp>
        <p:nvSpPr>
          <p:cNvPr id="12" name="Rectangle 11">
            <a:extLst>
              <a:ext uri="{FF2B5EF4-FFF2-40B4-BE49-F238E27FC236}">
                <a16:creationId xmlns:a16="http://schemas.microsoft.com/office/drawing/2014/main" id="{0AEC69F7-4F97-3443-9BC5-79B9E74E64BB}"/>
              </a:ext>
            </a:extLst>
          </p:cNvPr>
          <p:cNvSpPr/>
          <p:nvPr userDrawn="1"/>
        </p:nvSpPr>
        <p:spPr>
          <a:xfrm>
            <a:off x="-15196" y="0"/>
            <a:ext cx="6105525" cy="6497083"/>
          </a:xfrm>
          <a:prstGeom prst="rect">
            <a:avLst/>
          </a:prstGeom>
          <a:solidFill>
            <a:schemeClr val="accent1">
              <a:alpha val="394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
        <p:nvSpPr>
          <p:cNvPr id="13" name="Title 1">
            <a:extLst>
              <a:ext uri="{FF2B5EF4-FFF2-40B4-BE49-F238E27FC236}">
                <a16:creationId xmlns:a16="http://schemas.microsoft.com/office/drawing/2014/main" id="{0F576FFB-509B-2749-A46E-13C0B09022FC}"/>
              </a:ext>
            </a:extLst>
          </p:cNvPr>
          <p:cNvSpPr txBox="1">
            <a:spLocks/>
          </p:cNvSpPr>
          <p:nvPr userDrawn="1"/>
        </p:nvSpPr>
        <p:spPr>
          <a:xfrm>
            <a:off x="652463" y="1849044"/>
            <a:ext cx="1909762" cy="29078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C9E6"/>
                </a:solidFill>
                <a:effectLst/>
                <a:uLnTx/>
                <a:uFillTx/>
                <a:latin typeface="Open Sans"/>
                <a:ea typeface="+mj-ea"/>
                <a:cs typeface="+mj-cs"/>
              </a:rPr>
              <a:t>CASE STUDY</a:t>
            </a:r>
          </a:p>
        </p:txBody>
      </p:sp>
      <p:sp>
        <p:nvSpPr>
          <p:cNvPr id="8" name="Text Placeholder 7">
            <a:extLst>
              <a:ext uri="{FF2B5EF4-FFF2-40B4-BE49-F238E27FC236}">
                <a16:creationId xmlns:a16="http://schemas.microsoft.com/office/drawing/2014/main" id="{C57CCB54-A390-8146-AAE5-F5043FC3832C}"/>
              </a:ext>
            </a:extLst>
          </p:cNvPr>
          <p:cNvSpPr>
            <a:spLocks noGrp="1"/>
          </p:cNvSpPr>
          <p:nvPr>
            <p:ph type="body" sz="quarter" idx="13"/>
          </p:nvPr>
        </p:nvSpPr>
        <p:spPr>
          <a:xfrm>
            <a:off x="668792" y="2196963"/>
            <a:ext cx="5130800" cy="2754313"/>
          </a:xfrm>
        </p:spPr>
        <p:txBody>
          <a:bodyPr>
            <a:normAutofit/>
          </a:bodyPr>
          <a:lstStyle>
            <a:lvl1pPr marL="0" indent="0">
              <a:spcBef>
                <a:spcPts val="1600"/>
              </a:spcBef>
              <a:buNone/>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a:t>
            </a:r>
          </a:p>
        </p:txBody>
      </p:sp>
      <p:sp>
        <p:nvSpPr>
          <p:cNvPr id="14" name="Rectangle: Rounded Corners 15">
            <a:extLst>
              <a:ext uri="{FF2B5EF4-FFF2-40B4-BE49-F238E27FC236}">
                <a16:creationId xmlns:a16="http://schemas.microsoft.com/office/drawing/2014/main" id="{7BE8B75A-35B7-BD47-8779-0786C1E6BDF9}"/>
              </a:ext>
            </a:extLst>
          </p:cNvPr>
          <p:cNvSpPr/>
          <p:nvPr userDrawn="1"/>
        </p:nvSpPr>
        <p:spPr>
          <a:xfrm>
            <a:off x="6086474" y="0"/>
            <a:ext cx="104776" cy="64612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553993245"/>
      </p:ext>
    </p:extLst>
  </p:cSld>
  <p:clrMapOvr>
    <a:masterClrMapping/>
  </p:clrMapOvr>
  <p:extLst>
    <p:ext uri="{DCECCB84-F9BA-43D5-87BE-67443E8EF086}">
      <p15:sldGuideLst xmlns:p15="http://schemas.microsoft.com/office/powerpoint/2012/main">
        <p15:guide id="1" pos="3840">
          <p15:clr>
            <a:srgbClr val="FBAE40"/>
          </p15:clr>
        </p15:guide>
        <p15:guide id="2" orient="horz" pos="1320">
          <p15:clr>
            <a:srgbClr val="FBAE40"/>
          </p15:clr>
        </p15:guide>
        <p15:guide id="3" pos="40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se study cover 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ABDE2-B2A4-2A4A-84CB-40D556937F0C}"/>
              </a:ext>
            </a:extLst>
          </p:cNvPr>
          <p:cNvSpPr/>
          <p:nvPr/>
        </p:nvSpPr>
        <p:spPr>
          <a:xfrm>
            <a:off x="0" y="-21278"/>
            <a:ext cx="6095999"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1" name="Picture Placeholder 10">
            <a:extLst>
              <a:ext uri="{FF2B5EF4-FFF2-40B4-BE49-F238E27FC236}">
                <a16:creationId xmlns:a16="http://schemas.microsoft.com/office/drawing/2014/main" id="{B7DC37C6-567A-3D41-86EA-955918650CE0}"/>
              </a:ext>
            </a:extLst>
          </p:cNvPr>
          <p:cNvSpPr>
            <a:spLocks noGrp="1"/>
          </p:cNvSpPr>
          <p:nvPr>
            <p:ph type="pic" sz="quarter" idx="12"/>
          </p:nvPr>
        </p:nvSpPr>
        <p:spPr>
          <a:xfrm>
            <a:off x="6389688" y="900113"/>
            <a:ext cx="5449887" cy="4978400"/>
          </a:xfrm>
        </p:spPr>
        <p:txBody>
          <a:bodyPr/>
          <a:lstStyle/>
          <a:p>
            <a:r>
              <a:rPr lang="en-US"/>
              <a:t>Click icon to add picture</a:t>
            </a:r>
          </a:p>
        </p:txBody>
      </p:sp>
      <p:sp>
        <p:nvSpPr>
          <p:cNvPr id="14" name="Rectangle: Rounded Corners 15">
            <a:extLst>
              <a:ext uri="{FF2B5EF4-FFF2-40B4-BE49-F238E27FC236}">
                <a16:creationId xmlns:a16="http://schemas.microsoft.com/office/drawing/2014/main" id="{7BE8B75A-35B7-BD47-8779-0786C1E6BDF9}"/>
              </a:ext>
            </a:extLst>
          </p:cNvPr>
          <p:cNvSpPr/>
          <p:nvPr userDrawn="1"/>
        </p:nvSpPr>
        <p:spPr>
          <a:xfrm>
            <a:off x="6086474" y="0"/>
            <a:ext cx="104776" cy="64612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pic>
        <p:nvPicPr>
          <p:cNvPr id="16" name="Picture 15">
            <a:extLst>
              <a:ext uri="{FF2B5EF4-FFF2-40B4-BE49-F238E27FC236}">
                <a16:creationId xmlns:a16="http://schemas.microsoft.com/office/drawing/2014/main" id="{CFF9491D-1E8F-E84D-AEE6-6473C6DC689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5196" y="0"/>
            <a:ext cx="6105600" cy="6462000"/>
          </a:xfrm>
          <a:prstGeom prst="rect">
            <a:avLst/>
          </a:prstGeom>
        </p:spPr>
      </p:pic>
      <p:sp>
        <p:nvSpPr>
          <p:cNvPr id="12" name="Rectangle 11">
            <a:extLst>
              <a:ext uri="{FF2B5EF4-FFF2-40B4-BE49-F238E27FC236}">
                <a16:creationId xmlns:a16="http://schemas.microsoft.com/office/drawing/2014/main" id="{0AEC69F7-4F97-3443-9BC5-79B9E74E64BB}"/>
              </a:ext>
            </a:extLst>
          </p:cNvPr>
          <p:cNvSpPr/>
          <p:nvPr userDrawn="1"/>
        </p:nvSpPr>
        <p:spPr>
          <a:xfrm>
            <a:off x="-20791" y="0"/>
            <a:ext cx="6105525" cy="6497083"/>
          </a:xfrm>
          <a:prstGeom prst="rect">
            <a:avLst/>
          </a:prstGeom>
          <a:solidFill>
            <a:schemeClr val="accent1">
              <a:alpha val="394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3" name="Title 1">
            <a:extLst>
              <a:ext uri="{FF2B5EF4-FFF2-40B4-BE49-F238E27FC236}">
                <a16:creationId xmlns:a16="http://schemas.microsoft.com/office/drawing/2014/main" id="{0F576FFB-509B-2749-A46E-13C0B09022FC}"/>
              </a:ext>
            </a:extLst>
          </p:cNvPr>
          <p:cNvSpPr txBox="1">
            <a:spLocks/>
          </p:cNvSpPr>
          <p:nvPr userDrawn="1"/>
        </p:nvSpPr>
        <p:spPr>
          <a:xfrm>
            <a:off x="652463" y="1849044"/>
            <a:ext cx="1909762" cy="29078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C9E6"/>
                </a:solidFill>
                <a:effectLst/>
                <a:uLnTx/>
                <a:uFillTx/>
                <a:latin typeface="Open Sans"/>
                <a:ea typeface="+mj-ea"/>
                <a:cs typeface="+mj-cs"/>
              </a:rPr>
              <a:t>CASE STUDY</a:t>
            </a:r>
          </a:p>
        </p:txBody>
      </p:sp>
      <p:sp>
        <p:nvSpPr>
          <p:cNvPr id="8" name="Text Placeholder 7">
            <a:extLst>
              <a:ext uri="{FF2B5EF4-FFF2-40B4-BE49-F238E27FC236}">
                <a16:creationId xmlns:a16="http://schemas.microsoft.com/office/drawing/2014/main" id="{C57CCB54-A390-8146-AAE5-F5043FC3832C}"/>
              </a:ext>
            </a:extLst>
          </p:cNvPr>
          <p:cNvSpPr>
            <a:spLocks noGrp="1"/>
          </p:cNvSpPr>
          <p:nvPr>
            <p:ph type="body" sz="quarter" idx="13"/>
          </p:nvPr>
        </p:nvSpPr>
        <p:spPr>
          <a:xfrm>
            <a:off x="668792" y="2196963"/>
            <a:ext cx="5130800" cy="2754313"/>
          </a:xfrm>
        </p:spPr>
        <p:txBody>
          <a:bodyPr>
            <a:normAutofit/>
          </a:bodyPr>
          <a:lstStyle>
            <a:lvl1pPr marL="0" indent="0">
              <a:spcBef>
                <a:spcPts val="1600"/>
              </a:spcBef>
              <a:buNone/>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a:t>
            </a:r>
          </a:p>
        </p:txBody>
      </p:sp>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Tree>
    <p:extLst>
      <p:ext uri="{BB962C8B-B14F-4D97-AF65-F5344CB8AC3E}">
        <p14:creationId xmlns:p14="http://schemas.microsoft.com/office/powerpoint/2010/main" val="320448089"/>
      </p:ext>
    </p:extLst>
  </p:cSld>
  <p:clrMapOvr>
    <a:masterClrMapping/>
  </p:clrMapOvr>
  <p:extLst>
    <p:ext uri="{DCECCB84-F9BA-43D5-87BE-67443E8EF086}">
      <p15:sldGuideLst xmlns:p15="http://schemas.microsoft.com/office/powerpoint/2012/main">
        <p15:guide id="1" pos="3840">
          <p15:clr>
            <a:srgbClr val="FBAE40"/>
          </p15:clr>
        </p15:guide>
        <p15:guide id="2" orient="horz" pos="1320">
          <p15:clr>
            <a:srgbClr val="FBAE40"/>
          </p15:clr>
        </p15:guide>
        <p15:guide id="3" pos="40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y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ABDE2-B2A4-2A4A-84CB-40D556937F0C}"/>
              </a:ext>
            </a:extLst>
          </p:cNvPr>
          <p:cNvSpPr/>
          <p:nvPr/>
        </p:nvSpPr>
        <p:spPr>
          <a:xfrm>
            <a:off x="1" y="-21278"/>
            <a:ext cx="2968282"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pic>
        <p:nvPicPr>
          <p:cNvPr id="10" name="Picture 9">
            <a:extLst>
              <a:ext uri="{FF2B5EF4-FFF2-40B4-BE49-F238E27FC236}">
                <a16:creationId xmlns:a16="http://schemas.microsoft.com/office/drawing/2014/main" id="{78400471-58A9-0D40-9CB5-A23D33E8BF1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0904" t="6113" r="26026" b="23337"/>
          <a:stretch/>
        </p:blipFill>
        <p:spPr>
          <a:xfrm>
            <a:off x="-15196" y="-21278"/>
            <a:ext cx="3240280" cy="6503795"/>
          </a:xfrm>
          <a:prstGeom prst="rect">
            <a:avLst/>
          </a:prstGeom>
        </p:spPr>
      </p:pic>
      <p:sp>
        <p:nvSpPr>
          <p:cNvPr id="12" name="Rectangle 11">
            <a:extLst>
              <a:ext uri="{FF2B5EF4-FFF2-40B4-BE49-F238E27FC236}">
                <a16:creationId xmlns:a16="http://schemas.microsoft.com/office/drawing/2014/main" id="{0AEC69F7-4F97-3443-9BC5-79B9E74E64BB}"/>
              </a:ext>
            </a:extLst>
          </p:cNvPr>
          <p:cNvSpPr/>
          <p:nvPr userDrawn="1"/>
        </p:nvSpPr>
        <p:spPr>
          <a:xfrm>
            <a:off x="-15196" y="-21278"/>
            <a:ext cx="3240280" cy="6518361"/>
          </a:xfrm>
          <a:prstGeom prst="rect">
            <a:avLst/>
          </a:prstGeom>
          <a:solidFill>
            <a:schemeClr val="accent1">
              <a:alpha val="394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
        <p:nvSpPr>
          <p:cNvPr id="8" name="Text Placeholder 7">
            <a:extLst>
              <a:ext uri="{FF2B5EF4-FFF2-40B4-BE49-F238E27FC236}">
                <a16:creationId xmlns:a16="http://schemas.microsoft.com/office/drawing/2014/main" id="{C57CCB54-A390-8146-AAE5-F5043FC3832C}"/>
              </a:ext>
            </a:extLst>
          </p:cNvPr>
          <p:cNvSpPr>
            <a:spLocks noGrp="1"/>
          </p:cNvSpPr>
          <p:nvPr>
            <p:ph type="body" sz="quarter" idx="13"/>
          </p:nvPr>
        </p:nvSpPr>
        <p:spPr>
          <a:xfrm>
            <a:off x="685357" y="3090239"/>
            <a:ext cx="2013448" cy="1663837"/>
          </a:xfrm>
        </p:spPr>
        <p:txBody>
          <a:bodyPr>
            <a:normAutofit/>
          </a:bodyPr>
          <a:lstStyle>
            <a:lvl1pPr marL="0" indent="0">
              <a:spcBef>
                <a:spcPts val="1600"/>
              </a:spcBef>
              <a:buNone/>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4" name="Rectangle: Rounded Corners 15">
            <a:extLst>
              <a:ext uri="{FF2B5EF4-FFF2-40B4-BE49-F238E27FC236}">
                <a16:creationId xmlns:a16="http://schemas.microsoft.com/office/drawing/2014/main" id="{7BE8B75A-35B7-BD47-8779-0786C1E6BDF9}"/>
              </a:ext>
            </a:extLst>
          </p:cNvPr>
          <p:cNvSpPr/>
          <p:nvPr userDrawn="1"/>
        </p:nvSpPr>
        <p:spPr>
          <a:xfrm>
            <a:off x="3225084" y="-35844"/>
            <a:ext cx="98598" cy="649708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609881419"/>
      </p:ext>
    </p:extLst>
  </p:cSld>
  <p:clrMapOvr>
    <a:masterClrMapping/>
  </p:clrMapOvr>
  <p:extLst>
    <p:ext uri="{DCECCB84-F9BA-43D5-87BE-67443E8EF086}">
      <p15:sldGuideLst xmlns:p15="http://schemas.microsoft.com/office/powerpoint/2012/main">
        <p15:guide id="1" pos="3840">
          <p15:clr>
            <a:srgbClr val="FBAE40"/>
          </p15:clr>
        </p15:guide>
        <p15:guide id="2" orient="horz" pos="1320">
          <p15:clr>
            <a:srgbClr val="FBAE40"/>
          </p15:clr>
        </p15:guide>
        <p15:guide id="3" pos="40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y page 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ABDE2-B2A4-2A4A-84CB-40D556937F0C}"/>
              </a:ext>
            </a:extLst>
          </p:cNvPr>
          <p:cNvSpPr/>
          <p:nvPr/>
        </p:nvSpPr>
        <p:spPr>
          <a:xfrm>
            <a:off x="1" y="-21278"/>
            <a:ext cx="2968282"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pic>
        <p:nvPicPr>
          <p:cNvPr id="9" name="Picture 8">
            <a:extLst>
              <a:ext uri="{FF2B5EF4-FFF2-40B4-BE49-F238E27FC236}">
                <a16:creationId xmlns:a16="http://schemas.microsoft.com/office/drawing/2014/main" id="{7ECDE3FC-5F3B-BA4C-B7B3-B618CA1FE8ED}"/>
              </a:ext>
            </a:extLst>
          </p:cNvPr>
          <p:cNvPicPr>
            <a:picLocks/>
          </p:cNvPicPr>
          <p:nvPr userDrawn="1"/>
        </p:nvPicPr>
        <p:blipFill rotWithShape="1">
          <a:blip r:embed="rId2">
            <a:extLst>
              <a:ext uri="{28A0092B-C50C-407E-A947-70E740481C1C}">
                <a14:useLocalDpi xmlns:a14="http://schemas.microsoft.com/office/drawing/2010/main" val="0"/>
              </a:ext>
            </a:extLst>
          </a:blip>
          <a:srcRect r="47119"/>
          <a:stretch/>
        </p:blipFill>
        <p:spPr>
          <a:xfrm>
            <a:off x="-3616" y="-86646"/>
            <a:ext cx="3228700" cy="6532927"/>
          </a:xfrm>
          <a:prstGeom prst="rect">
            <a:avLst/>
          </a:prstGeom>
        </p:spPr>
      </p:pic>
      <p:sp>
        <p:nvSpPr>
          <p:cNvPr id="12" name="Rectangle 11">
            <a:extLst>
              <a:ext uri="{FF2B5EF4-FFF2-40B4-BE49-F238E27FC236}">
                <a16:creationId xmlns:a16="http://schemas.microsoft.com/office/drawing/2014/main" id="{0AEC69F7-4F97-3443-9BC5-79B9E74E64BB}"/>
              </a:ext>
            </a:extLst>
          </p:cNvPr>
          <p:cNvSpPr/>
          <p:nvPr userDrawn="1"/>
        </p:nvSpPr>
        <p:spPr>
          <a:xfrm>
            <a:off x="-15196" y="-46484"/>
            <a:ext cx="3240280" cy="6518361"/>
          </a:xfrm>
          <a:prstGeom prst="rect">
            <a:avLst/>
          </a:prstGeom>
          <a:solidFill>
            <a:schemeClr val="accent1">
              <a:alpha val="394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
        <p:nvSpPr>
          <p:cNvPr id="8" name="Text Placeholder 7">
            <a:extLst>
              <a:ext uri="{FF2B5EF4-FFF2-40B4-BE49-F238E27FC236}">
                <a16:creationId xmlns:a16="http://schemas.microsoft.com/office/drawing/2014/main" id="{C57CCB54-A390-8146-AAE5-F5043FC3832C}"/>
              </a:ext>
            </a:extLst>
          </p:cNvPr>
          <p:cNvSpPr>
            <a:spLocks noGrp="1"/>
          </p:cNvSpPr>
          <p:nvPr>
            <p:ph type="body" sz="quarter" idx="13"/>
          </p:nvPr>
        </p:nvSpPr>
        <p:spPr>
          <a:xfrm>
            <a:off x="685357" y="3090239"/>
            <a:ext cx="2013448" cy="1663837"/>
          </a:xfrm>
        </p:spPr>
        <p:txBody>
          <a:bodyPr>
            <a:normAutofit/>
          </a:bodyPr>
          <a:lstStyle>
            <a:lvl1pPr marL="0" indent="0">
              <a:spcBef>
                <a:spcPts val="1600"/>
              </a:spcBef>
              <a:buNone/>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4" name="Rectangle: Rounded Corners 15">
            <a:extLst>
              <a:ext uri="{FF2B5EF4-FFF2-40B4-BE49-F238E27FC236}">
                <a16:creationId xmlns:a16="http://schemas.microsoft.com/office/drawing/2014/main" id="{7BE8B75A-35B7-BD47-8779-0786C1E6BDF9}"/>
              </a:ext>
            </a:extLst>
          </p:cNvPr>
          <p:cNvSpPr/>
          <p:nvPr userDrawn="1"/>
        </p:nvSpPr>
        <p:spPr>
          <a:xfrm>
            <a:off x="3225084" y="-35844"/>
            <a:ext cx="98598" cy="649708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345083605"/>
      </p:ext>
    </p:extLst>
  </p:cSld>
  <p:clrMapOvr>
    <a:masterClrMapping/>
  </p:clrMapOvr>
  <p:extLst>
    <p:ext uri="{DCECCB84-F9BA-43D5-87BE-67443E8EF086}">
      <p15:sldGuideLst xmlns:p15="http://schemas.microsoft.com/office/powerpoint/2012/main">
        <p15:guide id="1" pos="3840">
          <p15:clr>
            <a:srgbClr val="FBAE40"/>
          </p15:clr>
        </p15:guide>
        <p15:guide id="2" orient="horz" pos="1320">
          <p15:clr>
            <a:srgbClr val="FBAE40"/>
          </p15:clr>
        </p15:guide>
        <p15:guide id="3" pos="40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74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Background 1">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241F76C-3ACF-49A6-B9A8-9733CE848814}"/>
              </a:ext>
            </a:extLst>
          </p:cNvPr>
          <p:cNvGrpSpPr/>
          <p:nvPr userDrawn="1"/>
        </p:nvGrpSpPr>
        <p:grpSpPr>
          <a:xfrm>
            <a:off x="0" y="0"/>
            <a:ext cx="6048375" cy="6456782"/>
            <a:chOff x="0" y="0"/>
            <a:chExt cx="6048375" cy="6456782"/>
          </a:xfrm>
        </p:grpSpPr>
        <p:sp>
          <p:nvSpPr>
            <p:cNvPr id="10" name="Rectangle 9">
              <a:extLst>
                <a:ext uri="{FF2B5EF4-FFF2-40B4-BE49-F238E27FC236}">
                  <a16:creationId xmlns:a16="http://schemas.microsoft.com/office/drawing/2014/main" id="{CE361DDF-78D6-4144-854A-9923CDC9D769}"/>
                </a:ext>
              </a:extLst>
            </p:cNvPr>
            <p:cNvSpPr/>
            <p:nvPr userDrawn="1"/>
          </p:nvSpPr>
          <p:spPr>
            <a:xfrm>
              <a:off x="0" y="0"/>
              <a:ext cx="6048375" cy="6456782"/>
            </a:xfrm>
            <a:prstGeom prst="rect">
              <a:avLst/>
            </a:prstGeom>
            <a:solidFill>
              <a:srgbClr val="183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err="1">
                <a:ln>
                  <a:noFill/>
                </a:ln>
                <a:solidFill>
                  <a:srgbClr val="FFFFFF"/>
                </a:solidFill>
                <a:effectLst/>
                <a:uLnTx/>
                <a:uFillTx/>
                <a:latin typeface="Open Sans Light"/>
                <a:ea typeface="+mn-ea"/>
                <a:cs typeface="+mn-cs"/>
              </a:endParaRPr>
            </a:p>
          </p:txBody>
        </p:sp>
        <p:sp>
          <p:nvSpPr>
            <p:cNvPr id="14" name="Right Triangle 13">
              <a:extLst>
                <a:ext uri="{FF2B5EF4-FFF2-40B4-BE49-F238E27FC236}">
                  <a16:creationId xmlns:a16="http://schemas.microsoft.com/office/drawing/2014/main" id="{E3578D3E-8A9D-4F03-9CA2-EBD46DBF2E73}"/>
                </a:ext>
              </a:extLst>
            </p:cNvPr>
            <p:cNvSpPr/>
            <p:nvPr userDrawn="1"/>
          </p:nvSpPr>
          <p:spPr>
            <a:xfrm>
              <a:off x="4158" y="2819400"/>
              <a:ext cx="3652576" cy="3637382"/>
            </a:xfrm>
            <a:prstGeom prst="rtTriangle">
              <a:avLst/>
            </a:prstGeom>
            <a:solidFill>
              <a:srgbClr val="17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err="1">
                <a:ln>
                  <a:noFill/>
                </a:ln>
                <a:solidFill>
                  <a:srgbClr val="FFFFFF"/>
                </a:solidFill>
                <a:effectLst/>
                <a:uLnTx/>
                <a:uFillTx/>
                <a:latin typeface="Open Sans Light"/>
                <a:ea typeface="+mn-ea"/>
                <a:cs typeface="+mn-cs"/>
              </a:endParaRPr>
            </a:p>
          </p:txBody>
        </p:sp>
        <p:sp>
          <p:nvSpPr>
            <p:cNvPr id="9" name="Right Triangle 8">
              <a:extLst>
                <a:ext uri="{FF2B5EF4-FFF2-40B4-BE49-F238E27FC236}">
                  <a16:creationId xmlns:a16="http://schemas.microsoft.com/office/drawing/2014/main" id="{A5D57B25-57E1-4F69-9527-4814F044E971}"/>
                </a:ext>
              </a:extLst>
            </p:cNvPr>
            <p:cNvSpPr/>
            <p:nvPr userDrawn="1"/>
          </p:nvSpPr>
          <p:spPr>
            <a:xfrm flipH="1">
              <a:off x="2070101" y="2605365"/>
              <a:ext cx="3978274" cy="3851417"/>
            </a:xfrm>
            <a:prstGeom prst="rtTriangle">
              <a:avLst/>
            </a:prstGeom>
            <a:solidFill>
              <a:srgbClr val="17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err="1">
                <a:ln>
                  <a:noFill/>
                </a:ln>
                <a:solidFill>
                  <a:srgbClr val="FFFFFF"/>
                </a:solidFill>
                <a:effectLst/>
                <a:uLnTx/>
                <a:uFillTx/>
                <a:latin typeface="Open Sans Light"/>
                <a:ea typeface="+mn-ea"/>
                <a:cs typeface="+mn-cs"/>
              </a:endParaRPr>
            </a:p>
          </p:txBody>
        </p:sp>
        <p:sp>
          <p:nvSpPr>
            <p:cNvPr id="8" name="Right Triangle 7">
              <a:extLst>
                <a:ext uri="{FF2B5EF4-FFF2-40B4-BE49-F238E27FC236}">
                  <a16:creationId xmlns:a16="http://schemas.microsoft.com/office/drawing/2014/main" id="{5D324D2C-7C28-4524-BBCF-E2CF2346A693}"/>
                </a:ext>
              </a:extLst>
            </p:cNvPr>
            <p:cNvSpPr/>
            <p:nvPr userDrawn="1"/>
          </p:nvSpPr>
          <p:spPr>
            <a:xfrm rot="10800000">
              <a:off x="2509838" y="0"/>
              <a:ext cx="3538537" cy="3505200"/>
            </a:xfrm>
            <a:prstGeom prst="rtTriangle">
              <a:avLst/>
            </a:prstGeom>
            <a:solidFill>
              <a:srgbClr val="17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err="1">
                <a:ln>
                  <a:noFill/>
                </a:ln>
                <a:solidFill>
                  <a:srgbClr val="FFFFFF"/>
                </a:solidFill>
                <a:effectLst/>
                <a:uLnTx/>
                <a:uFillTx/>
                <a:latin typeface="Open Sans Light"/>
                <a:ea typeface="+mn-ea"/>
                <a:cs typeface="+mn-cs"/>
              </a:endParaRPr>
            </a:p>
          </p:txBody>
        </p:sp>
        <p:sp>
          <p:nvSpPr>
            <p:cNvPr id="27" name="Freeform: Shape 26">
              <a:extLst>
                <a:ext uri="{FF2B5EF4-FFF2-40B4-BE49-F238E27FC236}">
                  <a16:creationId xmlns:a16="http://schemas.microsoft.com/office/drawing/2014/main" id="{D14806DD-98B9-4EA0-BF0B-9902CCD88D2E}"/>
                </a:ext>
              </a:extLst>
            </p:cNvPr>
            <p:cNvSpPr/>
            <p:nvPr userDrawn="1"/>
          </p:nvSpPr>
          <p:spPr>
            <a:xfrm rot="10800000">
              <a:off x="5589408" y="2606222"/>
              <a:ext cx="458967" cy="898977"/>
            </a:xfrm>
            <a:custGeom>
              <a:avLst/>
              <a:gdLst>
                <a:gd name="connsiteX0" fmla="*/ 0 w 453112"/>
                <a:gd name="connsiteY0" fmla="*/ 887508 h 887508"/>
                <a:gd name="connsiteX1" fmla="*/ 0 w 453112"/>
                <a:gd name="connsiteY1" fmla="*/ 0 h 887508"/>
                <a:gd name="connsiteX2" fmla="*/ 453112 w 453112"/>
                <a:gd name="connsiteY2" fmla="*/ 448844 h 887508"/>
                <a:gd name="connsiteX3" fmla="*/ 0 w 453112"/>
                <a:gd name="connsiteY3" fmla="*/ 887508 h 887508"/>
              </a:gdLst>
              <a:ahLst/>
              <a:cxnLst>
                <a:cxn ang="0">
                  <a:pos x="connsiteX0" y="connsiteY0"/>
                </a:cxn>
                <a:cxn ang="0">
                  <a:pos x="connsiteX1" y="connsiteY1"/>
                </a:cxn>
                <a:cxn ang="0">
                  <a:pos x="connsiteX2" y="connsiteY2"/>
                </a:cxn>
                <a:cxn ang="0">
                  <a:pos x="connsiteX3" y="connsiteY3"/>
                </a:cxn>
              </a:cxnLst>
              <a:rect l="l" t="t" r="r" b="b"/>
              <a:pathLst>
                <a:path w="453112" h="887508">
                  <a:moveTo>
                    <a:pt x="0" y="887508"/>
                  </a:moveTo>
                  <a:lnTo>
                    <a:pt x="0" y="0"/>
                  </a:lnTo>
                  <a:lnTo>
                    <a:pt x="453112" y="448844"/>
                  </a:lnTo>
                  <a:lnTo>
                    <a:pt x="0" y="887508"/>
                  </a:lnTo>
                  <a:close/>
                </a:path>
              </a:pathLst>
            </a:custGeom>
            <a:solidFill>
              <a:srgbClr val="152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err="1">
                <a:ln>
                  <a:noFill/>
                </a:ln>
                <a:solidFill>
                  <a:srgbClr val="FFFFFF"/>
                </a:solidFill>
                <a:effectLst/>
                <a:uLnTx/>
                <a:uFillTx/>
                <a:latin typeface="Open Sans Light"/>
                <a:ea typeface="+mn-ea"/>
                <a:cs typeface="+mn-cs"/>
              </a:endParaRPr>
            </a:p>
          </p:txBody>
        </p:sp>
        <p:sp>
          <p:nvSpPr>
            <p:cNvPr id="45" name="Freeform: Shape 44">
              <a:extLst>
                <a:ext uri="{FF2B5EF4-FFF2-40B4-BE49-F238E27FC236}">
                  <a16:creationId xmlns:a16="http://schemas.microsoft.com/office/drawing/2014/main" id="{AC032A88-1ED9-42C8-A1EC-DD58A599C17A}"/>
                </a:ext>
              </a:extLst>
            </p:cNvPr>
            <p:cNvSpPr/>
            <p:nvPr userDrawn="1"/>
          </p:nvSpPr>
          <p:spPr>
            <a:xfrm>
              <a:off x="2070101" y="5677919"/>
              <a:ext cx="1586633" cy="778863"/>
            </a:xfrm>
            <a:custGeom>
              <a:avLst/>
              <a:gdLst>
                <a:gd name="connsiteX0" fmla="*/ 804517 w 1586633"/>
                <a:gd name="connsiteY0" fmla="*/ 0 h 778863"/>
                <a:gd name="connsiteX1" fmla="*/ 1586633 w 1586633"/>
                <a:gd name="connsiteY1" fmla="*/ 778863 h 778863"/>
                <a:gd name="connsiteX2" fmla="*/ 0 w 1586633"/>
                <a:gd name="connsiteY2" fmla="*/ 778863 h 778863"/>
              </a:gdLst>
              <a:ahLst/>
              <a:cxnLst>
                <a:cxn ang="0">
                  <a:pos x="connsiteX0" y="connsiteY0"/>
                </a:cxn>
                <a:cxn ang="0">
                  <a:pos x="connsiteX1" y="connsiteY1"/>
                </a:cxn>
                <a:cxn ang="0">
                  <a:pos x="connsiteX2" y="connsiteY2"/>
                </a:cxn>
              </a:cxnLst>
              <a:rect l="l" t="t" r="r" b="b"/>
              <a:pathLst>
                <a:path w="1586633" h="778863">
                  <a:moveTo>
                    <a:pt x="804517" y="0"/>
                  </a:moveTo>
                  <a:lnTo>
                    <a:pt x="1586633" y="778863"/>
                  </a:lnTo>
                  <a:lnTo>
                    <a:pt x="0" y="778863"/>
                  </a:lnTo>
                  <a:close/>
                </a:path>
              </a:pathLst>
            </a:custGeom>
            <a:solidFill>
              <a:srgbClr val="152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err="1">
                <a:ln>
                  <a:noFill/>
                </a:ln>
                <a:solidFill>
                  <a:srgbClr val="FFFFFF"/>
                </a:solidFill>
                <a:effectLst/>
                <a:uLnTx/>
                <a:uFillTx/>
                <a:latin typeface="Open Sans Light"/>
                <a:ea typeface="+mn-ea"/>
                <a:cs typeface="+mn-cs"/>
              </a:endParaRPr>
            </a:p>
          </p:txBody>
        </p:sp>
      </p:grpSp>
      <p:sp>
        <p:nvSpPr>
          <p:cNvPr id="4" name="Content Placeholder 3">
            <a:extLst>
              <a:ext uri="{FF2B5EF4-FFF2-40B4-BE49-F238E27FC236}">
                <a16:creationId xmlns:a16="http://schemas.microsoft.com/office/drawing/2014/main" id="{B7E9EF79-3999-486B-B9DA-D5A02C8399BD}"/>
              </a:ext>
            </a:extLst>
          </p:cNvPr>
          <p:cNvSpPr>
            <a:spLocks noGrp="1"/>
          </p:cNvSpPr>
          <p:nvPr>
            <p:ph sz="half" idx="2"/>
          </p:nvPr>
        </p:nvSpPr>
        <p:spPr>
          <a:xfrm>
            <a:off x="6188074" y="1295400"/>
            <a:ext cx="5333365" cy="4951340"/>
          </a:xfrm>
          <a:ln>
            <a:noFill/>
          </a:ln>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D3A6770-9F47-4BF3-9D52-11ABF5F02ABB}"/>
              </a:ext>
            </a:extLst>
          </p:cNvPr>
          <p:cNvSpPr>
            <a:spLocks noGrp="1"/>
          </p:cNvSpPr>
          <p:nvPr>
            <p:ph type="dt" sz="half" idx="10"/>
          </p:nvPr>
        </p:nvSpPr>
        <p:spPr>
          <a:ln>
            <a:noFill/>
          </a:ln>
        </p:spPr>
        <p:txBody>
          <a:bodyPr/>
          <a:lstStyle/>
          <a:p>
            <a:pPr defTabSz="914126"/>
            <a:fld id="{39BC565C-6022-4972-9C02-3749E816C5BE}" type="datetime1">
              <a:rPr lang="en-US" smtClean="0">
                <a:solidFill>
                  <a:srgbClr val="010101">
                    <a:tint val="75000"/>
                  </a:srgbClr>
                </a:solidFill>
              </a:rPr>
              <a:pPr defTabSz="914126"/>
              <a:t>1/26/2022</a:t>
            </a:fld>
            <a:endParaRPr lang="en-US">
              <a:solidFill>
                <a:srgbClr val="010101">
                  <a:tint val="75000"/>
                </a:srgbClr>
              </a:solidFill>
            </a:endParaRPr>
          </a:p>
        </p:txBody>
      </p:sp>
      <p:sp>
        <p:nvSpPr>
          <p:cNvPr id="6" name="Footer Placeholder 5">
            <a:extLst>
              <a:ext uri="{FF2B5EF4-FFF2-40B4-BE49-F238E27FC236}">
                <a16:creationId xmlns:a16="http://schemas.microsoft.com/office/drawing/2014/main" id="{01567A07-C4F9-432B-A5F5-2034EB51C9A5}"/>
              </a:ext>
            </a:extLst>
          </p:cNvPr>
          <p:cNvSpPr>
            <a:spLocks noGrp="1"/>
          </p:cNvSpPr>
          <p:nvPr>
            <p:ph type="ftr" sz="quarter" idx="11"/>
          </p:nvPr>
        </p:nvSpPr>
        <p:spPr/>
        <p:txBody>
          <a:bodyPr/>
          <a:lstStyle/>
          <a:p>
            <a:pPr defTabSz="914126"/>
            <a:endParaRPr lang="en-US" dirty="0">
              <a:solidFill>
                <a:srgbClr val="FFFFFF"/>
              </a:solidFill>
            </a:endParaRPr>
          </a:p>
        </p:txBody>
      </p:sp>
      <p:sp>
        <p:nvSpPr>
          <p:cNvPr id="7" name="Slide Number Placeholder 6">
            <a:extLst>
              <a:ext uri="{FF2B5EF4-FFF2-40B4-BE49-F238E27FC236}">
                <a16:creationId xmlns:a16="http://schemas.microsoft.com/office/drawing/2014/main" id="{07252E14-7137-48CD-96C1-6475862992EA}"/>
              </a:ext>
            </a:extLst>
          </p:cNvPr>
          <p:cNvSpPr>
            <a:spLocks noGrp="1"/>
          </p:cNvSpPr>
          <p:nvPr>
            <p:ph type="sldNum" sz="quarter" idx="12"/>
          </p:nvPr>
        </p:nvSpPr>
        <p:spPr/>
        <p:txBody>
          <a:bodyPr/>
          <a:lstStyle/>
          <a:p>
            <a:pPr defTabSz="914126"/>
            <a:fld id="{507CC9FD-F0BE-4343-88E6-11D806760E48}" type="slidenum">
              <a:rPr lang="en-US" smtClean="0">
                <a:solidFill>
                  <a:srgbClr val="FFFFFF"/>
                </a:solidFill>
              </a:rPr>
              <a:pPr defTabSz="914126"/>
              <a:t>‹#›</a:t>
            </a:fld>
            <a:endParaRPr lang="en-US">
              <a:solidFill>
                <a:srgbClr val="FFFFFF"/>
              </a:solidFill>
            </a:endParaRPr>
          </a:p>
        </p:txBody>
      </p:sp>
      <p:sp>
        <p:nvSpPr>
          <p:cNvPr id="17" name="Text Placeholder 10">
            <a:extLst>
              <a:ext uri="{FF2B5EF4-FFF2-40B4-BE49-F238E27FC236}">
                <a16:creationId xmlns:a16="http://schemas.microsoft.com/office/drawing/2014/main" id="{17D2B185-3465-A845-BDCB-56B9CD3C427B}"/>
              </a:ext>
            </a:extLst>
          </p:cNvPr>
          <p:cNvSpPr>
            <a:spLocks noGrp="1"/>
          </p:cNvSpPr>
          <p:nvPr>
            <p:ph type="body" sz="quarter" idx="16"/>
          </p:nvPr>
        </p:nvSpPr>
        <p:spPr>
          <a:xfrm>
            <a:off x="652462" y="2438400"/>
            <a:ext cx="4681538" cy="3802222"/>
          </a:xfrm>
          <a:ln>
            <a:noFill/>
          </a:ln>
        </p:spPr>
        <p:txBody>
          <a:bodyPr>
            <a:noAutofit/>
          </a:bodyPr>
          <a:lstStyle>
            <a:lvl1pPr>
              <a:defRPr sz="2399">
                <a:solidFill>
                  <a:schemeClr val="bg1"/>
                </a:solidFill>
                <a:latin typeface="+mj-lt"/>
              </a:defRPr>
            </a:lvl1pPr>
            <a:lvl2pPr>
              <a:defRPr sz="1999">
                <a:solidFill>
                  <a:schemeClr val="bg1"/>
                </a:solidFill>
                <a:latin typeface="+mj-lt"/>
              </a:defRPr>
            </a:lvl2pPr>
            <a:lvl3pPr>
              <a:defRPr sz="1799">
                <a:solidFill>
                  <a:schemeClr val="bg1"/>
                </a:solidFill>
                <a:latin typeface="+mj-lt"/>
              </a:defRPr>
            </a:lvl3pPr>
            <a:lvl4pPr>
              <a:defRPr sz="1600">
                <a:solidFill>
                  <a:schemeClr val="bg1"/>
                </a:solidFill>
                <a:latin typeface="+mj-lt"/>
              </a:defRPr>
            </a:lvl4pPr>
            <a:lvl5pPr>
              <a:defRPr sz="14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9420EB1A-F962-43F1-A1AF-FF2B30BF74AC}"/>
              </a:ext>
            </a:extLst>
          </p:cNvPr>
          <p:cNvSpPr>
            <a:spLocks noGrp="1"/>
          </p:cNvSpPr>
          <p:nvPr>
            <p:ph type="title"/>
          </p:nvPr>
        </p:nvSpPr>
        <p:spPr>
          <a:xfrm>
            <a:off x="652463" y="1295400"/>
            <a:ext cx="4681534" cy="847656"/>
          </a:xfrm>
          <a:ln>
            <a:noFill/>
          </a:ln>
        </p:spPr>
        <p:txBody>
          <a:bodyPr anchor="t"/>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6184352"/>
      </p:ext>
    </p:extLst>
  </p:cSld>
  <p:clrMapOvr>
    <a:masterClrMapping/>
  </p:clrMapOvr>
  <p:extLst>
    <p:ext uri="{DCECCB84-F9BA-43D5-87BE-67443E8EF086}">
      <p15:sldGuideLst xmlns:p15="http://schemas.microsoft.com/office/powerpoint/2012/main">
        <p15:guide id="1" pos="3779">
          <p15:clr>
            <a:srgbClr val="FBAE40"/>
          </p15:clr>
        </p15:guide>
        <p15:guide id="2" pos="389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lain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7CEC6B6-DC84-454A-92E4-D14978611283}"/>
              </a:ext>
            </a:extLst>
          </p:cNvPr>
          <p:cNvSpPr>
            <a:spLocks noGrp="1"/>
          </p:cNvSpPr>
          <p:nvPr>
            <p:ph type="body" sz="quarter" idx="10"/>
          </p:nvPr>
        </p:nvSpPr>
        <p:spPr>
          <a:xfrm>
            <a:off x="705423" y="365127"/>
            <a:ext cx="10720388" cy="759619"/>
          </a:xfrm>
          <a:prstGeom prst="rect">
            <a:avLst/>
          </a:prstGeom>
        </p:spPr>
        <p:txBody>
          <a:bodyPr anchor="ctr">
            <a:normAutofit/>
          </a:bodyPr>
          <a:lstStyle>
            <a:lvl1pPr marL="0" indent="0">
              <a:buNone/>
              <a:defRPr sz="3200">
                <a:solidFill>
                  <a:srgbClr val="3460B3"/>
                </a:solidFill>
                <a:latin typeface="Open Sans" panose="020B0606030504020204"/>
              </a:defRPr>
            </a:lvl1pPr>
            <a:lvl2pPr>
              <a:defRPr>
                <a:solidFill>
                  <a:srgbClr val="3460B3"/>
                </a:solidFill>
                <a:latin typeface="Open Sans" panose="020B0606030504020204"/>
              </a:defRPr>
            </a:lvl2pPr>
            <a:lvl3pPr>
              <a:defRPr>
                <a:solidFill>
                  <a:srgbClr val="3460B3"/>
                </a:solidFill>
                <a:latin typeface="Open Sans" panose="020B0606030504020204"/>
              </a:defRPr>
            </a:lvl3pPr>
            <a:lvl4pPr>
              <a:defRPr>
                <a:solidFill>
                  <a:srgbClr val="3460B3"/>
                </a:solidFill>
                <a:latin typeface="Open Sans" panose="020B0606030504020204"/>
              </a:defRPr>
            </a:lvl4pPr>
            <a:lvl5pPr>
              <a:defRPr>
                <a:solidFill>
                  <a:srgbClr val="3460B3"/>
                </a:solidFill>
                <a:latin typeface="Open Sans" panose="020B0606030504020204"/>
              </a:defRPr>
            </a:lvl5pPr>
          </a:lstStyle>
          <a:p>
            <a:pPr lvl="0"/>
            <a:r>
              <a:rPr lang="en-US" dirty="0"/>
              <a:t>Edit Master text styles</a:t>
            </a:r>
          </a:p>
        </p:txBody>
      </p:sp>
      <p:cxnSp>
        <p:nvCxnSpPr>
          <p:cNvPr id="9" name="Straight Connector 9">
            <a:extLst>
              <a:ext uri="{FF2B5EF4-FFF2-40B4-BE49-F238E27FC236}">
                <a16:creationId xmlns:a16="http://schemas.microsoft.com/office/drawing/2014/main" id="{826A75C7-126F-5D4A-9FBD-4AD4DC73A151}"/>
              </a:ext>
            </a:extLst>
          </p:cNvPr>
          <p:cNvCxnSpPr>
            <a:cxnSpLocks/>
          </p:cNvCxnSpPr>
          <p:nvPr userDrawn="1"/>
        </p:nvCxnSpPr>
        <p:spPr>
          <a:xfrm>
            <a:off x="432708" y="358634"/>
            <a:ext cx="0" cy="708166"/>
          </a:xfrm>
          <a:prstGeom prst="line">
            <a:avLst/>
          </a:prstGeom>
          <a:ln w="635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8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roduct Her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15EA52-0AA1-C741-92F5-9CB86E1EF4A4}"/>
              </a:ext>
            </a:extLst>
          </p:cNvPr>
          <p:cNvSpPr>
            <a:spLocks noGrp="1"/>
          </p:cNvSpPr>
          <p:nvPr>
            <p:ph type="sldNum" sz="quarter" idx="10"/>
          </p:nvPr>
        </p:nvSpPr>
        <p:spPr/>
        <p:txBody>
          <a:bodyPr/>
          <a:lstStyle/>
          <a:p>
            <a:fld id="{6E9660F2-110E-2240-9661-B2FB03C58BB2}" type="slidenum">
              <a:rPr lang="en-US" smtClean="0"/>
              <a:t>‹#›</a:t>
            </a:fld>
            <a:endParaRPr lang="en-US"/>
          </a:p>
        </p:txBody>
      </p:sp>
      <p:sp>
        <p:nvSpPr>
          <p:cNvPr id="6" name="Picture Placeholder 5">
            <a:extLst>
              <a:ext uri="{FF2B5EF4-FFF2-40B4-BE49-F238E27FC236}">
                <a16:creationId xmlns:a16="http://schemas.microsoft.com/office/drawing/2014/main" id="{CD8D159A-83B3-F849-82A5-D8820F5A5313}"/>
              </a:ext>
            </a:extLst>
          </p:cNvPr>
          <p:cNvSpPr>
            <a:spLocks noGrp="1"/>
          </p:cNvSpPr>
          <p:nvPr>
            <p:ph type="pic" sz="quarter" idx="11" hasCustomPrompt="1"/>
          </p:nvPr>
        </p:nvSpPr>
        <p:spPr>
          <a:xfrm>
            <a:off x="760413" y="1860756"/>
            <a:ext cx="2968439" cy="1001197"/>
          </a:xfrm>
        </p:spPr>
        <p:txBody>
          <a:bodyPr/>
          <a:lstStyle/>
          <a:p>
            <a:r>
              <a:rPr lang="en-US" dirty="0"/>
              <a:t>Product logo</a:t>
            </a:r>
          </a:p>
        </p:txBody>
      </p:sp>
      <p:sp>
        <p:nvSpPr>
          <p:cNvPr id="8" name="Text Placeholder 7">
            <a:extLst>
              <a:ext uri="{FF2B5EF4-FFF2-40B4-BE49-F238E27FC236}">
                <a16:creationId xmlns:a16="http://schemas.microsoft.com/office/drawing/2014/main" id="{654A36B8-5F6A-D242-A995-F3775F3872D7}"/>
              </a:ext>
            </a:extLst>
          </p:cNvPr>
          <p:cNvSpPr>
            <a:spLocks noGrp="1"/>
          </p:cNvSpPr>
          <p:nvPr>
            <p:ph type="body" sz="quarter" idx="12"/>
          </p:nvPr>
        </p:nvSpPr>
        <p:spPr>
          <a:xfrm>
            <a:off x="760413" y="3081648"/>
            <a:ext cx="3680958" cy="1775360"/>
          </a:xfrm>
        </p:spPr>
        <p:txBody>
          <a:bodyPr/>
          <a:lstStyle>
            <a:lvl1pPr marL="0" indent="0">
              <a:lnSpc>
                <a:spcPts val="2800"/>
              </a:lnSpc>
              <a:spcBef>
                <a:spcPts val="0"/>
              </a:spcBef>
              <a:buNone/>
              <a:defRPr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E29E00-6E91-314E-BD2C-D3A29544C9B7}"/>
              </a:ext>
            </a:extLst>
          </p:cNvPr>
          <p:cNvSpPr>
            <a:spLocks noGrp="1"/>
          </p:cNvSpPr>
          <p:nvPr>
            <p:ph type="pic" sz="quarter" idx="13" hasCustomPrompt="1"/>
          </p:nvPr>
        </p:nvSpPr>
        <p:spPr>
          <a:xfrm>
            <a:off x="5058888" y="498764"/>
            <a:ext cx="6899750" cy="5628986"/>
          </a:xfrm>
        </p:spPr>
        <p:txBody>
          <a:bodyPr/>
          <a:lstStyle/>
          <a:p>
            <a:r>
              <a:rPr lang="en-US" dirty="0"/>
              <a:t>Product hero</a:t>
            </a:r>
          </a:p>
        </p:txBody>
      </p:sp>
    </p:spTree>
    <p:extLst>
      <p:ext uri="{BB962C8B-B14F-4D97-AF65-F5344CB8AC3E}">
        <p14:creationId xmlns:p14="http://schemas.microsoft.com/office/powerpoint/2010/main" val="16478712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One Third / Two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DBA6-06C3-4826-B064-BD9DE5C3EBB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1EA7CA3A-A27F-4124-85E1-594A0D712C7E}"/>
              </a:ext>
            </a:extLst>
          </p:cNvPr>
          <p:cNvSpPr>
            <a:spLocks noGrp="1"/>
          </p:cNvSpPr>
          <p:nvPr>
            <p:ph type="dt" sz="half" idx="10"/>
          </p:nvPr>
        </p:nvSpPr>
        <p:spPr/>
        <p:txBody>
          <a:bodyPr/>
          <a:lstStyle/>
          <a:p>
            <a:pPr defTabSz="914126"/>
            <a:fld id="{75C3CCC0-C904-4168-BB5F-4772BB4E689E}" type="datetime1">
              <a:rPr lang="en-US" smtClean="0">
                <a:solidFill>
                  <a:srgbClr val="010101">
                    <a:tint val="75000"/>
                  </a:srgbClr>
                </a:solidFill>
              </a:rPr>
              <a:pPr defTabSz="914126"/>
              <a:t>1/26/2022</a:t>
            </a:fld>
            <a:endParaRPr lang="en-US">
              <a:solidFill>
                <a:srgbClr val="010101">
                  <a:tint val="75000"/>
                </a:srgbClr>
              </a:solidFill>
            </a:endParaRPr>
          </a:p>
        </p:txBody>
      </p:sp>
      <p:sp>
        <p:nvSpPr>
          <p:cNvPr id="4" name="Footer Placeholder 3">
            <a:extLst>
              <a:ext uri="{FF2B5EF4-FFF2-40B4-BE49-F238E27FC236}">
                <a16:creationId xmlns:a16="http://schemas.microsoft.com/office/drawing/2014/main" id="{4420F987-64A7-458D-A758-EE38E047FA2E}"/>
              </a:ext>
            </a:extLst>
          </p:cNvPr>
          <p:cNvSpPr>
            <a:spLocks noGrp="1"/>
          </p:cNvSpPr>
          <p:nvPr>
            <p:ph type="ftr" sz="quarter" idx="11"/>
          </p:nvPr>
        </p:nvSpPr>
        <p:spPr/>
        <p:txBody>
          <a:bodyPr/>
          <a:lstStyle/>
          <a:p>
            <a:pPr defTabSz="914126"/>
            <a:endParaRPr lang="en-US" dirty="0">
              <a:solidFill>
                <a:srgbClr val="FFFFFF"/>
              </a:solidFill>
            </a:endParaRPr>
          </a:p>
        </p:txBody>
      </p:sp>
      <p:sp>
        <p:nvSpPr>
          <p:cNvPr id="5" name="Slide Number Placeholder 4">
            <a:extLst>
              <a:ext uri="{FF2B5EF4-FFF2-40B4-BE49-F238E27FC236}">
                <a16:creationId xmlns:a16="http://schemas.microsoft.com/office/drawing/2014/main" id="{FC7AAF2C-4243-4267-812B-2FD3CB47B4A3}"/>
              </a:ext>
            </a:extLst>
          </p:cNvPr>
          <p:cNvSpPr>
            <a:spLocks noGrp="1"/>
          </p:cNvSpPr>
          <p:nvPr>
            <p:ph type="sldNum" sz="quarter" idx="12"/>
          </p:nvPr>
        </p:nvSpPr>
        <p:spPr/>
        <p:txBody>
          <a:bodyPr/>
          <a:lstStyle/>
          <a:p>
            <a:pPr defTabSz="914126"/>
            <a:fld id="{507CC9FD-F0BE-4343-88E6-11D806760E48}" type="slidenum">
              <a:rPr lang="en-US" smtClean="0">
                <a:solidFill>
                  <a:srgbClr val="FFFFFF"/>
                </a:solidFill>
              </a:rPr>
              <a:pPr defTabSz="914126"/>
              <a:t>‹#›</a:t>
            </a:fld>
            <a:endParaRPr lang="en-US" dirty="0">
              <a:solidFill>
                <a:srgbClr val="FFFFFF"/>
              </a:solidFill>
            </a:endParaRPr>
          </a:p>
        </p:txBody>
      </p:sp>
      <p:sp>
        <p:nvSpPr>
          <p:cNvPr id="7" name="Content Placeholder 6">
            <a:extLst>
              <a:ext uri="{FF2B5EF4-FFF2-40B4-BE49-F238E27FC236}">
                <a16:creationId xmlns:a16="http://schemas.microsoft.com/office/drawing/2014/main" id="{E7E4A3EE-B55E-4F19-9274-53585DFCB819}"/>
              </a:ext>
            </a:extLst>
          </p:cNvPr>
          <p:cNvSpPr>
            <a:spLocks noGrp="1"/>
          </p:cNvSpPr>
          <p:nvPr>
            <p:ph sz="quarter" idx="13"/>
          </p:nvPr>
        </p:nvSpPr>
        <p:spPr>
          <a:xfrm>
            <a:off x="652463" y="1295449"/>
            <a:ext cx="3486796" cy="49506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1EE6E3ED-07DA-441B-829A-B77630326455}"/>
              </a:ext>
            </a:extLst>
          </p:cNvPr>
          <p:cNvSpPr>
            <a:spLocks noGrp="1"/>
          </p:cNvSpPr>
          <p:nvPr>
            <p:ph sz="quarter" idx="14"/>
          </p:nvPr>
        </p:nvSpPr>
        <p:spPr>
          <a:xfrm>
            <a:off x="4343400" y="1295402"/>
            <a:ext cx="7192963" cy="4951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669262"/>
      </p:ext>
    </p:extLst>
  </p:cSld>
  <p:clrMapOvr>
    <a:masterClrMapping/>
  </p:clrMapOvr>
  <p:extLst>
    <p:ext uri="{DCECCB84-F9BA-43D5-87BE-67443E8EF086}">
      <p15:sldGuideLst xmlns:p15="http://schemas.microsoft.com/office/powerpoint/2012/main">
        <p15:guide id="1" pos="2607">
          <p15:clr>
            <a:srgbClr val="FBAE40"/>
          </p15:clr>
        </p15:guide>
        <p15:guide id="2" pos="273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FD860E90-3D27-4401-8E2D-9668012E0810}"/>
              </a:ext>
            </a:extLst>
          </p:cNvPr>
          <p:cNvGrpSpPr/>
          <p:nvPr/>
        </p:nvGrpSpPr>
        <p:grpSpPr>
          <a:xfrm>
            <a:off x="0" y="-571"/>
            <a:ext cx="12192570" cy="6858570"/>
            <a:chOff x="0" y="-571"/>
            <a:chExt cx="12192570" cy="6858570"/>
          </a:xfrm>
          <a:solidFill>
            <a:schemeClr val="accent1"/>
          </a:solidFill>
        </p:grpSpPr>
        <p:sp>
          <p:nvSpPr>
            <p:cNvPr id="7" name="Freeform: Shape 6">
              <a:extLst>
                <a:ext uri="{FF2B5EF4-FFF2-40B4-BE49-F238E27FC236}">
                  <a16:creationId xmlns:a16="http://schemas.microsoft.com/office/drawing/2014/main" id="{89202C2E-92BB-40E0-9316-F74DA58E4BC0}"/>
                </a:ext>
              </a:extLst>
            </p:cNvPr>
            <p:cNvSpPr/>
            <p:nvPr/>
          </p:nvSpPr>
          <p:spPr>
            <a:xfrm>
              <a:off x="8041767" y="4050982"/>
              <a:ext cx="4150232" cy="2395537"/>
            </a:xfrm>
            <a:custGeom>
              <a:avLst/>
              <a:gdLst>
                <a:gd name="connsiteX0" fmla="*/ 4150233 w 4150232"/>
                <a:gd name="connsiteY0" fmla="*/ 0 h 2395537"/>
                <a:gd name="connsiteX1" fmla="*/ 2395538 w 4150232"/>
                <a:gd name="connsiteY1" fmla="*/ 0 h 2395537"/>
                <a:gd name="connsiteX2" fmla="*/ 0 w 4150232"/>
                <a:gd name="connsiteY2" fmla="*/ 2395538 h 2395537"/>
                <a:gd name="connsiteX3" fmla="*/ 2508504 w 4150232"/>
                <a:gd name="connsiteY3" fmla="*/ 2395538 h 2395537"/>
                <a:gd name="connsiteX4" fmla="*/ 4150233 w 4150232"/>
                <a:gd name="connsiteY4" fmla="*/ 753809 h 2395537"/>
                <a:gd name="connsiteX5" fmla="*/ 4150233 w 4150232"/>
                <a:gd name="connsiteY5" fmla="*/ 0 h 239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0232" h="2395537">
                  <a:moveTo>
                    <a:pt x="4150233" y="0"/>
                  </a:moveTo>
                  <a:lnTo>
                    <a:pt x="2395538" y="0"/>
                  </a:lnTo>
                  <a:lnTo>
                    <a:pt x="0" y="2395538"/>
                  </a:lnTo>
                  <a:lnTo>
                    <a:pt x="2508504" y="2395538"/>
                  </a:lnTo>
                  <a:lnTo>
                    <a:pt x="4150233" y="753809"/>
                  </a:lnTo>
                  <a:lnTo>
                    <a:pt x="4150233" y="0"/>
                  </a:lnTo>
                  <a:close/>
                </a:path>
              </a:pathLst>
            </a:custGeom>
            <a:solidFill>
              <a:srgbClr val="406997"/>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B488530-FB9F-44AC-A4E4-59F4F09E1CF8}"/>
                </a:ext>
              </a:extLst>
            </p:cNvPr>
            <p:cNvSpPr/>
            <p:nvPr/>
          </p:nvSpPr>
          <p:spPr>
            <a:xfrm>
              <a:off x="10539698" y="4794218"/>
              <a:ext cx="1652301" cy="1652301"/>
            </a:xfrm>
            <a:custGeom>
              <a:avLst/>
              <a:gdLst>
                <a:gd name="connsiteX0" fmla="*/ 1652302 w 1652301"/>
                <a:gd name="connsiteY0" fmla="*/ 0 h 1652301"/>
                <a:gd name="connsiteX1" fmla="*/ 0 w 1652301"/>
                <a:gd name="connsiteY1" fmla="*/ 1652302 h 1652301"/>
                <a:gd name="connsiteX2" fmla="*/ 1652302 w 1652301"/>
                <a:gd name="connsiteY2" fmla="*/ 1652302 h 1652301"/>
                <a:gd name="connsiteX3" fmla="*/ 1652302 w 1652301"/>
                <a:gd name="connsiteY3" fmla="*/ 0 h 1652301"/>
              </a:gdLst>
              <a:ahLst/>
              <a:cxnLst>
                <a:cxn ang="0">
                  <a:pos x="connsiteX0" y="connsiteY0"/>
                </a:cxn>
                <a:cxn ang="0">
                  <a:pos x="connsiteX1" y="connsiteY1"/>
                </a:cxn>
                <a:cxn ang="0">
                  <a:pos x="connsiteX2" y="connsiteY2"/>
                </a:cxn>
                <a:cxn ang="0">
                  <a:pos x="connsiteX3" y="connsiteY3"/>
                </a:cxn>
              </a:cxnLst>
              <a:rect l="l" t="t" r="r" b="b"/>
              <a:pathLst>
                <a:path w="1652301" h="1652301">
                  <a:moveTo>
                    <a:pt x="1652302" y="0"/>
                  </a:moveTo>
                  <a:lnTo>
                    <a:pt x="0" y="1652302"/>
                  </a:lnTo>
                  <a:lnTo>
                    <a:pt x="1652302" y="1652302"/>
                  </a:lnTo>
                  <a:lnTo>
                    <a:pt x="1652302" y="0"/>
                  </a:lnTo>
                  <a:close/>
                </a:path>
              </a:pathLst>
            </a:custGeom>
            <a:solidFill>
              <a:srgbClr val="0D4E96"/>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3B49A1D-CDFE-47BD-B01F-40662453BFE8}"/>
                </a:ext>
              </a:extLst>
            </p:cNvPr>
            <p:cNvSpPr/>
            <p:nvPr/>
          </p:nvSpPr>
          <p:spPr>
            <a:xfrm>
              <a:off x="10539698" y="4794218"/>
              <a:ext cx="1652301" cy="1652301"/>
            </a:xfrm>
            <a:custGeom>
              <a:avLst/>
              <a:gdLst>
                <a:gd name="connsiteX0" fmla="*/ 1652302 w 1652301"/>
                <a:gd name="connsiteY0" fmla="*/ 0 h 1652301"/>
                <a:gd name="connsiteX1" fmla="*/ 0 w 1652301"/>
                <a:gd name="connsiteY1" fmla="*/ 1652302 h 1652301"/>
                <a:gd name="connsiteX2" fmla="*/ 1652302 w 1652301"/>
                <a:gd name="connsiteY2" fmla="*/ 1652302 h 1652301"/>
                <a:gd name="connsiteX3" fmla="*/ 1652302 w 1652301"/>
                <a:gd name="connsiteY3" fmla="*/ 0 h 1652301"/>
              </a:gdLst>
              <a:ahLst/>
              <a:cxnLst>
                <a:cxn ang="0">
                  <a:pos x="connsiteX0" y="connsiteY0"/>
                </a:cxn>
                <a:cxn ang="0">
                  <a:pos x="connsiteX1" y="connsiteY1"/>
                </a:cxn>
                <a:cxn ang="0">
                  <a:pos x="connsiteX2" y="connsiteY2"/>
                </a:cxn>
                <a:cxn ang="0">
                  <a:pos x="connsiteX3" y="connsiteY3"/>
                </a:cxn>
              </a:cxnLst>
              <a:rect l="l" t="t" r="r" b="b"/>
              <a:pathLst>
                <a:path w="1652301" h="1652301">
                  <a:moveTo>
                    <a:pt x="1652302" y="0"/>
                  </a:moveTo>
                  <a:lnTo>
                    <a:pt x="0" y="1652302"/>
                  </a:lnTo>
                  <a:lnTo>
                    <a:pt x="1652302" y="1652302"/>
                  </a:lnTo>
                  <a:lnTo>
                    <a:pt x="1652302" y="0"/>
                  </a:lnTo>
                  <a:close/>
                </a:path>
              </a:pathLst>
            </a:custGeom>
            <a:solidFill>
              <a:srgbClr val="0D4E96"/>
            </a:solidFill>
            <a:ln w="9525" cap="flat">
              <a:no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88925D1D-D643-408C-87BC-424D2E0536F0}"/>
                </a:ext>
              </a:extLst>
            </p:cNvPr>
            <p:cNvPicPr>
              <a:picLocks noChangeAspect="1"/>
            </p:cNvPicPr>
            <p:nvPr/>
          </p:nvPicPr>
          <p:blipFill>
            <a:blip r:embed="rId2"/>
            <a:stretch>
              <a:fillRect/>
            </a:stretch>
          </p:blipFill>
          <p:spPr>
            <a:xfrm>
              <a:off x="8141779" y="-571"/>
              <a:ext cx="4050791" cy="4057650"/>
            </a:xfrm>
            <a:custGeom>
              <a:avLst/>
              <a:gdLst>
                <a:gd name="connsiteX0" fmla="*/ 0 w 4050791"/>
                <a:gd name="connsiteY0" fmla="*/ 0 h 4057650"/>
                <a:gd name="connsiteX1" fmla="*/ 4050792 w 4050791"/>
                <a:gd name="connsiteY1" fmla="*/ 0 h 4057650"/>
                <a:gd name="connsiteX2" fmla="*/ 4050792 w 4050791"/>
                <a:gd name="connsiteY2" fmla="*/ 4057650 h 4057650"/>
                <a:gd name="connsiteX3" fmla="*/ 0 w 4050791"/>
                <a:gd name="connsiteY3" fmla="*/ 4057650 h 4057650"/>
              </a:gdLst>
              <a:ahLst/>
              <a:cxnLst>
                <a:cxn ang="0">
                  <a:pos x="connsiteX0" y="connsiteY0"/>
                </a:cxn>
                <a:cxn ang="0">
                  <a:pos x="connsiteX1" y="connsiteY1"/>
                </a:cxn>
                <a:cxn ang="0">
                  <a:pos x="connsiteX2" y="connsiteY2"/>
                </a:cxn>
                <a:cxn ang="0">
                  <a:pos x="connsiteX3" y="connsiteY3"/>
                </a:cxn>
              </a:cxnLst>
              <a:rect l="l" t="t" r="r" b="b"/>
              <a:pathLst>
                <a:path w="4050791" h="4057650">
                  <a:moveTo>
                    <a:pt x="0" y="0"/>
                  </a:moveTo>
                  <a:lnTo>
                    <a:pt x="4050792" y="0"/>
                  </a:lnTo>
                  <a:lnTo>
                    <a:pt x="4050792" y="4057650"/>
                  </a:lnTo>
                  <a:lnTo>
                    <a:pt x="0" y="4057650"/>
                  </a:lnTo>
                  <a:close/>
                </a:path>
              </a:pathLst>
            </a:custGeom>
          </p:spPr>
        </p:pic>
        <p:sp>
          <p:nvSpPr>
            <p:cNvPr id="11" name="Freeform: Shape 10">
              <a:extLst>
                <a:ext uri="{FF2B5EF4-FFF2-40B4-BE49-F238E27FC236}">
                  <a16:creationId xmlns:a16="http://schemas.microsoft.com/office/drawing/2014/main" id="{96BEF619-45DF-424D-B151-0113F70C4B79}"/>
                </a:ext>
              </a:extLst>
            </p:cNvPr>
            <p:cNvSpPr/>
            <p:nvPr/>
          </p:nvSpPr>
          <p:spPr>
            <a:xfrm>
              <a:off x="8144161" y="4050982"/>
              <a:ext cx="2293048" cy="1146524"/>
            </a:xfrm>
            <a:custGeom>
              <a:avLst/>
              <a:gdLst>
                <a:gd name="connsiteX0" fmla="*/ 2293049 w 2293048"/>
                <a:gd name="connsiteY0" fmla="*/ 0 h 1146524"/>
                <a:gd name="connsiteX1" fmla="*/ 1146524 w 2293048"/>
                <a:gd name="connsiteY1" fmla="*/ 1146524 h 1146524"/>
                <a:gd name="connsiteX2" fmla="*/ 0 w 2293048"/>
                <a:gd name="connsiteY2" fmla="*/ 0 h 1146524"/>
                <a:gd name="connsiteX3" fmla="*/ 2293049 w 2293048"/>
                <a:gd name="connsiteY3" fmla="*/ 0 h 1146524"/>
              </a:gdLst>
              <a:ahLst/>
              <a:cxnLst>
                <a:cxn ang="0">
                  <a:pos x="connsiteX0" y="connsiteY0"/>
                </a:cxn>
                <a:cxn ang="0">
                  <a:pos x="connsiteX1" y="connsiteY1"/>
                </a:cxn>
                <a:cxn ang="0">
                  <a:pos x="connsiteX2" y="connsiteY2"/>
                </a:cxn>
                <a:cxn ang="0">
                  <a:pos x="connsiteX3" y="connsiteY3"/>
                </a:cxn>
              </a:cxnLst>
              <a:rect l="l" t="t" r="r" b="b"/>
              <a:pathLst>
                <a:path w="2293048" h="1146524">
                  <a:moveTo>
                    <a:pt x="2293049" y="0"/>
                  </a:moveTo>
                  <a:lnTo>
                    <a:pt x="1146524" y="1146524"/>
                  </a:lnTo>
                  <a:lnTo>
                    <a:pt x="0" y="0"/>
                  </a:lnTo>
                  <a:lnTo>
                    <a:pt x="2293049" y="0"/>
                  </a:lnTo>
                  <a:close/>
                </a:path>
              </a:pathLst>
            </a:custGeom>
            <a:solidFill>
              <a:srgbClr val="898D8D">
                <a:alpha val="60000"/>
              </a:srgb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4BCE715-4AB7-4224-A7DD-728DE605BF88}"/>
                </a:ext>
              </a:extLst>
            </p:cNvPr>
            <p:cNvSpPr/>
            <p:nvPr/>
          </p:nvSpPr>
          <p:spPr>
            <a:xfrm>
              <a:off x="8041767" y="5197506"/>
              <a:ext cx="2497931" cy="1249013"/>
            </a:xfrm>
            <a:custGeom>
              <a:avLst/>
              <a:gdLst>
                <a:gd name="connsiteX0" fmla="*/ 2497931 w 2497931"/>
                <a:gd name="connsiteY0" fmla="*/ 1249013 h 1249013"/>
                <a:gd name="connsiteX1" fmla="*/ 1248918 w 2497931"/>
                <a:gd name="connsiteY1" fmla="*/ 0 h 1249013"/>
                <a:gd name="connsiteX2" fmla="*/ 0 w 2497931"/>
                <a:gd name="connsiteY2" fmla="*/ 1249013 h 1249013"/>
                <a:gd name="connsiteX3" fmla="*/ 2497931 w 2497931"/>
                <a:gd name="connsiteY3" fmla="*/ 1249013 h 1249013"/>
              </a:gdLst>
              <a:ahLst/>
              <a:cxnLst>
                <a:cxn ang="0">
                  <a:pos x="connsiteX0" y="connsiteY0"/>
                </a:cxn>
                <a:cxn ang="0">
                  <a:pos x="connsiteX1" y="connsiteY1"/>
                </a:cxn>
                <a:cxn ang="0">
                  <a:pos x="connsiteX2" y="connsiteY2"/>
                </a:cxn>
                <a:cxn ang="0">
                  <a:pos x="connsiteX3" y="connsiteY3"/>
                </a:cxn>
              </a:cxnLst>
              <a:rect l="l" t="t" r="r" b="b"/>
              <a:pathLst>
                <a:path w="2497931" h="1249013">
                  <a:moveTo>
                    <a:pt x="2497931" y="1249013"/>
                  </a:moveTo>
                  <a:lnTo>
                    <a:pt x="1248918" y="0"/>
                  </a:lnTo>
                  <a:lnTo>
                    <a:pt x="0" y="1249013"/>
                  </a:lnTo>
                  <a:lnTo>
                    <a:pt x="2497931" y="1249013"/>
                  </a:lnTo>
                  <a:close/>
                </a:path>
              </a:pathLst>
            </a:custGeom>
            <a:solidFill>
              <a:srgbClr val="FFFFFF">
                <a:alpha val="20000"/>
              </a:srgb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4E96E51-7222-49E6-872C-32AB34DE437F}"/>
                </a:ext>
              </a:extLst>
            </p:cNvPr>
            <p:cNvSpPr/>
            <p:nvPr/>
          </p:nvSpPr>
          <p:spPr>
            <a:xfrm>
              <a:off x="10001821" y="3427475"/>
              <a:ext cx="1054703" cy="1058894"/>
            </a:xfrm>
            <a:custGeom>
              <a:avLst/>
              <a:gdLst>
                <a:gd name="connsiteX0" fmla="*/ 1 w 1054703"/>
                <a:gd name="connsiteY0" fmla="*/ 1058894 h 1058894"/>
                <a:gd name="connsiteX1" fmla="*/ 1054704 w 1054703"/>
                <a:gd name="connsiteY1" fmla="*/ 0 h 1058894"/>
              </a:gdLst>
              <a:ahLst/>
              <a:cxnLst>
                <a:cxn ang="0">
                  <a:pos x="connsiteX0" y="connsiteY0"/>
                </a:cxn>
                <a:cxn ang="0">
                  <a:pos x="connsiteX1" y="connsiteY1"/>
                </a:cxn>
              </a:cxnLst>
              <a:rect l="l" t="t" r="r" b="b"/>
              <a:pathLst>
                <a:path w="1054703" h="1058894">
                  <a:moveTo>
                    <a:pt x="1" y="1058894"/>
                  </a:moveTo>
                  <a:lnTo>
                    <a:pt x="1054704" y="0"/>
                  </a:lnTo>
                </a:path>
              </a:pathLst>
            </a:custGeom>
            <a:ln w="95155" cap="flat">
              <a:solidFill>
                <a:srgbClr val="59C9E6"/>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E02DBBC-98DF-433F-8335-34CABCCAF9D1}"/>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A4187"/>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5C06BFB-30FF-41CC-B699-461F9A5A7F5E}"/>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EBCADA0-D2BA-4093-B93F-A5F340EA3A18}"/>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C2BCD4FA-1DD7-44F1-92EE-79F7D5C3F582}"/>
              </a:ext>
            </a:extLst>
          </p:cNvPr>
          <p:cNvSpPr>
            <a:spLocks noGrp="1"/>
          </p:cNvSpPr>
          <p:nvPr>
            <p:ph type="ctrTitle" hasCustomPrompt="1"/>
          </p:nvPr>
        </p:nvSpPr>
        <p:spPr>
          <a:xfrm>
            <a:off x="652463" y="1597025"/>
            <a:ext cx="7295783" cy="1347142"/>
          </a:xfrm>
        </p:spPr>
        <p:txBody>
          <a:bodyPr anchor="b">
            <a:noAutofit/>
          </a:bodyPr>
          <a:lstStyle>
            <a:lvl1pPr algn="l">
              <a:defRPr sz="4000"/>
            </a:lvl1pPr>
          </a:lstStyle>
          <a:p>
            <a:r>
              <a:rPr lang="en-US"/>
              <a:t>[Insert title here]</a:t>
            </a:r>
          </a:p>
        </p:txBody>
      </p:sp>
      <p:sp>
        <p:nvSpPr>
          <p:cNvPr id="3" name="Subtitle 2">
            <a:extLst>
              <a:ext uri="{FF2B5EF4-FFF2-40B4-BE49-F238E27FC236}">
                <a16:creationId xmlns:a16="http://schemas.microsoft.com/office/drawing/2014/main" id="{0FD38753-5618-4399-98B6-641235EA5E9C}"/>
              </a:ext>
            </a:extLst>
          </p:cNvPr>
          <p:cNvSpPr>
            <a:spLocks noGrp="1"/>
          </p:cNvSpPr>
          <p:nvPr>
            <p:ph type="subTitle" idx="1" hasCustomPrompt="1"/>
          </p:nvPr>
        </p:nvSpPr>
        <p:spPr>
          <a:xfrm>
            <a:off x="652463" y="3165230"/>
            <a:ext cx="7295783" cy="2092569"/>
          </a:xfrm>
        </p:spPr>
        <p:txBody>
          <a:bodyPr>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subtitle here]</a:t>
            </a:r>
          </a:p>
        </p:txBody>
      </p:sp>
      <p:grpSp>
        <p:nvGrpSpPr>
          <p:cNvPr id="14" name="Graphic 6">
            <a:extLst>
              <a:ext uri="{FF2B5EF4-FFF2-40B4-BE49-F238E27FC236}">
                <a16:creationId xmlns:a16="http://schemas.microsoft.com/office/drawing/2014/main" id="{6A318EF2-F713-47CA-BFAF-32E41F0D01D9}"/>
              </a:ext>
            </a:extLst>
          </p:cNvPr>
          <p:cNvGrpSpPr/>
          <p:nvPr userDrawn="1"/>
        </p:nvGrpSpPr>
        <p:grpSpPr>
          <a:xfrm>
            <a:off x="335933" y="508051"/>
            <a:ext cx="3130969" cy="644467"/>
            <a:chOff x="335933" y="374658"/>
            <a:chExt cx="3130969" cy="644467"/>
          </a:xfrm>
          <a:solidFill>
            <a:srgbClr val="0D4E96"/>
          </a:solidFill>
        </p:grpSpPr>
        <p:grpSp>
          <p:nvGrpSpPr>
            <p:cNvPr id="15" name="Graphic 6">
              <a:extLst>
                <a:ext uri="{FF2B5EF4-FFF2-40B4-BE49-F238E27FC236}">
                  <a16:creationId xmlns:a16="http://schemas.microsoft.com/office/drawing/2014/main" id="{BFB1FC13-4601-43F1-BD0E-12379D73F080}"/>
                </a:ext>
              </a:extLst>
            </p:cNvPr>
            <p:cNvGrpSpPr/>
            <p:nvPr/>
          </p:nvGrpSpPr>
          <p:grpSpPr>
            <a:xfrm>
              <a:off x="1000369" y="435515"/>
              <a:ext cx="2466533" cy="515146"/>
              <a:chOff x="1000369" y="435515"/>
              <a:chExt cx="2466533" cy="515146"/>
            </a:xfrm>
            <a:solidFill>
              <a:srgbClr val="0D4E96"/>
            </a:solidFill>
          </p:grpSpPr>
          <p:sp>
            <p:nvSpPr>
              <p:cNvPr id="30" name="Freeform: Shape 29">
                <a:extLst>
                  <a:ext uri="{FF2B5EF4-FFF2-40B4-BE49-F238E27FC236}">
                    <a16:creationId xmlns:a16="http://schemas.microsoft.com/office/drawing/2014/main" id="{E3C04A37-4BDC-4123-9386-472B0D8D23CE}"/>
                  </a:ext>
                </a:extLst>
              </p:cNvPr>
              <p:cNvSpPr/>
              <p:nvPr/>
            </p:nvSpPr>
            <p:spPr>
              <a:xfrm>
                <a:off x="1000369" y="447876"/>
                <a:ext cx="410191" cy="495771"/>
              </a:xfrm>
              <a:custGeom>
                <a:avLst/>
                <a:gdLst>
                  <a:gd name="connsiteX0" fmla="*/ 410191 w 410191"/>
                  <a:gd name="connsiteY0" fmla="*/ 0 h 495771"/>
                  <a:gd name="connsiteX1" fmla="*/ 0 w 410191"/>
                  <a:gd name="connsiteY1" fmla="*/ 0 h 495771"/>
                  <a:gd name="connsiteX2" fmla="*/ 0 w 410191"/>
                  <a:gd name="connsiteY2" fmla="*/ 75953 h 495771"/>
                  <a:gd name="connsiteX3" fmla="*/ 164980 w 410191"/>
                  <a:gd name="connsiteY3" fmla="*/ 75953 h 495771"/>
                  <a:gd name="connsiteX4" fmla="*/ 164980 w 410191"/>
                  <a:gd name="connsiteY4" fmla="*/ 495772 h 495771"/>
                  <a:gd name="connsiteX5" fmla="*/ 245211 w 410191"/>
                  <a:gd name="connsiteY5" fmla="*/ 495772 h 495771"/>
                  <a:gd name="connsiteX6" fmla="*/ 245211 w 410191"/>
                  <a:gd name="connsiteY6" fmla="*/ 75953 h 495771"/>
                  <a:gd name="connsiteX7" fmla="*/ 410191 w 410191"/>
                  <a:gd name="connsiteY7" fmla="*/ 75953 h 495771"/>
                  <a:gd name="connsiteX8" fmla="*/ 410191 w 410191"/>
                  <a:gd name="connsiteY8" fmla="*/ 0 h 49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191" h="495771">
                    <a:moveTo>
                      <a:pt x="410191" y="0"/>
                    </a:moveTo>
                    <a:lnTo>
                      <a:pt x="0" y="0"/>
                    </a:lnTo>
                    <a:lnTo>
                      <a:pt x="0" y="75953"/>
                    </a:lnTo>
                    <a:lnTo>
                      <a:pt x="164980" y="75953"/>
                    </a:lnTo>
                    <a:lnTo>
                      <a:pt x="164980" y="495772"/>
                    </a:lnTo>
                    <a:lnTo>
                      <a:pt x="245211" y="495772"/>
                    </a:lnTo>
                    <a:lnTo>
                      <a:pt x="245211" y="75953"/>
                    </a:lnTo>
                    <a:lnTo>
                      <a:pt x="410191" y="75953"/>
                    </a:lnTo>
                    <a:lnTo>
                      <a:pt x="410191" y="0"/>
                    </a:lnTo>
                    <a:close/>
                  </a:path>
                </a:pathLst>
              </a:custGeom>
              <a:solidFill>
                <a:srgbClr val="0D4E96"/>
              </a:solidFill>
              <a:ln w="1188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AA0A0D2-4A44-4C24-897B-727048EEF762}"/>
                  </a:ext>
                </a:extLst>
              </p:cNvPr>
              <p:cNvSpPr/>
              <p:nvPr/>
            </p:nvSpPr>
            <p:spPr>
              <a:xfrm>
                <a:off x="1346613" y="569672"/>
                <a:ext cx="215377" cy="373976"/>
              </a:xfrm>
              <a:custGeom>
                <a:avLst/>
                <a:gdLst>
                  <a:gd name="connsiteX0" fmla="*/ 78686 w 215377"/>
                  <a:gd name="connsiteY0" fmla="*/ 49841 h 373976"/>
                  <a:gd name="connsiteX1" fmla="*/ 71317 w 215377"/>
                  <a:gd name="connsiteY1" fmla="*/ 6932 h 373976"/>
                  <a:gd name="connsiteX2" fmla="*/ 0 w 215377"/>
                  <a:gd name="connsiteY2" fmla="*/ 6932 h 373976"/>
                  <a:gd name="connsiteX3" fmla="*/ 0 w 215377"/>
                  <a:gd name="connsiteY3" fmla="*/ 373976 h 373976"/>
                  <a:gd name="connsiteX4" fmla="*/ 80113 w 215377"/>
                  <a:gd name="connsiteY4" fmla="*/ 373976 h 373976"/>
                  <a:gd name="connsiteX5" fmla="*/ 80113 w 215377"/>
                  <a:gd name="connsiteY5" fmla="*/ 131023 h 373976"/>
                  <a:gd name="connsiteX6" fmla="*/ 129678 w 215377"/>
                  <a:gd name="connsiteY6" fmla="*/ 92393 h 373976"/>
                  <a:gd name="connsiteX7" fmla="*/ 200995 w 215377"/>
                  <a:gd name="connsiteY7" fmla="*/ 77417 h 373976"/>
                  <a:gd name="connsiteX8" fmla="*/ 215377 w 215377"/>
                  <a:gd name="connsiteY8" fmla="*/ 77417 h 373976"/>
                  <a:gd name="connsiteX9" fmla="*/ 215377 w 215377"/>
                  <a:gd name="connsiteY9" fmla="*/ 38 h 373976"/>
                  <a:gd name="connsiteX10" fmla="*/ 200995 w 215377"/>
                  <a:gd name="connsiteY10" fmla="*/ 38 h 373976"/>
                  <a:gd name="connsiteX11" fmla="*/ 78686 w 215377"/>
                  <a:gd name="connsiteY11" fmla="*/ 49841 h 37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377" h="373976">
                    <a:moveTo>
                      <a:pt x="78686" y="49841"/>
                    </a:moveTo>
                    <a:lnTo>
                      <a:pt x="71317" y="6932"/>
                    </a:lnTo>
                    <a:lnTo>
                      <a:pt x="0" y="6932"/>
                    </a:lnTo>
                    <a:lnTo>
                      <a:pt x="0" y="373976"/>
                    </a:lnTo>
                    <a:lnTo>
                      <a:pt x="80113" y="373976"/>
                    </a:lnTo>
                    <a:lnTo>
                      <a:pt x="80113" y="131023"/>
                    </a:lnTo>
                    <a:cubicBezTo>
                      <a:pt x="93045" y="114107"/>
                      <a:pt x="110113" y="100804"/>
                      <a:pt x="129678" y="92393"/>
                    </a:cubicBezTo>
                    <a:cubicBezTo>
                      <a:pt x="152131" y="82423"/>
                      <a:pt x="176426" y="77319"/>
                      <a:pt x="200995" y="77417"/>
                    </a:cubicBezTo>
                    <a:lnTo>
                      <a:pt x="215377" y="77417"/>
                    </a:lnTo>
                    <a:lnTo>
                      <a:pt x="215377" y="38"/>
                    </a:lnTo>
                    <a:lnTo>
                      <a:pt x="200995" y="38"/>
                    </a:lnTo>
                    <a:cubicBezTo>
                      <a:pt x="155103" y="-941"/>
                      <a:pt x="110838" y="17080"/>
                      <a:pt x="78686" y="49841"/>
                    </a:cubicBezTo>
                    <a:close/>
                  </a:path>
                </a:pathLst>
              </a:custGeom>
              <a:solidFill>
                <a:srgbClr val="0D4E96"/>
              </a:solidFill>
              <a:ln w="11886" cap="flat">
                <a:noFill/>
                <a:prstDash val="solid"/>
                <a:miter/>
              </a:ln>
            </p:spPr>
            <p:txBody>
              <a:bodyPr rtlCol="0" anchor="ctr"/>
              <a:lstStyle/>
              <a:p>
                <a:endParaRPr lang="en-US"/>
              </a:p>
            </p:txBody>
          </p:sp>
          <p:grpSp>
            <p:nvGrpSpPr>
              <p:cNvPr id="32" name="Graphic 6">
                <a:extLst>
                  <a:ext uri="{FF2B5EF4-FFF2-40B4-BE49-F238E27FC236}">
                    <a16:creationId xmlns:a16="http://schemas.microsoft.com/office/drawing/2014/main" id="{1018E060-F71B-4686-BC0C-CFDA850345EE}"/>
                  </a:ext>
                </a:extLst>
              </p:cNvPr>
              <p:cNvGrpSpPr/>
              <p:nvPr/>
            </p:nvGrpSpPr>
            <p:grpSpPr>
              <a:xfrm>
                <a:off x="1602284" y="435515"/>
                <a:ext cx="84986" cy="508252"/>
                <a:chOff x="1602284" y="435515"/>
                <a:chExt cx="84986" cy="508252"/>
              </a:xfrm>
              <a:solidFill>
                <a:srgbClr val="0D4E96"/>
              </a:solidFill>
            </p:grpSpPr>
            <p:sp>
              <p:nvSpPr>
                <p:cNvPr id="41" name="Freeform: Shape 40">
                  <a:extLst>
                    <a:ext uri="{FF2B5EF4-FFF2-40B4-BE49-F238E27FC236}">
                      <a16:creationId xmlns:a16="http://schemas.microsoft.com/office/drawing/2014/main" id="{257C4F79-498B-4B07-B577-A16A2F4357BC}"/>
                    </a:ext>
                  </a:extLst>
                </p:cNvPr>
                <p:cNvSpPr/>
                <p:nvPr/>
              </p:nvSpPr>
              <p:spPr>
                <a:xfrm>
                  <a:off x="1602284" y="435515"/>
                  <a:ext cx="84986" cy="84986"/>
                </a:xfrm>
                <a:custGeom>
                  <a:avLst/>
                  <a:gdLst>
                    <a:gd name="connsiteX0" fmla="*/ 0 w 84986"/>
                    <a:gd name="connsiteY0" fmla="*/ 0 h 84986"/>
                    <a:gd name="connsiteX1" fmla="*/ 84986 w 84986"/>
                    <a:gd name="connsiteY1" fmla="*/ 0 h 84986"/>
                    <a:gd name="connsiteX2" fmla="*/ 84986 w 84986"/>
                    <a:gd name="connsiteY2" fmla="*/ 84986 h 84986"/>
                    <a:gd name="connsiteX3" fmla="*/ 0 w 84986"/>
                    <a:gd name="connsiteY3" fmla="*/ 84986 h 84986"/>
                  </a:gdLst>
                  <a:ahLst/>
                  <a:cxnLst>
                    <a:cxn ang="0">
                      <a:pos x="connsiteX0" y="connsiteY0"/>
                    </a:cxn>
                    <a:cxn ang="0">
                      <a:pos x="connsiteX1" y="connsiteY1"/>
                    </a:cxn>
                    <a:cxn ang="0">
                      <a:pos x="connsiteX2" y="connsiteY2"/>
                    </a:cxn>
                    <a:cxn ang="0">
                      <a:pos x="connsiteX3" y="connsiteY3"/>
                    </a:cxn>
                  </a:cxnLst>
                  <a:rect l="l" t="t" r="r" b="b"/>
                  <a:pathLst>
                    <a:path w="84986" h="84986">
                      <a:moveTo>
                        <a:pt x="0" y="0"/>
                      </a:moveTo>
                      <a:lnTo>
                        <a:pt x="84986" y="0"/>
                      </a:lnTo>
                      <a:lnTo>
                        <a:pt x="84986" y="84986"/>
                      </a:lnTo>
                      <a:lnTo>
                        <a:pt x="0" y="84986"/>
                      </a:lnTo>
                      <a:close/>
                    </a:path>
                  </a:pathLst>
                </a:custGeom>
                <a:solidFill>
                  <a:srgbClr val="0D4E96"/>
                </a:solidFill>
                <a:ln w="1188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5179338B-8999-4A5F-90F9-F0003CF78A44}"/>
                    </a:ext>
                  </a:extLst>
                </p:cNvPr>
                <p:cNvSpPr/>
                <p:nvPr/>
              </p:nvSpPr>
              <p:spPr>
                <a:xfrm>
                  <a:off x="1604661" y="576603"/>
                  <a:ext cx="80112" cy="367163"/>
                </a:xfrm>
                <a:custGeom>
                  <a:avLst/>
                  <a:gdLst>
                    <a:gd name="connsiteX0" fmla="*/ 0 w 80112"/>
                    <a:gd name="connsiteY0" fmla="*/ 0 h 367163"/>
                    <a:gd name="connsiteX1" fmla="*/ 80113 w 80112"/>
                    <a:gd name="connsiteY1" fmla="*/ 0 h 367163"/>
                    <a:gd name="connsiteX2" fmla="*/ 80113 w 80112"/>
                    <a:gd name="connsiteY2" fmla="*/ 367163 h 367163"/>
                    <a:gd name="connsiteX3" fmla="*/ 0 w 80112"/>
                    <a:gd name="connsiteY3" fmla="*/ 367163 h 367163"/>
                  </a:gdLst>
                  <a:ahLst/>
                  <a:cxnLst>
                    <a:cxn ang="0">
                      <a:pos x="connsiteX0" y="connsiteY0"/>
                    </a:cxn>
                    <a:cxn ang="0">
                      <a:pos x="connsiteX1" y="connsiteY1"/>
                    </a:cxn>
                    <a:cxn ang="0">
                      <a:pos x="connsiteX2" y="connsiteY2"/>
                    </a:cxn>
                    <a:cxn ang="0">
                      <a:pos x="connsiteX3" y="connsiteY3"/>
                    </a:cxn>
                  </a:cxnLst>
                  <a:rect l="l" t="t" r="r" b="b"/>
                  <a:pathLst>
                    <a:path w="80112" h="367163">
                      <a:moveTo>
                        <a:pt x="0" y="0"/>
                      </a:moveTo>
                      <a:lnTo>
                        <a:pt x="80113" y="0"/>
                      </a:lnTo>
                      <a:lnTo>
                        <a:pt x="80113" y="367163"/>
                      </a:lnTo>
                      <a:lnTo>
                        <a:pt x="0" y="367163"/>
                      </a:lnTo>
                      <a:close/>
                    </a:path>
                  </a:pathLst>
                </a:custGeom>
                <a:solidFill>
                  <a:srgbClr val="0D4E96"/>
                </a:solidFill>
                <a:ln w="11886" cap="flat">
                  <a:noFill/>
                  <a:prstDash val="solid"/>
                  <a:miter/>
                </a:ln>
              </p:spPr>
              <p:txBody>
                <a:bodyPr rtlCol="0" anchor="ctr"/>
                <a:lstStyle/>
                <a:p>
                  <a:endParaRPr lang="en-US"/>
                </a:p>
              </p:txBody>
            </p:sp>
          </p:grpSp>
          <p:sp>
            <p:nvSpPr>
              <p:cNvPr id="33" name="Freeform: Shape 32">
                <a:extLst>
                  <a:ext uri="{FF2B5EF4-FFF2-40B4-BE49-F238E27FC236}">
                    <a16:creationId xmlns:a16="http://schemas.microsoft.com/office/drawing/2014/main" id="{3AA3860D-2783-4658-87A9-0ACA60EFD0DC}"/>
                  </a:ext>
                </a:extLst>
              </p:cNvPr>
              <p:cNvSpPr/>
              <p:nvPr/>
            </p:nvSpPr>
            <p:spPr>
              <a:xfrm>
                <a:off x="2415654" y="569609"/>
                <a:ext cx="330150" cy="374039"/>
              </a:xfrm>
              <a:custGeom>
                <a:avLst/>
                <a:gdLst>
                  <a:gd name="connsiteX0" fmla="*/ 198737 w 330150"/>
                  <a:gd name="connsiteY0" fmla="*/ 101 h 374039"/>
                  <a:gd name="connsiteX1" fmla="*/ 78924 w 330150"/>
                  <a:gd name="connsiteY1" fmla="*/ 50974 h 374039"/>
                  <a:gd name="connsiteX2" fmla="*/ 71317 w 330150"/>
                  <a:gd name="connsiteY2" fmla="*/ 6995 h 374039"/>
                  <a:gd name="connsiteX3" fmla="*/ 0 w 330150"/>
                  <a:gd name="connsiteY3" fmla="*/ 6995 h 374039"/>
                  <a:gd name="connsiteX4" fmla="*/ 0 w 330150"/>
                  <a:gd name="connsiteY4" fmla="*/ 374039 h 374039"/>
                  <a:gd name="connsiteX5" fmla="*/ 80113 w 330150"/>
                  <a:gd name="connsiteY5" fmla="*/ 374039 h 374039"/>
                  <a:gd name="connsiteX6" fmla="*/ 80113 w 330150"/>
                  <a:gd name="connsiteY6" fmla="*/ 135484 h 374039"/>
                  <a:gd name="connsiteX7" fmla="*/ 183522 w 330150"/>
                  <a:gd name="connsiteY7" fmla="*/ 76053 h 374039"/>
                  <a:gd name="connsiteX8" fmla="*/ 249966 w 330150"/>
                  <a:gd name="connsiteY8" fmla="*/ 150699 h 374039"/>
                  <a:gd name="connsiteX9" fmla="*/ 249966 w 330150"/>
                  <a:gd name="connsiteY9" fmla="*/ 374039 h 374039"/>
                  <a:gd name="connsiteX10" fmla="*/ 330079 w 330150"/>
                  <a:gd name="connsiteY10" fmla="*/ 374039 h 374039"/>
                  <a:gd name="connsiteX11" fmla="*/ 330079 w 330150"/>
                  <a:gd name="connsiteY11" fmla="*/ 143210 h 374039"/>
                  <a:gd name="connsiteX12" fmla="*/ 295133 w 330150"/>
                  <a:gd name="connsiteY12" fmla="*/ 41584 h 374039"/>
                  <a:gd name="connsiteX13" fmla="*/ 198737 w 330150"/>
                  <a:gd name="connsiteY13" fmla="*/ 101 h 3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150" h="374039">
                    <a:moveTo>
                      <a:pt x="198737" y="101"/>
                    </a:moveTo>
                    <a:cubicBezTo>
                      <a:pt x="153641" y="541"/>
                      <a:pt x="110553" y="18834"/>
                      <a:pt x="78924" y="50974"/>
                    </a:cubicBezTo>
                    <a:lnTo>
                      <a:pt x="71317" y="6995"/>
                    </a:lnTo>
                    <a:lnTo>
                      <a:pt x="0" y="6995"/>
                    </a:lnTo>
                    <a:lnTo>
                      <a:pt x="0" y="374039"/>
                    </a:lnTo>
                    <a:lnTo>
                      <a:pt x="80113" y="374039"/>
                    </a:lnTo>
                    <a:lnTo>
                      <a:pt x="80113" y="135484"/>
                    </a:lnTo>
                    <a:cubicBezTo>
                      <a:pt x="112800" y="95666"/>
                      <a:pt x="147626" y="76053"/>
                      <a:pt x="183522" y="76053"/>
                    </a:cubicBezTo>
                    <a:cubicBezTo>
                      <a:pt x="228928" y="76053"/>
                      <a:pt x="249966" y="99826"/>
                      <a:pt x="249966" y="150699"/>
                    </a:cubicBezTo>
                    <a:lnTo>
                      <a:pt x="249966" y="374039"/>
                    </a:lnTo>
                    <a:lnTo>
                      <a:pt x="330079" y="374039"/>
                    </a:lnTo>
                    <a:lnTo>
                      <a:pt x="330079" y="143210"/>
                    </a:lnTo>
                    <a:cubicBezTo>
                      <a:pt x="331220" y="106205"/>
                      <a:pt x="318799" y="70058"/>
                      <a:pt x="295133" y="41584"/>
                    </a:cubicBezTo>
                    <a:cubicBezTo>
                      <a:pt x="270945" y="13859"/>
                      <a:pt x="235501" y="-1398"/>
                      <a:pt x="198737" y="101"/>
                    </a:cubicBezTo>
                    <a:close/>
                  </a:path>
                </a:pathLst>
              </a:custGeom>
              <a:solidFill>
                <a:srgbClr val="0D4E96"/>
              </a:solidFill>
              <a:ln w="1188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4998362-892C-4E01-B0E4-71A06ECB57C8}"/>
                  </a:ext>
                </a:extLst>
              </p:cNvPr>
              <p:cNvSpPr/>
              <p:nvPr/>
            </p:nvSpPr>
            <p:spPr>
              <a:xfrm>
                <a:off x="2765939" y="489002"/>
                <a:ext cx="244854" cy="461658"/>
              </a:xfrm>
              <a:custGeom>
                <a:avLst/>
                <a:gdLst>
                  <a:gd name="connsiteX0" fmla="*/ 145249 w 244854"/>
                  <a:gd name="connsiteY0" fmla="*/ 0 h 461658"/>
                  <a:gd name="connsiteX1" fmla="*/ 0 w 244854"/>
                  <a:gd name="connsiteY1" fmla="*/ 142040 h 461658"/>
                  <a:gd name="connsiteX2" fmla="*/ 0 w 244854"/>
                  <a:gd name="connsiteY2" fmla="*/ 158799 h 461658"/>
                  <a:gd name="connsiteX3" fmla="*/ 65136 w 244854"/>
                  <a:gd name="connsiteY3" fmla="*/ 158799 h 461658"/>
                  <a:gd name="connsiteX4" fmla="*/ 65136 w 244854"/>
                  <a:gd name="connsiteY4" fmla="*/ 362290 h 461658"/>
                  <a:gd name="connsiteX5" fmla="*/ 174014 w 244854"/>
                  <a:gd name="connsiteY5" fmla="*/ 461658 h 461658"/>
                  <a:gd name="connsiteX6" fmla="*/ 239744 w 244854"/>
                  <a:gd name="connsiteY6" fmla="*/ 445493 h 461658"/>
                  <a:gd name="connsiteX7" fmla="*/ 244498 w 244854"/>
                  <a:gd name="connsiteY7" fmla="*/ 442997 h 461658"/>
                  <a:gd name="connsiteX8" fmla="*/ 244498 w 244854"/>
                  <a:gd name="connsiteY8" fmla="*/ 377980 h 461658"/>
                  <a:gd name="connsiteX9" fmla="*/ 228928 w 244854"/>
                  <a:gd name="connsiteY9" fmla="*/ 377980 h 461658"/>
                  <a:gd name="connsiteX10" fmla="*/ 227263 w 244854"/>
                  <a:gd name="connsiteY10" fmla="*/ 378693 h 461658"/>
                  <a:gd name="connsiteX11" fmla="*/ 155946 w 244854"/>
                  <a:gd name="connsiteY11" fmla="*/ 384161 h 461658"/>
                  <a:gd name="connsiteX12" fmla="*/ 145605 w 244854"/>
                  <a:gd name="connsiteY12" fmla="*/ 356704 h 461658"/>
                  <a:gd name="connsiteX13" fmla="*/ 145605 w 244854"/>
                  <a:gd name="connsiteY13" fmla="*/ 158799 h 461658"/>
                  <a:gd name="connsiteX14" fmla="*/ 244855 w 244854"/>
                  <a:gd name="connsiteY14" fmla="*/ 158799 h 461658"/>
                  <a:gd name="connsiteX15" fmla="*/ 244855 w 244854"/>
                  <a:gd name="connsiteY15" fmla="*/ 87482 h 461658"/>
                  <a:gd name="connsiteX16" fmla="*/ 145605 w 244854"/>
                  <a:gd name="connsiteY16" fmla="*/ 87482 h 46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854" h="461658">
                    <a:moveTo>
                      <a:pt x="145249" y="0"/>
                    </a:moveTo>
                    <a:lnTo>
                      <a:pt x="0" y="142040"/>
                    </a:lnTo>
                    <a:lnTo>
                      <a:pt x="0" y="158799"/>
                    </a:lnTo>
                    <a:lnTo>
                      <a:pt x="65136" y="158799"/>
                    </a:lnTo>
                    <a:lnTo>
                      <a:pt x="65136" y="362290"/>
                    </a:lnTo>
                    <a:cubicBezTo>
                      <a:pt x="65136" y="427307"/>
                      <a:pt x="102696" y="461658"/>
                      <a:pt x="174014" y="461658"/>
                    </a:cubicBezTo>
                    <a:cubicBezTo>
                      <a:pt x="196906" y="461660"/>
                      <a:pt x="219466" y="456114"/>
                      <a:pt x="239744" y="445493"/>
                    </a:cubicBezTo>
                    <a:lnTo>
                      <a:pt x="244498" y="442997"/>
                    </a:lnTo>
                    <a:lnTo>
                      <a:pt x="244498" y="377980"/>
                    </a:lnTo>
                    <a:lnTo>
                      <a:pt x="228928" y="377980"/>
                    </a:lnTo>
                    <a:lnTo>
                      <a:pt x="227263" y="378693"/>
                    </a:lnTo>
                    <a:cubicBezTo>
                      <a:pt x="205155" y="389916"/>
                      <a:pt x="179505" y="391884"/>
                      <a:pt x="155946" y="384161"/>
                    </a:cubicBezTo>
                    <a:cubicBezTo>
                      <a:pt x="149053" y="381189"/>
                      <a:pt x="145605" y="372274"/>
                      <a:pt x="145605" y="356704"/>
                    </a:cubicBezTo>
                    <a:lnTo>
                      <a:pt x="145605" y="158799"/>
                    </a:lnTo>
                    <a:lnTo>
                      <a:pt x="244855" y="158799"/>
                    </a:lnTo>
                    <a:lnTo>
                      <a:pt x="244855" y="87482"/>
                    </a:lnTo>
                    <a:lnTo>
                      <a:pt x="145605" y="87482"/>
                    </a:lnTo>
                    <a:close/>
                  </a:path>
                </a:pathLst>
              </a:custGeom>
              <a:solidFill>
                <a:srgbClr val="0D4E96"/>
              </a:solidFill>
              <a:ln w="11886" cap="flat">
                <a:noFill/>
                <a:prstDash val="solid"/>
                <a:miter/>
              </a:ln>
            </p:spPr>
            <p:txBody>
              <a:bodyPr rtlCol="0" anchor="ctr"/>
              <a:lstStyle/>
              <a:p>
                <a:endParaRPr lang="en-US"/>
              </a:p>
            </p:txBody>
          </p:sp>
          <p:grpSp>
            <p:nvGrpSpPr>
              <p:cNvPr id="35" name="Graphic 6">
                <a:extLst>
                  <a:ext uri="{FF2B5EF4-FFF2-40B4-BE49-F238E27FC236}">
                    <a16:creationId xmlns:a16="http://schemas.microsoft.com/office/drawing/2014/main" id="{1205A742-4DC2-4E0C-B1A3-E24779B514B6}"/>
                  </a:ext>
                </a:extLst>
              </p:cNvPr>
              <p:cNvGrpSpPr/>
              <p:nvPr/>
            </p:nvGrpSpPr>
            <p:grpSpPr>
              <a:xfrm>
                <a:off x="3057387" y="435515"/>
                <a:ext cx="84986" cy="508252"/>
                <a:chOff x="3057387" y="435515"/>
                <a:chExt cx="84986" cy="508252"/>
              </a:xfrm>
              <a:solidFill>
                <a:srgbClr val="0D4E96"/>
              </a:solidFill>
            </p:grpSpPr>
            <p:sp>
              <p:nvSpPr>
                <p:cNvPr id="39" name="Freeform: Shape 38">
                  <a:extLst>
                    <a:ext uri="{FF2B5EF4-FFF2-40B4-BE49-F238E27FC236}">
                      <a16:creationId xmlns:a16="http://schemas.microsoft.com/office/drawing/2014/main" id="{7E616087-17AA-49A7-B182-82F57DDD6BEC}"/>
                    </a:ext>
                  </a:extLst>
                </p:cNvPr>
                <p:cNvSpPr/>
                <p:nvPr/>
              </p:nvSpPr>
              <p:spPr>
                <a:xfrm>
                  <a:off x="3057387" y="435515"/>
                  <a:ext cx="84986" cy="84986"/>
                </a:xfrm>
                <a:custGeom>
                  <a:avLst/>
                  <a:gdLst>
                    <a:gd name="connsiteX0" fmla="*/ 0 w 84986"/>
                    <a:gd name="connsiteY0" fmla="*/ 0 h 84986"/>
                    <a:gd name="connsiteX1" fmla="*/ 84986 w 84986"/>
                    <a:gd name="connsiteY1" fmla="*/ 0 h 84986"/>
                    <a:gd name="connsiteX2" fmla="*/ 84986 w 84986"/>
                    <a:gd name="connsiteY2" fmla="*/ 84986 h 84986"/>
                    <a:gd name="connsiteX3" fmla="*/ 0 w 84986"/>
                    <a:gd name="connsiteY3" fmla="*/ 84986 h 84986"/>
                  </a:gdLst>
                  <a:ahLst/>
                  <a:cxnLst>
                    <a:cxn ang="0">
                      <a:pos x="connsiteX0" y="connsiteY0"/>
                    </a:cxn>
                    <a:cxn ang="0">
                      <a:pos x="connsiteX1" y="connsiteY1"/>
                    </a:cxn>
                    <a:cxn ang="0">
                      <a:pos x="connsiteX2" y="connsiteY2"/>
                    </a:cxn>
                    <a:cxn ang="0">
                      <a:pos x="connsiteX3" y="connsiteY3"/>
                    </a:cxn>
                  </a:cxnLst>
                  <a:rect l="l" t="t" r="r" b="b"/>
                  <a:pathLst>
                    <a:path w="84986" h="84986">
                      <a:moveTo>
                        <a:pt x="0" y="0"/>
                      </a:moveTo>
                      <a:lnTo>
                        <a:pt x="84986" y="0"/>
                      </a:lnTo>
                      <a:lnTo>
                        <a:pt x="84986" y="84986"/>
                      </a:lnTo>
                      <a:lnTo>
                        <a:pt x="0" y="84986"/>
                      </a:lnTo>
                      <a:close/>
                    </a:path>
                  </a:pathLst>
                </a:custGeom>
                <a:solidFill>
                  <a:srgbClr val="0D4E96"/>
                </a:solidFill>
                <a:ln w="1188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FBFC36D-C60C-4E33-B8C8-4F5DEC4DCBD9}"/>
                    </a:ext>
                  </a:extLst>
                </p:cNvPr>
                <p:cNvSpPr/>
                <p:nvPr/>
              </p:nvSpPr>
              <p:spPr>
                <a:xfrm>
                  <a:off x="3059883" y="576603"/>
                  <a:ext cx="80112" cy="367163"/>
                </a:xfrm>
                <a:custGeom>
                  <a:avLst/>
                  <a:gdLst>
                    <a:gd name="connsiteX0" fmla="*/ 0 w 80112"/>
                    <a:gd name="connsiteY0" fmla="*/ 0 h 367163"/>
                    <a:gd name="connsiteX1" fmla="*/ 80113 w 80112"/>
                    <a:gd name="connsiteY1" fmla="*/ 0 h 367163"/>
                    <a:gd name="connsiteX2" fmla="*/ 80113 w 80112"/>
                    <a:gd name="connsiteY2" fmla="*/ 367163 h 367163"/>
                    <a:gd name="connsiteX3" fmla="*/ 0 w 80112"/>
                    <a:gd name="connsiteY3" fmla="*/ 367163 h 367163"/>
                  </a:gdLst>
                  <a:ahLst/>
                  <a:cxnLst>
                    <a:cxn ang="0">
                      <a:pos x="connsiteX0" y="connsiteY0"/>
                    </a:cxn>
                    <a:cxn ang="0">
                      <a:pos x="connsiteX1" y="connsiteY1"/>
                    </a:cxn>
                    <a:cxn ang="0">
                      <a:pos x="connsiteX2" y="connsiteY2"/>
                    </a:cxn>
                    <a:cxn ang="0">
                      <a:pos x="connsiteX3" y="connsiteY3"/>
                    </a:cxn>
                  </a:cxnLst>
                  <a:rect l="l" t="t" r="r" b="b"/>
                  <a:pathLst>
                    <a:path w="80112" h="367163">
                      <a:moveTo>
                        <a:pt x="0" y="0"/>
                      </a:moveTo>
                      <a:lnTo>
                        <a:pt x="80113" y="0"/>
                      </a:lnTo>
                      <a:lnTo>
                        <a:pt x="80113" y="367163"/>
                      </a:lnTo>
                      <a:lnTo>
                        <a:pt x="0" y="367163"/>
                      </a:lnTo>
                      <a:close/>
                    </a:path>
                  </a:pathLst>
                </a:custGeom>
                <a:solidFill>
                  <a:srgbClr val="0D4E96"/>
                </a:solidFill>
                <a:ln w="1188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44D68C74-4C66-4EB7-8A72-BCCF51469B2C}"/>
                  </a:ext>
                </a:extLst>
              </p:cNvPr>
              <p:cNvSpPr/>
              <p:nvPr/>
            </p:nvSpPr>
            <p:spPr>
              <a:xfrm>
                <a:off x="3183329" y="569498"/>
                <a:ext cx="283572" cy="381052"/>
              </a:xfrm>
              <a:custGeom>
                <a:avLst/>
                <a:gdLst>
                  <a:gd name="connsiteX0" fmla="*/ 260596 w 283572"/>
                  <a:gd name="connsiteY0" fmla="*/ 201682 h 381052"/>
                  <a:gd name="connsiteX1" fmla="*/ 204969 w 283572"/>
                  <a:gd name="connsiteY1" fmla="*/ 166975 h 381052"/>
                  <a:gd name="connsiteX2" fmla="*/ 144231 w 283572"/>
                  <a:gd name="connsiteY2" fmla="*/ 151047 h 381052"/>
                  <a:gd name="connsiteX3" fmla="*/ 94071 w 283572"/>
                  <a:gd name="connsiteY3" fmla="*/ 133218 h 381052"/>
                  <a:gd name="connsiteX4" fmla="*/ 77431 w 283572"/>
                  <a:gd name="connsiteY4" fmla="*/ 111229 h 381052"/>
                  <a:gd name="connsiteX5" fmla="*/ 94071 w 283572"/>
                  <a:gd name="connsiteY5" fmla="*/ 86386 h 381052"/>
                  <a:gd name="connsiteX6" fmla="*/ 154096 w 283572"/>
                  <a:gd name="connsiteY6" fmla="*/ 74500 h 381052"/>
                  <a:gd name="connsiteX7" fmla="*/ 240390 w 283572"/>
                  <a:gd name="connsiteY7" fmla="*/ 93043 h 381052"/>
                  <a:gd name="connsiteX8" fmla="*/ 242054 w 283572"/>
                  <a:gd name="connsiteY8" fmla="*/ 93756 h 381052"/>
                  <a:gd name="connsiteX9" fmla="*/ 257625 w 283572"/>
                  <a:gd name="connsiteY9" fmla="*/ 93756 h 381052"/>
                  <a:gd name="connsiteX10" fmla="*/ 257625 w 283572"/>
                  <a:gd name="connsiteY10" fmla="*/ 22082 h 381052"/>
                  <a:gd name="connsiteX11" fmla="*/ 251801 w 283572"/>
                  <a:gd name="connsiteY11" fmla="*/ 19943 h 381052"/>
                  <a:gd name="connsiteX12" fmla="*/ 137694 w 283572"/>
                  <a:gd name="connsiteY12" fmla="*/ 212 h 381052"/>
                  <a:gd name="connsiteX13" fmla="*/ 37731 w 283572"/>
                  <a:gd name="connsiteY13" fmla="*/ 32186 h 381052"/>
                  <a:gd name="connsiteX14" fmla="*/ 52 w 283572"/>
                  <a:gd name="connsiteY14" fmla="*/ 117053 h 381052"/>
                  <a:gd name="connsiteX15" fmla="*/ 23824 w 283572"/>
                  <a:gd name="connsiteY15" fmla="*/ 180644 h 381052"/>
                  <a:gd name="connsiteX16" fmla="*/ 79689 w 283572"/>
                  <a:gd name="connsiteY16" fmla="*/ 213925 h 381052"/>
                  <a:gd name="connsiteX17" fmla="*/ 140071 w 283572"/>
                  <a:gd name="connsiteY17" fmla="*/ 230090 h 381052"/>
                  <a:gd name="connsiteX18" fmla="*/ 189517 w 283572"/>
                  <a:gd name="connsiteY18" fmla="*/ 247563 h 381052"/>
                  <a:gd name="connsiteX19" fmla="*/ 205563 w 283572"/>
                  <a:gd name="connsiteY19" fmla="*/ 265273 h 381052"/>
                  <a:gd name="connsiteX20" fmla="*/ 138525 w 283572"/>
                  <a:gd name="connsiteY20" fmla="*/ 305330 h 381052"/>
                  <a:gd name="connsiteX21" fmla="*/ 21209 w 283572"/>
                  <a:gd name="connsiteY21" fmla="*/ 273712 h 381052"/>
                  <a:gd name="connsiteX22" fmla="*/ 19070 w 283572"/>
                  <a:gd name="connsiteY22" fmla="*/ 272405 h 381052"/>
                  <a:gd name="connsiteX23" fmla="*/ 4093 w 283572"/>
                  <a:gd name="connsiteY23" fmla="*/ 272405 h 381052"/>
                  <a:gd name="connsiteX24" fmla="*/ 4093 w 283572"/>
                  <a:gd name="connsiteY24" fmla="*/ 346218 h 381052"/>
                  <a:gd name="connsiteX25" fmla="*/ 8729 w 283572"/>
                  <a:gd name="connsiteY25" fmla="*/ 348714 h 381052"/>
                  <a:gd name="connsiteX26" fmla="*/ 137218 w 283572"/>
                  <a:gd name="connsiteY26" fmla="*/ 381044 h 381052"/>
                  <a:gd name="connsiteX27" fmla="*/ 245620 w 283572"/>
                  <a:gd name="connsiteY27" fmla="*/ 350259 h 381052"/>
                  <a:gd name="connsiteX28" fmla="*/ 283418 w 283572"/>
                  <a:gd name="connsiteY28" fmla="*/ 272999 h 381052"/>
                  <a:gd name="connsiteX29" fmla="*/ 260596 w 283572"/>
                  <a:gd name="connsiteY29" fmla="*/ 201682 h 38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3572" h="381052">
                    <a:moveTo>
                      <a:pt x="260596" y="201682"/>
                    </a:moveTo>
                    <a:cubicBezTo>
                      <a:pt x="246071" y="184666"/>
                      <a:pt x="226638" y="172546"/>
                      <a:pt x="204969" y="166975"/>
                    </a:cubicBezTo>
                    <a:lnTo>
                      <a:pt x="144231" y="151047"/>
                    </a:lnTo>
                    <a:cubicBezTo>
                      <a:pt x="126996" y="146672"/>
                      <a:pt x="110201" y="140703"/>
                      <a:pt x="94071" y="133218"/>
                    </a:cubicBezTo>
                    <a:cubicBezTo>
                      <a:pt x="79213" y="125967"/>
                      <a:pt x="77431" y="117172"/>
                      <a:pt x="77431" y="111229"/>
                    </a:cubicBezTo>
                    <a:cubicBezTo>
                      <a:pt x="78025" y="100532"/>
                      <a:pt x="84408" y="91011"/>
                      <a:pt x="94071" y="86386"/>
                    </a:cubicBezTo>
                    <a:cubicBezTo>
                      <a:pt x="112721" y="77307"/>
                      <a:pt x="133402" y="73211"/>
                      <a:pt x="154096" y="74500"/>
                    </a:cubicBezTo>
                    <a:cubicBezTo>
                      <a:pt x="183800" y="74908"/>
                      <a:pt x="213135" y="81210"/>
                      <a:pt x="240390" y="93043"/>
                    </a:cubicBezTo>
                    <a:lnTo>
                      <a:pt x="242054" y="93756"/>
                    </a:lnTo>
                    <a:lnTo>
                      <a:pt x="257625" y="93756"/>
                    </a:lnTo>
                    <a:lnTo>
                      <a:pt x="257625" y="22082"/>
                    </a:lnTo>
                    <a:lnTo>
                      <a:pt x="251801" y="19943"/>
                    </a:lnTo>
                    <a:cubicBezTo>
                      <a:pt x="215251" y="6610"/>
                      <a:pt x="176597" y="-72"/>
                      <a:pt x="137694" y="212"/>
                    </a:cubicBezTo>
                    <a:cubicBezTo>
                      <a:pt x="101583" y="-1723"/>
                      <a:pt x="66020" y="9653"/>
                      <a:pt x="37731" y="32186"/>
                    </a:cubicBezTo>
                    <a:cubicBezTo>
                      <a:pt x="12912" y="53264"/>
                      <a:pt x="-959" y="84504"/>
                      <a:pt x="52" y="117053"/>
                    </a:cubicBezTo>
                    <a:cubicBezTo>
                      <a:pt x="-662" y="140545"/>
                      <a:pt x="7873" y="163378"/>
                      <a:pt x="23824" y="180644"/>
                    </a:cubicBezTo>
                    <a:cubicBezTo>
                      <a:pt x="38920" y="196795"/>
                      <a:pt x="58294" y="208335"/>
                      <a:pt x="79689" y="213925"/>
                    </a:cubicBezTo>
                    <a:lnTo>
                      <a:pt x="140071" y="230090"/>
                    </a:lnTo>
                    <a:cubicBezTo>
                      <a:pt x="157032" y="234471"/>
                      <a:pt x="173578" y="240318"/>
                      <a:pt x="189517" y="247563"/>
                    </a:cubicBezTo>
                    <a:cubicBezTo>
                      <a:pt x="205563" y="255170"/>
                      <a:pt x="205563" y="262777"/>
                      <a:pt x="205563" y="265273"/>
                    </a:cubicBezTo>
                    <a:cubicBezTo>
                      <a:pt x="205563" y="282508"/>
                      <a:pt x="198670" y="305330"/>
                      <a:pt x="138525" y="305330"/>
                    </a:cubicBezTo>
                    <a:cubicBezTo>
                      <a:pt x="97281" y="305633"/>
                      <a:pt x="56725" y="294703"/>
                      <a:pt x="21209" y="273712"/>
                    </a:cubicBezTo>
                    <a:lnTo>
                      <a:pt x="19070" y="272405"/>
                    </a:lnTo>
                    <a:lnTo>
                      <a:pt x="4093" y="272405"/>
                    </a:lnTo>
                    <a:lnTo>
                      <a:pt x="4093" y="346218"/>
                    </a:lnTo>
                    <a:lnTo>
                      <a:pt x="8729" y="348714"/>
                    </a:lnTo>
                    <a:cubicBezTo>
                      <a:pt x="48107" y="370268"/>
                      <a:pt x="92336" y="381397"/>
                      <a:pt x="137218" y="381044"/>
                    </a:cubicBezTo>
                    <a:cubicBezTo>
                      <a:pt x="184763" y="381044"/>
                      <a:pt x="221134" y="370703"/>
                      <a:pt x="245620" y="350259"/>
                    </a:cubicBezTo>
                    <a:cubicBezTo>
                      <a:pt x="269570" y="331806"/>
                      <a:pt x="283549" y="303236"/>
                      <a:pt x="283418" y="272999"/>
                    </a:cubicBezTo>
                    <a:cubicBezTo>
                      <a:pt x="284820" y="247232"/>
                      <a:pt x="276690" y="221851"/>
                      <a:pt x="260596" y="201682"/>
                    </a:cubicBezTo>
                    <a:close/>
                  </a:path>
                </a:pathLst>
              </a:custGeom>
              <a:solidFill>
                <a:srgbClr val="0D4E96"/>
              </a:solidFill>
              <a:ln w="1188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D6B5F87-3EDA-4591-B111-F7D4A1660C58}"/>
                  </a:ext>
                </a:extLst>
              </p:cNvPr>
              <p:cNvSpPr/>
              <p:nvPr/>
            </p:nvSpPr>
            <p:spPr>
              <a:xfrm>
                <a:off x="2036786" y="569709"/>
                <a:ext cx="338916" cy="380888"/>
              </a:xfrm>
              <a:custGeom>
                <a:avLst/>
                <a:gdLst>
                  <a:gd name="connsiteX0" fmla="*/ 174544 w 338916"/>
                  <a:gd name="connsiteY0" fmla="*/ 1 h 380888"/>
                  <a:gd name="connsiteX1" fmla="*/ 110002 w 338916"/>
                  <a:gd name="connsiteY1" fmla="*/ 11887 h 380888"/>
                  <a:gd name="connsiteX2" fmla="*/ 54138 w 338916"/>
                  <a:gd name="connsiteY2" fmla="*/ 47545 h 380888"/>
                  <a:gd name="connsiteX3" fmla="*/ 15151 w 338916"/>
                  <a:gd name="connsiteY3" fmla="*/ 106976 h 380888"/>
                  <a:gd name="connsiteX4" fmla="*/ 56 w 338916"/>
                  <a:gd name="connsiteY4" fmla="*/ 192200 h 380888"/>
                  <a:gd name="connsiteX5" fmla="*/ 11942 w 338916"/>
                  <a:gd name="connsiteY5" fmla="*/ 267558 h 380888"/>
                  <a:gd name="connsiteX6" fmla="*/ 47600 w 338916"/>
                  <a:gd name="connsiteY6" fmla="*/ 326989 h 380888"/>
                  <a:gd name="connsiteX7" fmla="*/ 107031 w 338916"/>
                  <a:gd name="connsiteY7" fmla="*/ 366570 h 380888"/>
                  <a:gd name="connsiteX8" fmla="*/ 193206 w 338916"/>
                  <a:gd name="connsiteY8" fmla="*/ 380833 h 380888"/>
                  <a:gd name="connsiteX9" fmla="*/ 231360 w 338916"/>
                  <a:gd name="connsiteY9" fmla="*/ 378694 h 380888"/>
                  <a:gd name="connsiteX10" fmla="*/ 266305 w 338916"/>
                  <a:gd name="connsiteY10" fmla="*/ 373464 h 380888"/>
                  <a:gd name="connsiteX11" fmla="*/ 295070 w 338916"/>
                  <a:gd name="connsiteY11" fmla="*/ 366570 h 380888"/>
                  <a:gd name="connsiteX12" fmla="*/ 313731 w 338916"/>
                  <a:gd name="connsiteY12" fmla="*/ 359795 h 380888"/>
                  <a:gd name="connsiteX13" fmla="*/ 302677 w 338916"/>
                  <a:gd name="connsiteY13" fmla="*/ 293470 h 380888"/>
                  <a:gd name="connsiteX14" fmla="*/ 262621 w 338916"/>
                  <a:gd name="connsiteY14" fmla="*/ 305356 h 380888"/>
                  <a:gd name="connsiteX15" fmla="*/ 204141 w 338916"/>
                  <a:gd name="connsiteY15" fmla="*/ 311062 h 380888"/>
                  <a:gd name="connsiteX16" fmla="*/ 120938 w 338916"/>
                  <a:gd name="connsiteY16" fmla="*/ 286576 h 380888"/>
                  <a:gd name="connsiteX17" fmla="*/ 88251 w 338916"/>
                  <a:gd name="connsiteY17" fmla="*/ 217399 h 380888"/>
                  <a:gd name="connsiteX18" fmla="*/ 88251 w 338916"/>
                  <a:gd name="connsiteY18" fmla="*/ 215735 h 380888"/>
                  <a:gd name="connsiteX19" fmla="*/ 337860 w 338916"/>
                  <a:gd name="connsiteY19" fmla="*/ 215735 h 380888"/>
                  <a:gd name="connsiteX20" fmla="*/ 338811 w 338916"/>
                  <a:gd name="connsiteY20" fmla="*/ 201471 h 380888"/>
                  <a:gd name="connsiteX21" fmla="*/ 338811 w 338916"/>
                  <a:gd name="connsiteY21" fmla="*/ 185781 h 380888"/>
                  <a:gd name="connsiteX22" fmla="*/ 295427 w 338916"/>
                  <a:gd name="connsiteY22" fmla="*/ 46951 h 380888"/>
                  <a:gd name="connsiteX23" fmla="*/ 174544 w 338916"/>
                  <a:gd name="connsiteY23" fmla="*/ 1 h 380888"/>
                  <a:gd name="connsiteX24" fmla="*/ 254063 w 338916"/>
                  <a:gd name="connsiteY24" fmla="*/ 155947 h 380888"/>
                  <a:gd name="connsiteX25" fmla="*/ 87656 w 338916"/>
                  <a:gd name="connsiteY25" fmla="*/ 155947 h 380888"/>
                  <a:gd name="connsiteX26" fmla="*/ 87656 w 338916"/>
                  <a:gd name="connsiteY26" fmla="*/ 154164 h 380888"/>
                  <a:gd name="connsiteX27" fmla="*/ 95739 w 338916"/>
                  <a:gd name="connsiteY27" fmla="*/ 122428 h 380888"/>
                  <a:gd name="connsiteX28" fmla="*/ 112261 w 338916"/>
                  <a:gd name="connsiteY28" fmla="*/ 94733 h 380888"/>
                  <a:gd name="connsiteX29" fmla="*/ 138410 w 338916"/>
                  <a:gd name="connsiteY29" fmla="*/ 75121 h 380888"/>
                  <a:gd name="connsiteX30" fmla="*/ 174069 w 338916"/>
                  <a:gd name="connsiteY30" fmla="*/ 67633 h 380888"/>
                  <a:gd name="connsiteX31" fmla="*/ 208301 w 338916"/>
                  <a:gd name="connsiteY31" fmla="*/ 74408 h 380888"/>
                  <a:gd name="connsiteX32" fmla="*/ 232073 w 338916"/>
                  <a:gd name="connsiteY32" fmla="*/ 92951 h 380888"/>
                  <a:gd name="connsiteX33" fmla="*/ 247169 w 338916"/>
                  <a:gd name="connsiteY33" fmla="*/ 120764 h 380888"/>
                  <a:gd name="connsiteX34" fmla="*/ 252280 w 338916"/>
                  <a:gd name="connsiteY34" fmla="*/ 154402 h 38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916" h="380888">
                    <a:moveTo>
                      <a:pt x="174544" y="1"/>
                    </a:moveTo>
                    <a:cubicBezTo>
                      <a:pt x="152484" y="-65"/>
                      <a:pt x="130601" y="3966"/>
                      <a:pt x="110002" y="11887"/>
                    </a:cubicBezTo>
                    <a:cubicBezTo>
                      <a:pt x="89154" y="19848"/>
                      <a:pt x="70136" y="31982"/>
                      <a:pt x="54138" y="47545"/>
                    </a:cubicBezTo>
                    <a:cubicBezTo>
                      <a:pt x="37224" y="64490"/>
                      <a:pt x="23959" y="84715"/>
                      <a:pt x="15151" y="106976"/>
                    </a:cubicBezTo>
                    <a:cubicBezTo>
                      <a:pt x="4525" y="134105"/>
                      <a:pt x="-598" y="163073"/>
                      <a:pt x="56" y="192200"/>
                    </a:cubicBezTo>
                    <a:cubicBezTo>
                      <a:pt x="-63" y="217796"/>
                      <a:pt x="3954" y="243243"/>
                      <a:pt x="11942" y="267558"/>
                    </a:cubicBezTo>
                    <a:cubicBezTo>
                      <a:pt x="19394" y="289714"/>
                      <a:pt x="31554" y="309989"/>
                      <a:pt x="47600" y="326989"/>
                    </a:cubicBezTo>
                    <a:cubicBezTo>
                      <a:pt x="64169" y="344497"/>
                      <a:pt x="84483" y="358030"/>
                      <a:pt x="107031" y="366570"/>
                    </a:cubicBezTo>
                    <a:cubicBezTo>
                      <a:pt x="134619" y="376630"/>
                      <a:pt x="163847" y="381467"/>
                      <a:pt x="193206" y="380833"/>
                    </a:cubicBezTo>
                    <a:cubicBezTo>
                      <a:pt x="205959" y="380842"/>
                      <a:pt x="218689" y="380127"/>
                      <a:pt x="231360" y="378694"/>
                    </a:cubicBezTo>
                    <a:cubicBezTo>
                      <a:pt x="243841" y="377386"/>
                      <a:pt x="255133" y="375603"/>
                      <a:pt x="266305" y="373464"/>
                    </a:cubicBezTo>
                    <a:cubicBezTo>
                      <a:pt x="276005" y="371663"/>
                      <a:pt x="285609" y="369362"/>
                      <a:pt x="295070" y="366570"/>
                    </a:cubicBezTo>
                    <a:cubicBezTo>
                      <a:pt x="301429" y="364710"/>
                      <a:pt x="307657" y="362447"/>
                      <a:pt x="313731" y="359795"/>
                    </a:cubicBezTo>
                    <a:lnTo>
                      <a:pt x="302677" y="293470"/>
                    </a:lnTo>
                    <a:cubicBezTo>
                      <a:pt x="289697" y="298588"/>
                      <a:pt x="276290" y="302565"/>
                      <a:pt x="262621" y="305356"/>
                    </a:cubicBezTo>
                    <a:cubicBezTo>
                      <a:pt x="243389" y="309318"/>
                      <a:pt x="223777" y="311230"/>
                      <a:pt x="204141" y="311062"/>
                    </a:cubicBezTo>
                    <a:cubicBezTo>
                      <a:pt x="167769" y="311062"/>
                      <a:pt x="139718" y="302741"/>
                      <a:pt x="120938" y="286576"/>
                    </a:cubicBezTo>
                    <a:cubicBezTo>
                      <a:pt x="101017" y="268979"/>
                      <a:pt x="89190" y="243967"/>
                      <a:pt x="88251" y="217399"/>
                    </a:cubicBezTo>
                    <a:lnTo>
                      <a:pt x="88251" y="215735"/>
                    </a:lnTo>
                    <a:lnTo>
                      <a:pt x="337860" y="215735"/>
                    </a:lnTo>
                    <a:cubicBezTo>
                      <a:pt x="337860" y="211574"/>
                      <a:pt x="338573" y="206701"/>
                      <a:pt x="338811" y="201471"/>
                    </a:cubicBezTo>
                    <a:cubicBezTo>
                      <a:pt x="339049" y="196241"/>
                      <a:pt x="338811" y="190298"/>
                      <a:pt x="338811" y="185781"/>
                    </a:cubicBezTo>
                    <a:cubicBezTo>
                      <a:pt x="338811" y="124449"/>
                      <a:pt x="324191" y="77736"/>
                      <a:pt x="295427" y="46951"/>
                    </a:cubicBezTo>
                    <a:cubicBezTo>
                      <a:pt x="266662" y="16166"/>
                      <a:pt x="225893" y="1"/>
                      <a:pt x="174544" y="1"/>
                    </a:cubicBezTo>
                    <a:close/>
                    <a:moveTo>
                      <a:pt x="254063" y="155947"/>
                    </a:moveTo>
                    <a:lnTo>
                      <a:pt x="87656" y="155947"/>
                    </a:lnTo>
                    <a:lnTo>
                      <a:pt x="87656" y="154164"/>
                    </a:lnTo>
                    <a:cubicBezTo>
                      <a:pt x="89095" y="143305"/>
                      <a:pt x="91805" y="132654"/>
                      <a:pt x="95739" y="122428"/>
                    </a:cubicBezTo>
                    <a:cubicBezTo>
                      <a:pt x="99448" y="112236"/>
                      <a:pt x="105058" y="102839"/>
                      <a:pt x="112261" y="94733"/>
                    </a:cubicBezTo>
                    <a:cubicBezTo>
                      <a:pt x="119547" y="86476"/>
                      <a:pt x="128438" y="79801"/>
                      <a:pt x="138410" y="75121"/>
                    </a:cubicBezTo>
                    <a:cubicBezTo>
                      <a:pt x="149583" y="69968"/>
                      <a:pt x="161767" y="67407"/>
                      <a:pt x="174069" y="67633"/>
                    </a:cubicBezTo>
                    <a:cubicBezTo>
                      <a:pt x="185836" y="67329"/>
                      <a:pt x="197532" y="69643"/>
                      <a:pt x="208301" y="74408"/>
                    </a:cubicBezTo>
                    <a:cubicBezTo>
                      <a:pt x="217418" y="78888"/>
                      <a:pt x="225512" y="85200"/>
                      <a:pt x="232073" y="92951"/>
                    </a:cubicBezTo>
                    <a:cubicBezTo>
                      <a:pt x="238837" y="101171"/>
                      <a:pt x="243960" y="110612"/>
                      <a:pt x="247169" y="120764"/>
                    </a:cubicBezTo>
                    <a:cubicBezTo>
                      <a:pt x="250580" y="131651"/>
                      <a:pt x="252304" y="142994"/>
                      <a:pt x="252280" y="154402"/>
                    </a:cubicBezTo>
                    <a:close/>
                  </a:path>
                </a:pathLst>
              </a:custGeom>
              <a:solidFill>
                <a:srgbClr val="0D4E96"/>
              </a:solidFill>
              <a:ln w="1188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9BF5369-FF6F-435C-A4F3-3CCE8B26A7B6}"/>
                  </a:ext>
                </a:extLst>
              </p:cNvPr>
              <p:cNvSpPr/>
              <p:nvPr/>
            </p:nvSpPr>
            <p:spPr>
              <a:xfrm>
                <a:off x="1727089" y="567131"/>
                <a:ext cx="321639" cy="380398"/>
              </a:xfrm>
              <a:custGeom>
                <a:avLst/>
                <a:gdLst>
                  <a:gd name="connsiteX0" fmla="*/ 209672 w 321639"/>
                  <a:gd name="connsiteY0" fmla="*/ 83 h 380398"/>
                  <a:gd name="connsiteX1" fmla="*/ 0 w 321639"/>
                  <a:gd name="connsiteY1" fmla="*/ 190261 h 380398"/>
                  <a:gd name="connsiteX2" fmla="*/ 0 w 321639"/>
                  <a:gd name="connsiteY2" fmla="*/ 191688 h 380398"/>
                  <a:gd name="connsiteX3" fmla="*/ 208959 w 321639"/>
                  <a:gd name="connsiteY3" fmla="*/ 380321 h 380398"/>
                  <a:gd name="connsiteX4" fmla="*/ 320094 w 321639"/>
                  <a:gd name="connsiteY4" fmla="*/ 354171 h 380398"/>
                  <a:gd name="connsiteX5" fmla="*/ 319262 w 321639"/>
                  <a:gd name="connsiteY5" fmla="*/ 353339 h 380398"/>
                  <a:gd name="connsiteX6" fmla="*/ 315102 w 321639"/>
                  <a:gd name="connsiteY6" fmla="*/ 349417 h 380398"/>
                  <a:gd name="connsiteX7" fmla="*/ 315102 w 321639"/>
                  <a:gd name="connsiteY7" fmla="*/ 349417 h 380398"/>
                  <a:gd name="connsiteX8" fmla="*/ 280632 w 321639"/>
                  <a:gd name="connsiteY8" fmla="*/ 296286 h 380398"/>
                  <a:gd name="connsiteX9" fmla="*/ 213594 w 321639"/>
                  <a:gd name="connsiteY9" fmla="*/ 312926 h 380398"/>
                  <a:gd name="connsiteX10" fmla="*/ 87672 w 321639"/>
                  <a:gd name="connsiteY10" fmla="*/ 195814 h 380398"/>
                  <a:gd name="connsiteX11" fmla="*/ 87601 w 321639"/>
                  <a:gd name="connsiteY11" fmla="*/ 190261 h 380398"/>
                  <a:gd name="connsiteX12" fmla="*/ 87601 w 321639"/>
                  <a:gd name="connsiteY12" fmla="*/ 189073 h 380398"/>
                  <a:gd name="connsiteX13" fmla="*/ 206213 w 321639"/>
                  <a:gd name="connsiteY13" fmla="*/ 67833 h 380398"/>
                  <a:gd name="connsiteX14" fmla="*/ 208959 w 321639"/>
                  <a:gd name="connsiteY14" fmla="*/ 67834 h 380398"/>
                  <a:gd name="connsiteX15" fmla="*/ 281227 w 321639"/>
                  <a:gd name="connsiteY15" fmla="*/ 86852 h 380398"/>
                  <a:gd name="connsiteX16" fmla="*/ 321639 w 321639"/>
                  <a:gd name="connsiteY16" fmla="*/ 25876 h 380398"/>
                  <a:gd name="connsiteX17" fmla="*/ 209672 w 321639"/>
                  <a:gd name="connsiteY17" fmla="*/ 83 h 38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1639" h="380398">
                    <a:moveTo>
                      <a:pt x="209672" y="83"/>
                    </a:moveTo>
                    <a:cubicBezTo>
                      <a:pt x="92118" y="83"/>
                      <a:pt x="0" y="83880"/>
                      <a:pt x="0" y="190261"/>
                    </a:cubicBezTo>
                    <a:lnTo>
                      <a:pt x="0" y="191688"/>
                    </a:lnTo>
                    <a:cubicBezTo>
                      <a:pt x="0" y="297474"/>
                      <a:pt x="91761" y="380321"/>
                      <a:pt x="208959" y="380321"/>
                    </a:cubicBezTo>
                    <a:cubicBezTo>
                      <a:pt x="247636" y="381337"/>
                      <a:pt x="285921" y="372329"/>
                      <a:pt x="320094" y="354171"/>
                    </a:cubicBezTo>
                    <a:lnTo>
                      <a:pt x="319262" y="353339"/>
                    </a:lnTo>
                    <a:cubicBezTo>
                      <a:pt x="317836" y="352032"/>
                      <a:pt x="316409" y="350843"/>
                      <a:pt x="315102" y="349417"/>
                    </a:cubicBezTo>
                    <a:lnTo>
                      <a:pt x="315102" y="349417"/>
                    </a:lnTo>
                    <a:cubicBezTo>
                      <a:pt x="300660" y="333807"/>
                      <a:pt x="289000" y="315836"/>
                      <a:pt x="280632" y="296286"/>
                    </a:cubicBezTo>
                    <a:cubicBezTo>
                      <a:pt x="260045" y="307381"/>
                      <a:pt x="236986" y="313106"/>
                      <a:pt x="213594" y="312926"/>
                    </a:cubicBezTo>
                    <a:cubicBezTo>
                      <a:pt x="146485" y="315358"/>
                      <a:pt x="90109" y="262925"/>
                      <a:pt x="87672" y="195814"/>
                    </a:cubicBezTo>
                    <a:cubicBezTo>
                      <a:pt x="87613" y="193964"/>
                      <a:pt x="87589" y="192112"/>
                      <a:pt x="87601" y="190261"/>
                    </a:cubicBezTo>
                    <a:lnTo>
                      <a:pt x="87601" y="189073"/>
                    </a:lnTo>
                    <a:cubicBezTo>
                      <a:pt x="86876" y="122841"/>
                      <a:pt x="139971" y="68559"/>
                      <a:pt x="206213" y="67833"/>
                    </a:cubicBezTo>
                    <a:cubicBezTo>
                      <a:pt x="207128" y="67822"/>
                      <a:pt x="208043" y="67823"/>
                      <a:pt x="208959" y="67834"/>
                    </a:cubicBezTo>
                    <a:cubicBezTo>
                      <a:pt x="234336" y="67418"/>
                      <a:pt x="259344" y="73998"/>
                      <a:pt x="281227" y="86852"/>
                    </a:cubicBezTo>
                    <a:cubicBezTo>
                      <a:pt x="290878" y="64237"/>
                      <a:pt x="304571" y="43573"/>
                      <a:pt x="321639" y="25876"/>
                    </a:cubicBezTo>
                    <a:cubicBezTo>
                      <a:pt x="287110" y="7914"/>
                      <a:pt x="248575" y="-962"/>
                      <a:pt x="209672" y="83"/>
                    </a:cubicBezTo>
                    <a:close/>
                  </a:path>
                </a:pathLst>
              </a:custGeom>
              <a:solidFill>
                <a:srgbClr val="0D4E96"/>
              </a:solidFill>
              <a:ln w="11886" cap="flat">
                <a:noFill/>
                <a:prstDash val="solid"/>
                <a:miter/>
              </a:ln>
            </p:spPr>
            <p:txBody>
              <a:bodyPr rtlCol="0" anchor="ctr"/>
              <a:lstStyle/>
              <a:p>
                <a:endParaRPr lang="en-US"/>
              </a:p>
            </p:txBody>
          </p:sp>
        </p:grpSp>
        <p:grpSp>
          <p:nvGrpSpPr>
            <p:cNvPr id="26" name="Graphic 6">
              <a:extLst>
                <a:ext uri="{FF2B5EF4-FFF2-40B4-BE49-F238E27FC236}">
                  <a16:creationId xmlns:a16="http://schemas.microsoft.com/office/drawing/2014/main" id="{9C7DBD19-C64B-43A3-BDBB-7235E6983ABE}"/>
                </a:ext>
              </a:extLst>
            </p:cNvPr>
            <p:cNvGrpSpPr/>
            <p:nvPr/>
          </p:nvGrpSpPr>
          <p:grpSpPr>
            <a:xfrm>
              <a:off x="335933" y="374658"/>
              <a:ext cx="521802" cy="644467"/>
              <a:chOff x="335933" y="374658"/>
              <a:chExt cx="521802" cy="644467"/>
            </a:xfrm>
            <a:solidFill>
              <a:srgbClr val="0D4E96"/>
            </a:solidFill>
          </p:grpSpPr>
          <p:sp>
            <p:nvSpPr>
              <p:cNvPr id="27" name="Freeform: Shape 26">
                <a:extLst>
                  <a:ext uri="{FF2B5EF4-FFF2-40B4-BE49-F238E27FC236}">
                    <a16:creationId xmlns:a16="http://schemas.microsoft.com/office/drawing/2014/main" id="{D2C8A5CF-E966-4621-9D77-C140E13C4920}"/>
                  </a:ext>
                </a:extLst>
              </p:cNvPr>
              <p:cNvSpPr/>
              <p:nvPr/>
            </p:nvSpPr>
            <p:spPr>
              <a:xfrm>
                <a:off x="335933" y="497560"/>
                <a:ext cx="279800" cy="398899"/>
              </a:xfrm>
              <a:custGeom>
                <a:avLst/>
                <a:gdLst>
                  <a:gd name="connsiteX0" fmla="*/ 79875 w 279800"/>
                  <a:gd name="connsiteY0" fmla="*/ 398900 h 398899"/>
                  <a:gd name="connsiteX1" fmla="*/ 0 w 279800"/>
                  <a:gd name="connsiteY1" fmla="*/ 319025 h 398899"/>
                  <a:gd name="connsiteX2" fmla="*/ 120050 w 279800"/>
                  <a:gd name="connsiteY2" fmla="*/ 198974 h 398899"/>
                  <a:gd name="connsiteX3" fmla="*/ 951 w 279800"/>
                  <a:gd name="connsiteY3" fmla="*/ 79756 h 398899"/>
                  <a:gd name="connsiteX4" fmla="*/ 80707 w 279800"/>
                  <a:gd name="connsiteY4" fmla="*/ 0 h 398899"/>
                  <a:gd name="connsiteX5" fmla="*/ 279800 w 279800"/>
                  <a:gd name="connsiteY5" fmla="*/ 198974 h 398899"/>
                  <a:gd name="connsiteX6" fmla="*/ 79875 w 279800"/>
                  <a:gd name="connsiteY6" fmla="*/ 398900 h 39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800" h="398899">
                    <a:moveTo>
                      <a:pt x="79875" y="398900"/>
                    </a:moveTo>
                    <a:lnTo>
                      <a:pt x="0" y="319025"/>
                    </a:lnTo>
                    <a:lnTo>
                      <a:pt x="120050" y="198974"/>
                    </a:lnTo>
                    <a:lnTo>
                      <a:pt x="951" y="79756"/>
                    </a:lnTo>
                    <a:lnTo>
                      <a:pt x="80707" y="0"/>
                    </a:lnTo>
                    <a:lnTo>
                      <a:pt x="279800" y="198974"/>
                    </a:lnTo>
                    <a:lnTo>
                      <a:pt x="79875" y="398900"/>
                    </a:lnTo>
                    <a:close/>
                  </a:path>
                </a:pathLst>
              </a:custGeom>
              <a:solidFill>
                <a:srgbClr val="0D4E96"/>
              </a:solidFill>
              <a:ln w="1188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9C0ECDC-5D8D-401A-B971-09C24D0DE8C6}"/>
                  </a:ext>
                </a:extLst>
              </p:cNvPr>
              <p:cNvSpPr/>
              <p:nvPr/>
            </p:nvSpPr>
            <p:spPr>
              <a:xfrm>
                <a:off x="458598" y="739325"/>
                <a:ext cx="398899" cy="279800"/>
              </a:xfrm>
              <a:custGeom>
                <a:avLst/>
                <a:gdLst>
                  <a:gd name="connsiteX0" fmla="*/ 79875 w 398899"/>
                  <a:gd name="connsiteY0" fmla="*/ 279800 h 279800"/>
                  <a:gd name="connsiteX1" fmla="*/ 0 w 398899"/>
                  <a:gd name="connsiteY1" fmla="*/ 199925 h 279800"/>
                  <a:gd name="connsiteX2" fmla="*/ 199925 w 398899"/>
                  <a:gd name="connsiteY2" fmla="*/ 0 h 279800"/>
                  <a:gd name="connsiteX3" fmla="*/ 398899 w 398899"/>
                  <a:gd name="connsiteY3" fmla="*/ 198974 h 279800"/>
                  <a:gd name="connsiteX4" fmla="*/ 319024 w 398899"/>
                  <a:gd name="connsiteY4" fmla="*/ 278849 h 279800"/>
                  <a:gd name="connsiteX5" fmla="*/ 199925 w 398899"/>
                  <a:gd name="connsiteY5" fmla="*/ 159750 h 279800"/>
                  <a:gd name="connsiteX6" fmla="*/ 79875 w 398899"/>
                  <a:gd name="connsiteY6" fmla="*/ 279800 h 2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899" h="279800">
                    <a:moveTo>
                      <a:pt x="79875" y="279800"/>
                    </a:moveTo>
                    <a:lnTo>
                      <a:pt x="0" y="199925"/>
                    </a:lnTo>
                    <a:lnTo>
                      <a:pt x="199925" y="0"/>
                    </a:lnTo>
                    <a:lnTo>
                      <a:pt x="398899" y="198974"/>
                    </a:lnTo>
                    <a:lnTo>
                      <a:pt x="319024" y="278849"/>
                    </a:lnTo>
                    <a:lnTo>
                      <a:pt x="199925" y="159750"/>
                    </a:lnTo>
                    <a:lnTo>
                      <a:pt x="79875" y="279800"/>
                    </a:lnTo>
                    <a:close/>
                  </a:path>
                </a:pathLst>
              </a:custGeom>
              <a:solidFill>
                <a:srgbClr val="0D4E96"/>
              </a:solidFill>
              <a:ln w="1188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EEE44F6-B9F7-424A-937C-60100E2506AF}"/>
                  </a:ext>
                </a:extLst>
              </p:cNvPr>
              <p:cNvSpPr/>
              <p:nvPr/>
            </p:nvSpPr>
            <p:spPr>
              <a:xfrm>
                <a:off x="458835" y="374658"/>
                <a:ext cx="398899" cy="279800"/>
              </a:xfrm>
              <a:custGeom>
                <a:avLst/>
                <a:gdLst>
                  <a:gd name="connsiteX0" fmla="*/ 198974 w 398899"/>
                  <a:gd name="connsiteY0" fmla="*/ 279800 h 279800"/>
                  <a:gd name="connsiteX1" fmla="*/ 0 w 398899"/>
                  <a:gd name="connsiteY1" fmla="*/ 80707 h 279800"/>
                  <a:gd name="connsiteX2" fmla="*/ 79756 w 398899"/>
                  <a:gd name="connsiteY2" fmla="*/ 951 h 279800"/>
                  <a:gd name="connsiteX3" fmla="*/ 198974 w 398899"/>
                  <a:gd name="connsiteY3" fmla="*/ 120050 h 279800"/>
                  <a:gd name="connsiteX4" fmla="*/ 319025 w 398899"/>
                  <a:gd name="connsiteY4" fmla="*/ 0 h 279800"/>
                  <a:gd name="connsiteX5" fmla="*/ 398900 w 398899"/>
                  <a:gd name="connsiteY5" fmla="*/ 79875 h 279800"/>
                  <a:gd name="connsiteX6" fmla="*/ 198974 w 398899"/>
                  <a:gd name="connsiteY6" fmla="*/ 279800 h 2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899" h="279800">
                    <a:moveTo>
                      <a:pt x="198974" y="279800"/>
                    </a:moveTo>
                    <a:lnTo>
                      <a:pt x="0" y="80707"/>
                    </a:lnTo>
                    <a:lnTo>
                      <a:pt x="79756" y="951"/>
                    </a:lnTo>
                    <a:lnTo>
                      <a:pt x="198974" y="120050"/>
                    </a:lnTo>
                    <a:lnTo>
                      <a:pt x="319025" y="0"/>
                    </a:lnTo>
                    <a:lnTo>
                      <a:pt x="398900" y="79875"/>
                    </a:lnTo>
                    <a:lnTo>
                      <a:pt x="198974" y="279800"/>
                    </a:lnTo>
                    <a:close/>
                  </a:path>
                </a:pathLst>
              </a:custGeom>
              <a:solidFill>
                <a:srgbClr val="0D4E96"/>
              </a:solidFill>
              <a:ln w="11886" cap="flat">
                <a:noFill/>
                <a:prstDash val="solid"/>
                <a:miter/>
              </a:ln>
            </p:spPr>
            <p:txBody>
              <a:bodyPr rtlCol="0" anchor="ctr"/>
              <a:lstStyle/>
              <a:p>
                <a:endParaRPr lang="en-US"/>
              </a:p>
            </p:txBody>
          </p:sp>
        </p:grpSp>
      </p:grpSp>
      <p:sp>
        <p:nvSpPr>
          <p:cNvPr id="46" name="TextBox 45">
            <a:extLst>
              <a:ext uri="{FF2B5EF4-FFF2-40B4-BE49-F238E27FC236}">
                <a16:creationId xmlns:a16="http://schemas.microsoft.com/office/drawing/2014/main" id="{0B49A30A-5504-43E8-AA55-1CE3C7B336BB}"/>
              </a:ext>
            </a:extLst>
          </p:cNvPr>
          <p:cNvSpPr txBox="1"/>
          <p:nvPr userDrawn="1"/>
        </p:nvSpPr>
        <p:spPr>
          <a:xfrm>
            <a:off x="557726" y="6064408"/>
            <a:ext cx="2143536" cy="261610"/>
          </a:xfrm>
          <a:prstGeom prst="rect">
            <a:avLst/>
          </a:prstGeom>
          <a:noFill/>
        </p:spPr>
        <p:txBody>
          <a:bodyPr wrap="none" rtlCol="0" anchor="ctr">
            <a:spAutoFit/>
          </a:bodyPr>
          <a:lstStyle/>
          <a:p>
            <a:pPr algn="l"/>
            <a:r>
              <a:rPr lang="en-US" sz="1100">
                <a:solidFill>
                  <a:schemeClr val="tx2"/>
                </a:solidFill>
              </a:rPr>
              <a:t>© Tricentis. All rights reserved. </a:t>
            </a:r>
          </a:p>
        </p:txBody>
      </p:sp>
    </p:spTree>
    <p:extLst>
      <p:ext uri="{BB962C8B-B14F-4D97-AF65-F5344CB8AC3E}">
        <p14:creationId xmlns:p14="http://schemas.microsoft.com/office/powerpoint/2010/main" val="31302972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EA679-B921-4324-97D5-866B1C618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14FFAE-AE6E-4CC7-A871-B88CA6A8E5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4EC7B-4C02-4033-8213-91433B49745B}"/>
              </a:ext>
            </a:extLst>
          </p:cNvPr>
          <p:cNvSpPr>
            <a:spLocks noGrp="1"/>
          </p:cNvSpPr>
          <p:nvPr>
            <p:ph type="dt" sz="half" idx="10"/>
          </p:nvPr>
        </p:nvSpPr>
        <p:spPr/>
        <p:txBody>
          <a:bodyPr/>
          <a:lstStyle/>
          <a:p>
            <a:fld id="{806346B1-EA8D-4412-B99A-39A38F57D335}" type="datetime1">
              <a:rPr lang="en-US" smtClean="0"/>
              <a:t>1/26/2022</a:t>
            </a:fld>
            <a:endParaRPr lang="en-US"/>
          </a:p>
        </p:txBody>
      </p:sp>
      <p:sp>
        <p:nvSpPr>
          <p:cNvPr id="5" name="Footer Placeholder 4">
            <a:extLst>
              <a:ext uri="{FF2B5EF4-FFF2-40B4-BE49-F238E27FC236}">
                <a16:creationId xmlns:a16="http://schemas.microsoft.com/office/drawing/2014/main" id="{CBC28665-73C3-4D49-A03F-4FEE1B764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BA72D2-7DA7-4777-86B5-FFB5008FDC91}"/>
              </a:ext>
            </a:extLst>
          </p:cNvPr>
          <p:cNvSpPr>
            <a:spLocks noGrp="1"/>
          </p:cNvSpPr>
          <p:nvPr>
            <p:ph type="sldNum" sz="quarter" idx="12"/>
          </p:nvPr>
        </p:nvSpPr>
        <p:spPr/>
        <p:txBody>
          <a:bodyPr/>
          <a:lstStyle/>
          <a:p>
            <a:fld id="{507CC9FD-F0BE-4343-88E6-11D806760E48}" type="slidenum">
              <a:rPr lang="en-US" smtClean="0"/>
              <a:t>‹#›</a:t>
            </a:fld>
            <a:endParaRPr lang="en-US"/>
          </a:p>
        </p:txBody>
      </p:sp>
    </p:spTree>
    <p:extLst>
      <p:ext uri="{BB962C8B-B14F-4D97-AF65-F5344CB8AC3E}">
        <p14:creationId xmlns:p14="http://schemas.microsoft.com/office/powerpoint/2010/main" val="4047234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grpSp>
        <p:nvGrpSpPr>
          <p:cNvPr id="9" name="Graphic 7">
            <a:extLst>
              <a:ext uri="{FF2B5EF4-FFF2-40B4-BE49-F238E27FC236}">
                <a16:creationId xmlns:a16="http://schemas.microsoft.com/office/drawing/2014/main" id="{F3BFC0D7-5274-4B9F-8473-99EC77BF9A0B}"/>
              </a:ext>
            </a:extLst>
          </p:cNvPr>
          <p:cNvGrpSpPr/>
          <p:nvPr/>
        </p:nvGrpSpPr>
        <p:grpSpPr>
          <a:xfrm>
            <a:off x="0" y="4762"/>
            <a:ext cx="12191999" cy="6853237"/>
            <a:chOff x="0" y="4762"/>
            <a:chExt cx="12191999" cy="6853237"/>
          </a:xfrm>
          <a:solidFill>
            <a:schemeClr val="accent1"/>
          </a:solidFill>
        </p:grpSpPr>
        <p:sp>
          <p:nvSpPr>
            <p:cNvPr id="10" name="Freeform: Shape 9">
              <a:extLst>
                <a:ext uri="{FF2B5EF4-FFF2-40B4-BE49-F238E27FC236}">
                  <a16:creationId xmlns:a16="http://schemas.microsoft.com/office/drawing/2014/main" id="{BB34E070-0CA1-4E51-8D9C-699976A0EB94}"/>
                </a:ext>
              </a:extLst>
            </p:cNvPr>
            <p:cNvSpPr/>
            <p:nvPr/>
          </p:nvSpPr>
          <p:spPr>
            <a:xfrm>
              <a:off x="8143017" y="4762"/>
              <a:ext cx="4048410" cy="4051173"/>
            </a:xfrm>
            <a:custGeom>
              <a:avLst/>
              <a:gdLst>
                <a:gd name="connsiteX0" fmla="*/ 4048411 w 4048410"/>
                <a:gd name="connsiteY0" fmla="*/ 0 h 4051173"/>
                <a:gd name="connsiteX1" fmla="*/ 0 w 4048410"/>
                <a:gd name="connsiteY1" fmla="*/ 4051173 h 4051173"/>
                <a:gd name="connsiteX2" fmla="*/ 2293049 w 4048410"/>
                <a:gd name="connsiteY2" fmla="*/ 4051173 h 4051173"/>
                <a:gd name="connsiteX3" fmla="*/ 4048411 w 4048410"/>
                <a:gd name="connsiteY3" fmla="*/ 2283905 h 4051173"/>
                <a:gd name="connsiteX4" fmla="*/ 4048411 w 4048410"/>
                <a:gd name="connsiteY4" fmla="*/ 0 h 405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410" h="4051173">
                  <a:moveTo>
                    <a:pt x="4048411" y="0"/>
                  </a:moveTo>
                  <a:lnTo>
                    <a:pt x="0" y="4051173"/>
                  </a:lnTo>
                  <a:lnTo>
                    <a:pt x="2293049" y="4051173"/>
                  </a:lnTo>
                  <a:lnTo>
                    <a:pt x="4048411" y="2283905"/>
                  </a:lnTo>
                  <a:lnTo>
                    <a:pt x="4048411" y="0"/>
                  </a:lnTo>
                  <a:close/>
                </a:path>
              </a:pathLst>
            </a:custGeom>
            <a:solidFill>
              <a:srgbClr val="0D4E96"/>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5B3C376-D065-4342-A11A-D338EE8335FD}"/>
                </a:ext>
              </a:extLst>
            </p:cNvPr>
            <p:cNvSpPr/>
            <p:nvPr/>
          </p:nvSpPr>
          <p:spPr>
            <a:xfrm>
              <a:off x="8041671" y="4050982"/>
              <a:ext cx="4150328" cy="2395537"/>
            </a:xfrm>
            <a:custGeom>
              <a:avLst/>
              <a:gdLst>
                <a:gd name="connsiteX0" fmla="*/ 4150328 w 4150328"/>
                <a:gd name="connsiteY0" fmla="*/ 0 h 2395537"/>
                <a:gd name="connsiteX1" fmla="*/ 2395633 w 4150328"/>
                <a:gd name="connsiteY1" fmla="*/ 0 h 2395537"/>
                <a:gd name="connsiteX2" fmla="*/ 0 w 4150328"/>
                <a:gd name="connsiteY2" fmla="*/ 2395538 h 2395537"/>
                <a:gd name="connsiteX3" fmla="*/ 2508599 w 4150328"/>
                <a:gd name="connsiteY3" fmla="*/ 2395538 h 2395537"/>
                <a:gd name="connsiteX4" fmla="*/ 4150328 w 4150328"/>
                <a:gd name="connsiteY4" fmla="*/ 753809 h 2395537"/>
                <a:gd name="connsiteX5" fmla="*/ 4150328 w 4150328"/>
                <a:gd name="connsiteY5" fmla="*/ 0 h 239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0328" h="2395537">
                  <a:moveTo>
                    <a:pt x="4150328" y="0"/>
                  </a:moveTo>
                  <a:lnTo>
                    <a:pt x="2395633" y="0"/>
                  </a:lnTo>
                  <a:lnTo>
                    <a:pt x="0" y="2395538"/>
                  </a:lnTo>
                  <a:lnTo>
                    <a:pt x="2508599" y="2395538"/>
                  </a:lnTo>
                  <a:lnTo>
                    <a:pt x="4150328" y="753809"/>
                  </a:lnTo>
                  <a:lnTo>
                    <a:pt x="4150328" y="0"/>
                  </a:lnTo>
                  <a:close/>
                </a:path>
              </a:pathLst>
            </a:custGeom>
            <a:solidFill>
              <a:srgbClr val="406997"/>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1850B50-5448-4DAA-BBF5-B2590171514E}"/>
                </a:ext>
              </a:extLst>
            </p:cNvPr>
            <p:cNvSpPr/>
            <p:nvPr/>
          </p:nvSpPr>
          <p:spPr>
            <a:xfrm>
              <a:off x="10539698" y="4794218"/>
              <a:ext cx="1652301" cy="1652301"/>
            </a:xfrm>
            <a:custGeom>
              <a:avLst/>
              <a:gdLst>
                <a:gd name="connsiteX0" fmla="*/ 1652302 w 1652301"/>
                <a:gd name="connsiteY0" fmla="*/ 0 h 1652301"/>
                <a:gd name="connsiteX1" fmla="*/ 0 w 1652301"/>
                <a:gd name="connsiteY1" fmla="*/ 1652302 h 1652301"/>
                <a:gd name="connsiteX2" fmla="*/ 1652302 w 1652301"/>
                <a:gd name="connsiteY2" fmla="*/ 1652302 h 1652301"/>
                <a:gd name="connsiteX3" fmla="*/ 1652302 w 1652301"/>
                <a:gd name="connsiteY3" fmla="*/ 0 h 1652301"/>
              </a:gdLst>
              <a:ahLst/>
              <a:cxnLst>
                <a:cxn ang="0">
                  <a:pos x="connsiteX0" y="connsiteY0"/>
                </a:cxn>
                <a:cxn ang="0">
                  <a:pos x="connsiteX1" y="connsiteY1"/>
                </a:cxn>
                <a:cxn ang="0">
                  <a:pos x="connsiteX2" y="connsiteY2"/>
                </a:cxn>
                <a:cxn ang="0">
                  <a:pos x="connsiteX3" y="connsiteY3"/>
                </a:cxn>
              </a:cxnLst>
              <a:rect l="l" t="t" r="r" b="b"/>
              <a:pathLst>
                <a:path w="1652301" h="1652301">
                  <a:moveTo>
                    <a:pt x="1652302" y="0"/>
                  </a:moveTo>
                  <a:lnTo>
                    <a:pt x="0" y="1652302"/>
                  </a:lnTo>
                  <a:lnTo>
                    <a:pt x="1652302" y="1652302"/>
                  </a:lnTo>
                  <a:lnTo>
                    <a:pt x="1652302" y="0"/>
                  </a:lnTo>
                  <a:close/>
                </a:path>
              </a:pathLst>
            </a:custGeom>
            <a:solidFill>
              <a:srgbClr val="0D4E96"/>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2721D16-C014-4625-9870-FA1A4C057BA4}"/>
                </a:ext>
              </a:extLst>
            </p:cNvPr>
            <p:cNvSpPr/>
            <p:nvPr/>
          </p:nvSpPr>
          <p:spPr>
            <a:xfrm>
              <a:off x="8144161" y="4050982"/>
              <a:ext cx="2293048" cy="1146524"/>
            </a:xfrm>
            <a:custGeom>
              <a:avLst/>
              <a:gdLst>
                <a:gd name="connsiteX0" fmla="*/ 2293049 w 2293048"/>
                <a:gd name="connsiteY0" fmla="*/ 0 h 1146524"/>
                <a:gd name="connsiteX1" fmla="*/ 1146524 w 2293048"/>
                <a:gd name="connsiteY1" fmla="*/ 1146524 h 1146524"/>
                <a:gd name="connsiteX2" fmla="*/ 0 w 2293048"/>
                <a:gd name="connsiteY2" fmla="*/ 0 h 1146524"/>
                <a:gd name="connsiteX3" fmla="*/ 2293049 w 2293048"/>
                <a:gd name="connsiteY3" fmla="*/ 0 h 1146524"/>
              </a:gdLst>
              <a:ahLst/>
              <a:cxnLst>
                <a:cxn ang="0">
                  <a:pos x="connsiteX0" y="connsiteY0"/>
                </a:cxn>
                <a:cxn ang="0">
                  <a:pos x="connsiteX1" y="connsiteY1"/>
                </a:cxn>
                <a:cxn ang="0">
                  <a:pos x="connsiteX2" y="connsiteY2"/>
                </a:cxn>
                <a:cxn ang="0">
                  <a:pos x="connsiteX3" y="connsiteY3"/>
                </a:cxn>
              </a:cxnLst>
              <a:rect l="l" t="t" r="r" b="b"/>
              <a:pathLst>
                <a:path w="2293048" h="1146524">
                  <a:moveTo>
                    <a:pt x="2293049" y="0"/>
                  </a:moveTo>
                  <a:lnTo>
                    <a:pt x="1146524" y="1146524"/>
                  </a:lnTo>
                  <a:lnTo>
                    <a:pt x="0" y="0"/>
                  </a:lnTo>
                  <a:lnTo>
                    <a:pt x="2293049" y="0"/>
                  </a:lnTo>
                  <a:close/>
                </a:path>
              </a:pathLst>
            </a:custGeom>
            <a:solidFill>
              <a:srgbClr val="052144"/>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537BD21-CBAB-43C9-84E7-30B17892DEE3}"/>
                </a:ext>
              </a:extLst>
            </p:cNvPr>
            <p:cNvSpPr/>
            <p:nvPr/>
          </p:nvSpPr>
          <p:spPr>
            <a:xfrm>
              <a:off x="8041671" y="5197506"/>
              <a:ext cx="2498026" cy="1249013"/>
            </a:xfrm>
            <a:custGeom>
              <a:avLst/>
              <a:gdLst>
                <a:gd name="connsiteX0" fmla="*/ 2498027 w 2498026"/>
                <a:gd name="connsiteY0" fmla="*/ 1249013 h 1249013"/>
                <a:gd name="connsiteX1" fmla="*/ 1249013 w 2498026"/>
                <a:gd name="connsiteY1" fmla="*/ 0 h 1249013"/>
                <a:gd name="connsiteX2" fmla="*/ 0 w 2498026"/>
                <a:gd name="connsiteY2" fmla="*/ 1249013 h 1249013"/>
                <a:gd name="connsiteX3" fmla="*/ 2498027 w 2498026"/>
                <a:gd name="connsiteY3" fmla="*/ 1249013 h 1249013"/>
              </a:gdLst>
              <a:ahLst/>
              <a:cxnLst>
                <a:cxn ang="0">
                  <a:pos x="connsiteX0" y="connsiteY0"/>
                </a:cxn>
                <a:cxn ang="0">
                  <a:pos x="connsiteX1" y="connsiteY1"/>
                </a:cxn>
                <a:cxn ang="0">
                  <a:pos x="connsiteX2" y="connsiteY2"/>
                </a:cxn>
                <a:cxn ang="0">
                  <a:pos x="connsiteX3" y="connsiteY3"/>
                </a:cxn>
              </a:cxnLst>
              <a:rect l="l" t="t" r="r" b="b"/>
              <a:pathLst>
                <a:path w="2498026" h="1249013">
                  <a:moveTo>
                    <a:pt x="2498027" y="1249013"/>
                  </a:moveTo>
                  <a:lnTo>
                    <a:pt x="1249013" y="0"/>
                  </a:lnTo>
                  <a:lnTo>
                    <a:pt x="0" y="1249013"/>
                  </a:lnTo>
                  <a:lnTo>
                    <a:pt x="2498027" y="1249013"/>
                  </a:lnTo>
                  <a:close/>
                </a:path>
              </a:pathLst>
            </a:custGeom>
            <a:solidFill>
              <a:srgbClr val="FFFFFF">
                <a:alpha val="20000"/>
              </a:srgbClr>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48B3CDF-C0B4-497F-A940-F2BAE1F8955D}"/>
                </a:ext>
              </a:extLst>
            </p:cNvPr>
            <p:cNvSpPr/>
            <p:nvPr/>
          </p:nvSpPr>
          <p:spPr>
            <a:xfrm>
              <a:off x="10001821" y="3427475"/>
              <a:ext cx="1054703" cy="1058894"/>
            </a:xfrm>
            <a:custGeom>
              <a:avLst/>
              <a:gdLst>
                <a:gd name="connsiteX0" fmla="*/ 1 w 1054703"/>
                <a:gd name="connsiteY0" fmla="*/ 1058894 h 1058894"/>
                <a:gd name="connsiteX1" fmla="*/ 1054704 w 1054703"/>
                <a:gd name="connsiteY1" fmla="*/ 0 h 1058894"/>
              </a:gdLst>
              <a:ahLst/>
              <a:cxnLst>
                <a:cxn ang="0">
                  <a:pos x="connsiteX0" y="connsiteY0"/>
                </a:cxn>
                <a:cxn ang="0">
                  <a:pos x="connsiteX1" y="connsiteY1"/>
                </a:cxn>
              </a:cxnLst>
              <a:rect l="l" t="t" r="r" b="b"/>
              <a:pathLst>
                <a:path w="1054703" h="1058894">
                  <a:moveTo>
                    <a:pt x="1" y="1058894"/>
                  </a:moveTo>
                  <a:lnTo>
                    <a:pt x="1054704" y="0"/>
                  </a:lnTo>
                </a:path>
              </a:pathLst>
            </a:custGeom>
            <a:ln w="95155" cap="flat">
              <a:solidFill>
                <a:srgbClr val="FF6C0E"/>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48AFB27-B7DB-4908-A672-0832A4D873D1}"/>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3C43B6E-1E5E-4EA1-BD55-D33E76CE153C}"/>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1E64FF7-BB13-4F61-A714-B775F09565E9}"/>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56BEA8B-E4DF-484C-A906-0A1514DDDD30}"/>
              </a:ext>
            </a:extLst>
          </p:cNvPr>
          <p:cNvSpPr>
            <a:spLocks noGrp="1"/>
          </p:cNvSpPr>
          <p:nvPr>
            <p:ph type="title" hasCustomPrompt="1"/>
          </p:nvPr>
        </p:nvSpPr>
        <p:spPr>
          <a:xfrm>
            <a:off x="652463" y="713433"/>
            <a:ext cx="7295784" cy="2231136"/>
          </a:xfrm>
        </p:spPr>
        <p:txBody>
          <a:bodyPr anchor="b"/>
          <a:lstStyle>
            <a:lvl1pPr>
              <a:defRPr sz="4000">
                <a:solidFill>
                  <a:schemeClr val="bg1"/>
                </a:solidFill>
              </a:defRPr>
            </a:lvl1pPr>
          </a:lstStyle>
          <a:p>
            <a:r>
              <a:rPr lang="en-US"/>
              <a:t>[Insert Title Here]</a:t>
            </a:r>
          </a:p>
        </p:txBody>
      </p:sp>
      <p:sp>
        <p:nvSpPr>
          <p:cNvPr id="3" name="Text Placeholder 2">
            <a:extLst>
              <a:ext uri="{FF2B5EF4-FFF2-40B4-BE49-F238E27FC236}">
                <a16:creationId xmlns:a16="http://schemas.microsoft.com/office/drawing/2014/main" id="{3480452C-9FB4-4248-A6F9-D6DF4BD542EE}"/>
              </a:ext>
            </a:extLst>
          </p:cNvPr>
          <p:cNvSpPr>
            <a:spLocks noGrp="1"/>
          </p:cNvSpPr>
          <p:nvPr>
            <p:ph type="body" idx="1" hasCustomPrompt="1"/>
          </p:nvPr>
        </p:nvSpPr>
        <p:spPr>
          <a:xfrm>
            <a:off x="652463" y="3159370"/>
            <a:ext cx="7295784" cy="2092570"/>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4" name="Date Placeholder 3">
            <a:extLst>
              <a:ext uri="{FF2B5EF4-FFF2-40B4-BE49-F238E27FC236}">
                <a16:creationId xmlns:a16="http://schemas.microsoft.com/office/drawing/2014/main" id="{5B8FAEE6-4B5A-40B3-9DDD-C26F80B5836D}"/>
              </a:ext>
            </a:extLst>
          </p:cNvPr>
          <p:cNvSpPr>
            <a:spLocks noGrp="1"/>
          </p:cNvSpPr>
          <p:nvPr>
            <p:ph type="dt" sz="half" idx="10"/>
          </p:nvPr>
        </p:nvSpPr>
        <p:spPr/>
        <p:txBody>
          <a:bodyPr/>
          <a:lstStyle/>
          <a:p>
            <a:fld id="{CBB34E7C-2E82-4D14-B32D-67AF2205DEB0}" type="datetime1">
              <a:rPr lang="en-US" smtClean="0"/>
              <a:t>1/26/2022</a:t>
            </a:fld>
            <a:endParaRPr lang="en-US"/>
          </a:p>
        </p:txBody>
      </p:sp>
      <p:sp>
        <p:nvSpPr>
          <p:cNvPr id="5" name="Footer Placeholder 4">
            <a:extLst>
              <a:ext uri="{FF2B5EF4-FFF2-40B4-BE49-F238E27FC236}">
                <a16:creationId xmlns:a16="http://schemas.microsoft.com/office/drawing/2014/main" id="{68A62D6D-41D3-4AF3-9AD8-D37DC1C7B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7A7FA-AF7C-4720-AC68-6A86B87AB867}"/>
              </a:ext>
            </a:extLst>
          </p:cNvPr>
          <p:cNvSpPr>
            <a:spLocks noGrp="1"/>
          </p:cNvSpPr>
          <p:nvPr>
            <p:ph type="sldNum" sz="quarter" idx="12"/>
          </p:nvPr>
        </p:nvSpPr>
        <p:spPr/>
        <p:txBody>
          <a:bodyPr/>
          <a:lstStyle/>
          <a:p>
            <a:fld id="{507CC9FD-F0BE-4343-88E6-11D806760E48}" type="slidenum">
              <a:rPr lang="en-US" smtClean="0"/>
              <a:t>‹#›</a:t>
            </a:fld>
            <a:endParaRPr lang="en-US"/>
          </a:p>
        </p:txBody>
      </p:sp>
      <p:pic>
        <p:nvPicPr>
          <p:cNvPr id="31" name="Graphic 30">
            <a:extLst>
              <a:ext uri="{FF2B5EF4-FFF2-40B4-BE49-F238E27FC236}">
                <a16:creationId xmlns:a16="http://schemas.microsoft.com/office/drawing/2014/main" id="{27B4B9DE-829D-440A-80B4-3305FF261FE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064" t="25850" r="11371" b="26766"/>
          <a:stretch/>
        </p:blipFill>
        <p:spPr>
          <a:xfrm>
            <a:off x="465625" y="6544949"/>
            <a:ext cx="865204" cy="210199"/>
          </a:xfrm>
          <a:prstGeom prst="rect">
            <a:avLst/>
          </a:prstGeom>
        </p:spPr>
      </p:pic>
    </p:spTree>
    <p:extLst>
      <p:ext uri="{BB962C8B-B14F-4D97-AF65-F5344CB8AC3E}">
        <p14:creationId xmlns:p14="http://schemas.microsoft.com/office/powerpoint/2010/main" val="2151336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AE9607-5688-4616-9516-C2D88F6FE373}"/>
              </a:ext>
            </a:extLst>
          </p:cNvPr>
          <p:cNvSpPr>
            <a:spLocks noGrp="1"/>
          </p:cNvSpPr>
          <p:nvPr>
            <p:ph sz="half" idx="1"/>
          </p:nvPr>
        </p:nvSpPr>
        <p:spPr>
          <a:xfrm>
            <a:off x="652463" y="1295400"/>
            <a:ext cx="5346893" cy="4952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E9EF79-3999-486B-B9DA-D5A02C8399BD}"/>
              </a:ext>
            </a:extLst>
          </p:cNvPr>
          <p:cNvSpPr>
            <a:spLocks noGrp="1"/>
          </p:cNvSpPr>
          <p:nvPr>
            <p:ph sz="half" idx="2"/>
          </p:nvPr>
        </p:nvSpPr>
        <p:spPr>
          <a:xfrm>
            <a:off x="6190539" y="1295473"/>
            <a:ext cx="5349240" cy="49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A6770-9F47-4BF3-9D52-11ABF5F02ABB}"/>
              </a:ext>
            </a:extLst>
          </p:cNvPr>
          <p:cNvSpPr>
            <a:spLocks noGrp="1"/>
          </p:cNvSpPr>
          <p:nvPr>
            <p:ph type="dt" sz="half" idx="10"/>
          </p:nvPr>
        </p:nvSpPr>
        <p:spPr/>
        <p:txBody>
          <a:bodyPr/>
          <a:lstStyle/>
          <a:p>
            <a:fld id="{39BC565C-6022-4972-9C02-3749E816C5BE}" type="datetime1">
              <a:rPr lang="en-US" smtClean="0"/>
              <a:t>1/26/2022</a:t>
            </a:fld>
            <a:endParaRPr lang="en-US"/>
          </a:p>
        </p:txBody>
      </p:sp>
      <p:sp>
        <p:nvSpPr>
          <p:cNvPr id="6" name="Footer Placeholder 5">
            <a:extLst>
              <a:ext uri="{FF2B5EF4-FFF2-40B4-BE49-F238E27FC236}">
                <a16:creationId xmlns:a16="http://schemas.microsoft.com/office/drawing/2014/main" id="{01567A07-C4F9-432B-A5F5-2034EB51C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252E14-7137-48CD-96C1-6475862992EA}"/>
              </a:ext>
            </a:extLst>
          </p:cNvPr>
          <p:cNvSpPr>
            <a:spLocks noGrp="1"/>
          </p:cNvSpPr>
          <p:nvPr>
            <p:ph type="sldNum" sz="quarter" idx="12"/>
          </p:nvPr>
        </p:nvSpPr>
        <p:spPr/>
        <p:txBody>
          <a:bodyPr/>
          <a:lstStyle/>
          <a:p>
            <a:fld id="{507CC9FD-F0BE-4343-88E6-11D806760E48}" type="slidenum">
              <a:rPr lang="en-US" smtClean="0"/>
              <a:t>‹#›</a:t>
            </a:fld>
            <a:endParaRPr lang="en-US"/>
          </a:p>
        </p:txBody>
      </p:sp>
      <p:sp>
        <p:nvSpPr>
          <p:cNvPr id="8" name="Title 7">
            <a:extLst>
              <a:ext uri="{FF2B5EF4-FFF2-40B4-BE49-F238E27FC236}">
                <a16:creationId xmlns:a16="http://schemas.microsoft.com/office/drawing/2014/main" id="{CD89808B-6466-4D38-9F1A-2C5849310AA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2065193"/>
      </p:ext>
    </p:extLst>
  </p:cSld>
  <p:clrMapOvr>
    <a:masterClrMapping/>
  </p:clrMapOvr>
  <p:extLst>
    <p:ext uri="{DCECCB84-F9BA-43D5-87BE-67443E8EF086}">
      <p15:sldGuideLst xmlns:p15="http://schemas.microsoft.com/office/powerpoint/2012/main">
        <p15:guide id="1" pos="3779">
          <p15:clr>
            <a:srgbClr val="FBAE40"/>
          </p15:clr>
        </p15:guide>
        <p15:guide id="2" pos="389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Background 1">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241F76C-3ACF-49A6-B9A8-9733CE848814}"/>
              </a:ext>
            </a:extLst>
          </p:cNvPr>
          <p:cNvGrpSpPr/>
          <p:nvPr userDrawn="1"/>
        </p:nvGrpSpPr>
        <p:grpSpPr>
          <a:xfrm>
            <a:off x="0" y="0"/>
            <a:ext cx="6048375" cy="6456782"/>
            <a:chOff x="0" y="0"/>
            <a:chExt cx="6048375" cy="6456782"/>
          </a:xfrm>
        </p:grpSpPr>
        <p:sp>
          <p:nvSpPr>
            <p:cNvPr id="10" name="Rectangle 9">
              <a:extLst>
                <a:ext uri="{FF2B5EF4-FFF2-40B4-BE49-F238E27FC236}">
                  <a16:creationId xmlns:a16="http://schemas.microsoft.com/office/drawing/2014/main" id="{CE361DDF-78D6-4144-854A-9923CDC9D769}"/>
                </a:ext>
              </a:extLst>
            </p:cNvPr>
            <p:cNvSpPr/>
            <p:nvPr userDrawn="1"/>
          </p:nvSpPr>
          <p:spPr>
            <a:xfrm>
              <a:off x="0" y="0"/>
              <a:ext cx="6048375" cy="6456782"/>
            </a:xfrm>
            <a:prstGeom prst="rect">
              <a:avLst/>
            </a:prstGeom>
            <a:solidFill>
              <a:srgbClr val="183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 name="Right Triangle 13">
              <a:extLst>
                <a:ext uri="{FF2B5EF4-FFF2-40B4-BE49-F238E27FC236}">
                  <a16:creationId xmlns:a16="http://schemas.microsoft.com/office/drawing/2014/main" id="{E3578D3E-8A9D-4F03-9CA2-EBD46DBF2E73}"/>
                </a:ext>
              </a:extLst>
            </p:cNvPr>
            <p:cNvSpPr/>
            <p:nvPr userDrawn="1"/>
          </p:nvSpPr>
          <p:spPr>
            <a:xfrm>
              <a:off x="4158" y="2819400"/>
              <a:ext cx="3652576" cy="3637382"/>
            </a:xfrm>
            <a:prstGeom prst="rtTriangle">
              <a:avLst/>
            </a:prstGeom>
            <a:solidFill>
              <a:srgbClr val="17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9" name="Right Triangle 8">
              <a:extLst>
                <a:ext uri="{FF2B5EF4-FFF2-40B4-BE49-F238E27FC236}">
                  <a16:creationId xmlns:a16="http://schemas.microsoft.com/office/drawing/2014/main" id="{A5D57B25-57E1-4F69-9527-4814F044E971}"/>
                </a:ext>
              </a:extLst>
            </p:cNvPr>
            <p:cNvSpPr/>
            <p:nvPr userDrawn="1"/>
          </p:nvSpPr>
          <p:spPr>
            <a:xfrm flipH="1">
              <a:off x="2070101" y="2605365"/>
              <a:ext cx="3978274" cy="3851417"/>
            </a:xfrm>
            <a:prstGeom prst="rtTriangle">
              <a:avLst/>
            </a:prstGeom>
            <a:solidFill>
              <a:srgbClr val="17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ight Triangle 7">
              <a:extLst>
                <a:ext uri="{FF2B5EF4-FFF2-40B4-BE49-F238E27FC236}">
                  <a16:creationId xmlns:a16="http://schemas.microsoft.com/office/drawing/2014/main" id="{5D324D2C-7C28-4524-BBCF-E2CF2346A693}"/>
                </a:ext>
              </a:extLst>
            </p:cNvPr>
            <p:cNvSpPr/>
            <p:nvPr userDrawn="1"/>
          </p:nvSpPr>
          <p:spPr>
            <a:xfrm rot="10800000">
              <a:off x="2509838" y="0"/>
              <a:ext cx="3538537" cy="3505200"/>
            </a:xfrm>
            <a:prstGeom prst="rtTriangle">
              <a:avLst/>
            </a:prstGeom>
            <a:solidFill>
              <a:srgbClr val="17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7" name="Freeform: Shape 26">
              <a:extLst>
                <a:ext uri="{FF2B5EF4-FFF2-40B4-BE49-F238E27FC236}">
                  <a16:creationId xmlns:a16="http://schemas.microsoft.com/office/drawing/2014/main" id="{D14806DD-98B9-4EA0-BF0B-9902CCD88D2E}"/>
                </a:ext>
              </a:extLst>
            </p:cNvPr>
            <p:cNvSpPr/>
            <p:nvPr userDrawn="1"/>
          </p:nvSpPr>
          <p:spPr>
            <a:xfrm rot="10800000">
              <a:off x="5589408" y="2606222"/>
              <a:ext cx="458967" cy="898977"/>
            </a:xfrm>
            <a:custGeom>
              <a:avLst/>
              <a:gdLst>
                <a:gd name="connsiteX0" fmla="*/ 0 w 453112"/>
                <a:gd name="connsiteY0" fmla="*/ 887508 h 887508"/>
                <a:gd name="connsiteX1" fmla="*/ 0 w 453112"/>
                <a:gd name="connsiteY1" fmla="*/ 0 h 887508"/>
                <a:gd name="connsiteX2" fmla="*/ 453112 w 453112"/>
                <a:gd name="connsiteY2" fmla="*/ 448844 h 887508"/>
                <a:gd name="connsiteX3" fmla="*/ 0 w 453112"/>
                <a:gd name="connsiteY3" fmla="*/ 887508 h 887508"/>
              </a:gdLst>
              <a:ahLst/>
              <a:cxnLst>
                <a:cxn ang="0">
                  <a:pos x="connsiteX0" y="connsiteY0"/>
                </a:cxn>
                <a:cxn ang="0">
                  <a:pos x="connsiteX1" y="connsiteY1"/>
                </a:cxn>
                <a:cxn ang="0">
                  <a:pos x="connsiteX2" y="connsiteY2"/>
                </a:cxn>
                <a:cxn ang="0">
                  <a:pos x="connsiteX3" y="connsiteY3"/>
                </a:cxn>
              </a:cxnLst>
              <a:rect l="l" t="t" r="r" b="b"/>
              <a:pathLst>
                <a:path w="453112" h="887508">
                  <a:moveTo>
                    <a:pt x="0" y="887508"/>
                  </a:moveTo>
                  <a:lnTo>
                    <a:pt x="0" y="0"/>
                  </a:lnTo>
                  <a:lnTo>
                    <a:pt x="453112" y="448844"/>
                  </a:lnTo>
                  <a:lnTo>
                    <a:pt x="0" y="887508"/>
                  </a:lnTo>
                  <a:close/>
                </a:path>
              </a:pathLst>
            </a:custGeom>
            <a:solidFill>
              <a:srgbClr val="152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5" name="Freeform: Shape 44">
              <a:extLst>
                <a:ext uri="{FF2B5EF4-FFF2-40B4-BE49-F238E27FC236}">
                  <a16:creationId xmlns:a16="http://schemas.microsoft.com/office/drawing/2014/main" id="{AC032A88-1ED9-42C8-A1EC-DD58A599C17A}"/>
                </a:ext>
              </a:extLst>
            </p:cNvPr>
            <p:cNvSpPr/>
            <p:nvPr userDrawn="1"/>
          </p:nvSpPr>
          <p:spPr>
            <a:xfrm>
              <a:off x="2070101" y="5677919"/>
              <a:ext cx="1586633" cy="778863"/>
            </a:xfrm>
            <a:custGeom>
              <a:avLst/>
              <a:gdLst>
                <a:gd name="connsiteX0" fmla="*/ 804517 w 1586633"/>
                <a:gd name="connsiteY0" fmla="*/ 0 h 778863"/>
                <a:gd name="connsiteX1" fmla="*/ 1586633 w 1586633"/>
                <a:gd name="connsiteY1" fmla="*/ 778863 h 778863"/>
                <a:gd name="connsiteX2" fmla="*/ 0 w 1586633"/>
                <a:gd name="connsiteY2" fmla="*/ 778863 h 778863"/>
              </a:gdLst>
              <a:ahLst/>
              <a:cxnLst>
                <a:cxn ang="0">
                  <a:pos x="connsiteX0" y="connsiteY0"/>
                </a:cxn>
                <a:cxn ang="0">
                  <a:pos x="connsiteX1" y="connsiteY1"/>
                </a:cxn>
                <a:cxn ang="0">
                  <a:pos x="connsiteX2" y="connsiteY2"/>
                </a:cxn>
              </a:cxnLst>
              <a:rect l="l" t="t" r="r" b="b"/>
              <a:pathLst>
                <a:path w="1586633" h="778863">
                  <a:moveTo>
                    <a:pt x="804517" y="0"/>
                  </a:moveTo>
                  <a:lnTo>
                    <a:pt x="1586633" y="778863"/>
                  </a:lnTo>
                  <a:lnTo>
                    <a:pt x="0" y="778863"/>
                  </a:lnTo>
                  <a:close/>
                </a:path>
              </a:pathLst>
            </a:custGeom>
            <a:solidFill>
              <a:srgbClr val="152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sp>
        <p:nvSpPr>
          <p:cNvPr id="4" name="Content Placeholder 3">
            <a:extLst>
              <a:ext uri="{FF2B5EF4-FFF2-40B4-BE49-F238E27FC236}">
                <a16:creationId xmlns:a16="http://schemas.microsoft.com/office/drawing/2014/main" id="{B7E9EF79-3999-486B-B9DA-D5A02C8399BD}"/>
              </a:ext>
            </a:extLst>
          </p:cNvPr>
          <p:cNvSpPr>
            <a:spLocks noGrp="1"/>
          </p:cNvSpPr>
          <p:nvPr>
            <p:ph sz="half" idx="2"/>
          </p:nvPr>
        </p:nvSpPr>
        <p:spPr>
          <a:xfrm>
            <a:off x="6188074" y="1295400"/>
            <a:ext cx="5333365" cy="4951340"/>
          </a:xfrm>
          <a:ln>
            <a:noFill/>
          </a:ln>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A6770-9F47-4BF3-9D52-11ABF5F02ABB}"/>
              </a:ext>
            </a:extLst>
          </p:cNvPr>
          <p:cNvSpPr>
            <a:spLocks noGrp="1"/>
          </p:cNvSpPr>
          <p:nvPr>
            <p:ph type="dt" sz="half" idx="10"/>
          </p:nvPr>
        </p:nvSpPr>
        <p:spPr>
          <a:ln>
            <a:noFill/>
          </a:ln>
        </p:spPr>
        <p:txBody>
          <a:bodyPr/>
          <a:lstStyle/>
          <a:p>
            <a:fld id="{39BC565C-6022-4972-9C02-3749E816C5BE}" type="datetime1">
              <a:rPr lang="en-US" smtClean="0"/>
              <a:t>1/26/2022</a:t>
            </a:fld>
            <a:endParaRPr lang="en-US"/>
          </a:p>
        </p:txBody>
      </p:sp>
      <p:sp>
        <p:nvSpPr>
          <p:cNvPr id="6" name="Footer Placeholder 5">
            <a:extLst>
              <a:ext uri="{FF2B5EF4-FFF2-40B4-BE49-F238E27FC236}">
                <a16:creationId xmlns:a16="http://schemas.microsoft.com/office/drawing/2014/main" id="{01567A07-C4F9-432B-A5F5-2034EB51C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252E14-7137-48CD-96C1-6475862992EA}"/>
              </a:ext>
            </a:extLst>
          </p:cNvPr>
          <p:cNvSpPr>
            <a:spLocks noGrp="1"/>
          </p:cNvSpPr>
          <p:nvPr>
            <p:ph type="sldNum" sz="quarter" idx="12"/>
          </p:nvPr>
        </p:nvSpPr>
        <p:spPr/>
        <p:txBody>
          <a:bodyPr/>
          <a:lstStyle/>
          <a:p>
            <a:fld id="{507CC9FD-F0BE-4343-88E6-11D806760E48}" type="slidenum">
              <a:rPr lang="en-US" smtClean="0"/>
              <a:t>‹#›</a:t>
            </a:fld>
            <a:endParaRPr lang="en-US"/>
          </a:p>
        </p:txBody>
      </p:sp>
      <p:sp>
        <p:nvSpPr>
          <p:cNvPr id="17" name="Text Placeholder 10">
            <a:extLst>
              <a:ext uri="{FF2B5EF4-FFF2-40B4-BE49-F238E27FC236}">
                <a16:creationId xmlns:a16="http://schemas.microsoft.com/office/drawing/2014/main" id="{17D2B185-3465-A845-BDCB-56B9CD3C427B}"/>
              </a:ext>
            </a:extLst>
          </p:cNvPr>
          <p:cNvSpPr>
            <a:spLocks noGrp="1"/>
          </p:cNvSpPr>
          <p:nvPr>
            <p:ph type="body" sz="quarter" idx="16"/>
          </p:nvPr>
        </p:nvSpPr>
        <p:spPr>
          <a:xfrm>
            <a:off x="652462" y="2438400"/>
            <a:ext cx="4681538" cy="3802222"/>
          </a:xfrm>
          <a:ln>
            <a:noFill/>
          </a:ln>
        </p:spPr>
        <p:txBody>
          <a:bodyPr>
            <a:no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420EB1A-F962-43F1-A1AF-FF2B30BF74AC}"/>
              </a:ext>
            </a:extLst>
          </p:cNvPr>
          <p:cNvSpPr>
            <a:spLocks noGrp="1"/>
          </p:cNvSpPr>
          <p:nvPr>
            <p:ph type="title"/>
          </p:nvPr>
        </p:nvSpPr>
        <p:spPr>
          <a:xfrm>
            <a:off x="652463" y="1295400"/>
            <a:ext cx="4681534" cy="847656"/>
          </a:xfrm>
          <a:ln>
            <a:noFill/>
          </a:ln>
        </p:spPr>
        <p:txBody>
          <a:bodyPr anchor="t"/>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34028064"/>
      </p:ext>
    </p:extLst>
  </p:cSld>
  <p:clrMapOvr>
    <a:masterClrMapping/>
  </p:clrMapOvr>
  <p:extLst>
    <p:ext uri="{DCECCB84-F9BA-43D5-87BE-67443E8EF086}">
      <p15:sldGuideLst xmlns:p15="http://schemas.microsoft.com/office/powerpoint/2012/main">
        <p15:guide id="1" pos="3779">
          <p15:clr>
            <a:srgbClr val="FBAE40"/>
          </p15:clr>
        </p15:guide>
        <p15:guide id="2" pos="389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4DBDF5-F0FF-4BAB-A542-27C16504F0A9}"/>
              </a:ext>
            </a:extLst>
          </p:cNvPr>
          <p:cNvSpPr>
            <a:spLocks noGrp="1"/>
          </p:cNvSpPr>
          <p:nvPr>
            <p:ph type="dt" sz="half" idx="10"/>
          </p:nvPr>
        </p:nvSpPr>
        <p:spPr/>
        <p:txBody>
          <a:bodyPr/>
          <a:lstStyle/>
          <a:p>
            <a:fld id="{564515A7-B4D2-4E5E-8DAA-17B33D9F9E82}" type="datetime1">
              <a:rPr lang="en-US" smtClean="0"/>
              <a:t>1/26/2022</a:t>
            </a:fld>
            <a:endParaRPr lang="en-US"/>
          </a:p>
        </p:txBody>
      </p:sp>
      <p:sp>
        <p:nvSpPr>
          <p:cNvPr id="4" name="Footer Placeholder 3">
            <a:extLst>
              <a:ext uri="{FF2B5EF4-FFF2-40B4-BE49-F238E27FC236}">
                <a16:creationId xmlns:a16="http://schemas.microsoft.com/office/drawing/2014/main" id="{414A0CDC-2F36-426C-80AA-FE2E1F4F5A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F547B6-87AA-43C9-9E1D-3574C141F8B8}"/>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11" name="Title 10">
            <a:extLst>
              <a:ext uri="{FF2B5EF4-FFF2-40B4-BE49-F238E27FC236}">
                <a16:creationId xmlns:a16="http://schemas.microsoft.com/office/drawing/2014/main" id="{207226BF-68DB-4968-9A5F-34BB3DADA2A0}"/>
              </a:ext>
            </a:extLst>
          </p:cNvPr>
          <p:cNvSpPr>
            <a:spLocks noGrp="1"/>
          </p:cNvSpPr>
          <p:nvPr>
            <p:ph type="title"/>
          </p:nvPr>
        </p:nvSpPr>
        <p:spPr/>
        <p:txBody>
          <a:bodyPr/>
          <a:lstStyle/>
          <a:p>
            <a:r>
              <a:rPr lang="en-US"/>
              <a:t>Click to edit Master title style</a:t>
            </a:r>
          </a:p>
        </p:txBody>
      </p:sp>
      <p:sp>
        <p:nvSpPr>
          <p:cNvPr id="13" name="Content Placeholder 12">
            <a:extLst>
              <a:ext uri="{FF2B5EF4-FFF2-40B4-BE49-F238E27FC236}">
                <a16:creationId xmlns:a16="http://schemas.microsoft.com/office/drawing/2014/main" id="{BBA8063C-7A11-4535-8FA1-2D81C58A0A65}"/>
              </a:ext>
            </a:extLst>
          </p:cNvPr>
          <p:cNvSpPr>
            <a:spLocks noGrp="1"/>
          </p:cNvSpPr>
          <p:nvPr>
            <p:ph sz="quarter" idx="13"/>
          </p:nvPr>
        </p:nvSpPr>
        <p:spPr>
          <a:xfrm>
            <a:off x="652462" y="1295400"/>
            <a:ext cx="3483864"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86BB947E-0A0E-429F-A7E3-CA05D4EC1ACF}"/>
              </a:ext>
            </a:extLst>
          </p:cNvPr>
          <p:cNvSpPr>
            <a:spLocks noGrp="1"/>
          </p:cNvSpPr>
          <p:nvPr>
            <p:ph sz="quarter" idx="14"/>
          </p:nvPr>
        </p:nvSpPr>
        <p:spPr>
          <a:xfrm>
            <a:off x="4354068" y="1295400"/>
            <a:ext cx="3483864"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136C9D73-3B53-4757-8E5D-A4CC768E6D29}"/>
              </a:ext>
            </a:extLst>
          </p:cNvPr>
          <p:cNvSpPr>
            <a:spLocks noGrp="1"/>
          </p:cNvSpPr>
          <p:nvPr>
            <p:ph sz="quarter" idx="15"/>
          </p:nvPr>
        </p:nvSpPr>
        <p:spPr>
          <a:xfrm>
            <a:off x="8046149" y="1295400"/>
            <a:ext cx="3483864"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8020419"/>
      </p:ext>
    </p:extLst>
  </p:cSld>
  <p:clrMapOvr>
    <a:masterClrMapping/>
  </p:clrMapOvr>
  <p:extLst>
    <p:ext uri="{DCECCB84-F9BA-43D5-87BE-67443E8EF086}">
      <p15:sldGuideLst xmlns:p15="http://schemas.microsoft.com/office/powerpoint/2012/main">
        <p15:guide id="1" pos="2608">
          <p15:clr>
            <a:srgbClr val="FBAE40"/>
          </p15:clr>
        </p15:guide>
        <p15:guide id="2" pos="4937">
          <p15:clr>
            <a:srgbClr val="FBAE40"/>
          </p15:clr>
        </p15:guide>
        <p15:guide id="3" pos="5070">
          <p15:clr>
            <a:srgbClr val="FBAE40"/>
          </p15:clr>
        </p15:guide>
        <p15:guide id="4" pos="274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Thirds / One Thi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DBA6-06C3-4826-B064-BD9DE5C3EBBF}"/>
              </a:ext>
            </a:extLst>
          </p:cNvPr>
          <p:cNvSpPr>
            <a:spLocks noGrp="1"/>
          </p:cNvSpPr>
          <p:nvPr>
            <p:ph type="title"/>
          </p:nvPr>
        </p:nvSpPr>
        <p:spPr/>
        <p:txBody>
          <a:bodyPr/>
          <a:lstStyle>
            <a:lvl1pPr>
              <a:defRPr sz="3200"/>
            </a:lvl1pPr>
          </a:lstStyle>
          <a:p>
            <a:r>
              <a:rPr lang="en-US"/>
              <a:t>Click to edit Master title style</a:t>
            </a:r>
          </a:p>
        </p:txBody>
      </p:sp>
      <p:sp>
        <p:nvSpPr>
          <p:cNvPr id="3" name="Date Placeholder 2">
            <a:extLst>
              <a:ext uri="{FF2B5EF4-FFF2-40B4-BE49-F238E27FC236}">
                <a16:creationId xmlns:a16="http://schemas.microsoft.com/office/drawing/2014/main" id="{1EA7CA3A-A27F-4124-85E1-594A0D712C7E}"/>
              </a:ext>
            </a:extLst>
          </p:cNvPr>
          <p:cNvSpPr>
            <a:spLocks noGrp="1"/>
          </p:cNvSpPr>
          <p:nvPr>
            <p:ph type="dt" sz="half" idx="10"/>
          </p:nvPr>
        </p:nvSpPr>
        <p:spPr/>
        <p:txBody>
          <a:bodyPr/>
          <a:lstStyle/>
          <a:p>
            <a:fld id="{C26546CB-0F61-4FCE-99A7-14F4BDF4FC3C}" type="datetime1">
              <a:rPr lang="en-US" smtClean="0"/>
              <a:t>1/26/2022</a:t>
            </a:fld>
            <a:endParaRPr lang="en-US"/>
          </a:p>
        </p:txBody>
      </p:sp>
      <p:sp>
        <p:nvSpPr>
          <p:cNvPr id="4" name="Footer Placeholder 3">
            <a:extLst>
              <a:ext uri="{FF2B5EF4-FFF2-40B4-BE49-F238E27FC236}">
                <a16:creationId xmlns:a16="http://schemas.microsoft.com/office/drawing/2014/main" id="{4420F987-64A7-458D-A758-EE38E047FA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7AAF2C-4243-4267-812B-2FD3CB47B4A3}"/>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7" name="Content Placeholder 6">
            <a:extLst>
              <a:ext uri="{FF2B5EF4-FFF2-40B4-BE49-F238E27FC236}">
                <a16:creationId xmlns:a16="http://schemas.microsoft.com/office/drawing/2014/main" id="{E7E4A3EE-B55E-4F19-9274-53585DFCB819}"/>
              </a:ext>
            </a:extLst>
          </p:cNvPr>
          <p:cNvSpPr>
            <a:spLocks noGrp="1"/>
          </p:cNvSpPr>
          <p:nvPr>
            <p:ph sz="quarter" idx="13"/>
          </p:nvPr>
        </p:nvSpPr>
        <p:spPr>
          <a:xfrm>
            <a:off x="652462" y="1295399"/>
            <a:ext cx="7186845"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1EE6E3ED-07DA-441B-829A-B77630326455}"/>
              </a:ext>
            </a:extLst>
          </p:cNvPr>
          <p:cNvSpPr>
            <a:spLocks noGrp="1"/>
          </p:cNvSpPr>
          <p:nvPr>
            <p:ph sz="quarter" idx="14"/>
          </p:nvPr>
        </p:nvSpPr>
        <p:spPr>
          <a:xfrm>
            <a:off x="8046149" y="1295351"/>
            <a:ext cx="3483864" cy="4952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1116916"/>
      </p:ext>
    </p:extLst>
  </p:cSld>
  <p:clrMapOvr>
    <a:masterClrMapping/>
  </p:clrMapOvr>
  <p:extLst>
    <p:ext uri="{DCECCB84-F9BA-43D5-87BE-67443E8EF086}">
      <p15:sldGuideLst xmlns:p15="http://schemas.microsoft.com/office/powerpoint/2012/main">
        <p15:guide id="1" pos="4938">
          <p15:clr>
            <a:srgbClr val="FBAE40"/>
          </p15:clr>
        </p15:guide>
        <p15:guide id="2" pos="506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 Third / Two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DBA6-06C3-4826-B064-BD9DE5C3EB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A7CA3A-A27F-4124-85E1-594A0D712C7E}"/>
              </a:ext>
            </a:extLst>
          </p:cNvPr>
          <p:cNvSpPr>
            <a:spLocks noGrp="1"/>
          </p:cNvSpPr>
          <p:nvPr>
            <p:ph type="dt" sz="half" idx="10"/>
          </p:nvPr>
        </p:nvSpPr>
        <p:spPr/>
        <p:txBody>
          <a:bodyPr/>
          <a:lstStyle/>
          <a:p>
            <a:fld id="{75C3CCC0-C904-4168-BB5F-4772BB4E689E}" type="datetime1">
              <a:rPr lang="en-US" smtClean="0"/>
              <a:t>1/26/2022</a:t>
            </a:fld>
            <a:endParaRPr lang="en-US"/>
          </a:p>
        </p:txBody>
      </p:sp>
      <p:sp>
        <p:nvSpPr>
          <p:cNvPr id="4" name="Footer Placeholder 3">
            <a:extLst>
              <a:ext uri="{FF2B5EF4-FFF2-40B4-BE49-F238E27FC236}">
                <a16:creationId xmlns:a16="http://schemas.microsoft.com/office/drawing/2014/main" id="{4420F987-64A7-458D-A758-EE38E047FA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7AAF2C-4243-4267-812B-2FD3CB47B4A3}"/>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7" name="Content Placeholder 6">
            <a:extLst>
              <a:ext uri="{FF2B5EF4-FFF2-40B4-BE49-F238E27FC236}">
                <a16:creationId xmlns:a16="http://schemas.microsoft.com/office/drawing/2014/main" id="{E7E4A3EE-B55E-4F19-9274-53585DFCB819}"/>
              </a:ext>
            </a:extLst>
          </p:cNvPr>
          <p:cNvSpPr>
            <a:spLocks noGrp="1"/>
          </p:cNvSpPr>
          <p:nvPr>
            <p:ph sz="quarter" idx="13"/>
          </p:nvPr>
        </p:nvSpPr>
        <p:spPr>
          <a:xfrm>
            <a:off x="652463" y="1295449"/>
            <a:ext cx="3486796" cy="4950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1EE6E3ED-07DA-441B-829A-B77630326455}"/>
              </a:ext>
            </a:extLst>
          </p:cNvPr>
          <p:cNvSpPr>
            <a:spLocks noGrp="1"/>
          </p:cNvSpPr>
          <p:nvPr>
            <p:ph sz="quarter" idx="14"/>
          </p:nvPr>
        </p:nvSpPr>
        <p:spPr>
          <a:xfrm>
            <a:off x="4343400" y="1295400"/>
            <a:ext cx="7192963"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8333958"/>
      </p:ext>
    </p:extLst>
  </p:cSld>
  <p:clrMapOvr>
    <a:masterClrMapping/>
  </p:clrMapOvr>
  <p:extLst>
    <p:ext uri="{DCECCB84-F9BA-43D5-87BE-67443E8EF086}">
      <p15:sldGuideLst xmlns:p15="http://schemas.microsoft.com/office/powerpoint/2012/main">
        <p15:guide id="1" pos="2607">
          <p15:clr>
            <a:srgbClr val="FBAE40"/>
          </p15:clr>
        </p15:guide>
        <p15:guide id="2" pos="273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er 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DBA6-06C3-4826-B064-BD9DE5C3EB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A7CA3A-A27F-4124-85E1-594A0D712C7E}"/>
              </a:ext>
            </a:extLst>
          </p:cNvPr>
          <p:cNvSpPr>
            <a:spLocks noGrp="1"/>
          </p:cNvSpPr>
          <p:nvPr>
            <p:ph type="dt" sz="half" idx="10"/>
          </p:nvPr>
        </p:nvSpPr>
        <p:spPr/>
        <p:txBody>
          <a:bodyPr/>
          <a:lstStyle/>
          <a:p>
            <a:fld id="{4F3E562D-FDBA-495B-A293-B4FB4F8F52B2}" type="datetime1">
              <a:rPr lang="en-US" smtClean="0"/>
              <a:t>1/26/2022</a:t>
            </a:fld>
            <a:endParaRPr lang="en-US"/>
          </a:p>
        </p:txBody>
      </p:sp>
      <p:sp>
        <p:nvSpPr>
          <p:cNvPr id="4" name="Footer Placeholder 3">
            <a:extLst>
              <a:ext uri="{FF2B5EF4-FFF2-40B4-BE49-F238E27FC236}">
                <a16:creationId xmlns:a16="http://schemas.microsoft.com/office/drawing/2014/main" id="{4420F987-64A7-458D-A758-EE38E047FA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7AAF2C-4243-4267-812B-2FD3CB47B4A3}"/>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9" name="Content Placeholder 8">
            <a:extLst>
              <a:ext uri="{FF2B5EF4-FFF2-40B4-BE49-F238E27FC236}">
                <a16:creationId xmlns:a16="http://schemas.microsoft.com/office/drawing/2014/main" id="{1EE6E3ED-07DA-441B-829A-B77630326455}"/>
              </a:ext>
            </a:extLst>
          </p:cNvPr>
          <p:cNvSpPr>
            <a:spLocks noGrp="1"/>
          </p:cNvSpPr>
          <p:nvPr>
            <p:ph sz="quarter" idx="14"/>
          </p:nvPr>
        </p:nvSpPr>
        <p:spPr>
          <a:xfrm>
            <a:off x="4343400" y="1295400"/>
            <a:ext cx="7192963"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E826942A-CD52-45AB-BD2A-DBEE06603BA1}"/>
              </a:ext>
            </a:extLst>
          </p:cNvPr>
          <p:cNvSpPr>
            <a:spLocks noGrp="1"/>
          </p:cNvSpPr>
          <p:nvPr>
            <p:ph type="pic" sz="quarter" idx="15" hasCustomPrompt="1"/>
          </p:nvPr>
        </p:nvSpPr>
        <p:spPr>
          <a:xfrm>
            <a:off x="652463" y="1295400"/>
            <a:ext cx="3486150" cy="946150"/>
          </a:xfrm>
          <a:pattFill prst="pct5">
            <a:fgClr>
              <a:schemeClr val="accent1"/>
            </a:fgClr>
            <a:bgClr>
              <a:schemeClr val="bg1"/>
            </a:bgClr>
          </a:pattFill>
        </p:spPr>
        <p:txBody>
          <a:bodyPr anchor="ctr">
            <a:normAutofit/>
          </a:bodyPr>
          <a:lstStyle>
            <a:lvl1pPr marL="0" indent="0" algn="ctr">
              <a:buNone/>
              <a:defRPr sz="1800"/>
            </a:lvl1pPr>
          </a:lstStyle>
          <a:p>
            <a:r>
              <a:rPr lang="en-US"/>
              <a:t>Insert logo here (remove placeholder and place logo manually if needed)</a:t>
            </a:r>
          </a:p>
        </p:txBody>
      </p:sp>
      <p:sp>
        <p:nvSpPr>
          <p:cNvPr id="11" name="Text Placeholder 10">
            <a:extLst>
              <a:ext uri="{FF2B5EF4-FFF2-40B4-BE49-F238E27FC236}">
                <a16:creationId xmlns:a16="http://schemas.microsoft.com/office/drawing/2014/main" id="{29EA4789-3E51-4DF8-8A2E-5BFC9BF41651}"/>
              </a:ext>
            </a:extLst>
          </p:cNvPr>
          <p:cNvSpPr>
            <a:spLocks noGrp="1"/>
          </p:cNvSpPr>
          <p:nvPr>
            <p:ph type="body" sz="quarter" idx="16"/>
          </p:nvPr>
        </p:nvSpPr>
        <p:spPr>
          <a:xfrm>
            <a:off x="652463" y="2743200"/>
            <a:ext cx="3486150" cy="350361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4277919"/>
      </p:ext>
    </p:extLst>
  </p:cSld>
  <p:clrMapOvr>
    <a:masterClrMapping/>
  </p:clrMapOvr>
  <p:extLst>
    <p:ext uri="{DCECCB84-F9BA-43D5-87BE-67443E8EF086}">
      <p15:sldGuideLst xmlns:p15="http://schemas.microsoft.com/office/powerpoint/2012/main">
        <p15:guide id="1" pos="2607">
          <p15:clr>
            <a:srgbClr val="FBAE40"/>
          </p15:clr>
        </p15:guide>
        <p15:guide id="2" pos="2733">
          <p15:clr>
            <a:srgbClr val="FBAE40"/>
          </p15:clr>
        </p15:guide>
        <p15:guide id="3" orient="horz" pos="1637">
          <p15:clr>
            <a:srgbClr val="FBAE40"/>
          </p15:clr>
        </p15:guide>
        <p15:guide id="4" orient="horz" pos="151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entered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1" name="Content Placeholder 10">
            <a:extLst>
              <a:ext uri="{FF2B5EF4-FFF2-40B4-BE49-F238E27FC236}">
                <a16:creationId xmlns:a16="http://schemas.microsoft.com/office/drawing/2014/main" id="{2EBD2786-0B84-5646-AC59-B4CC08BAF374}"/>
              </a:ext>
            </a:extLst>
          </p:cNvPr>
          <p:cNvSpPr>
            <a:spLocks noGrp="1"/>
          </p:cNvSpPr>
          <p:nvPr>
            <p:ph sz="quarter" idx="12"/>
          </p:nvPr>
        </p:nvSpPr>
        <p:spPr>
          <a:xfrm>
            <a:off x="838200" y="1989138"/>
            <a:ext cx="10515600" cy="42227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99222008"/>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OC / Agenda">
    <p:spTree>
      <p:nvGrpSpPr>
        <p:cNvPr id="1" name=""/>
        <p:cNvGrpSpPr/>
        <p:nvPr/>
      </p:nvGrpSpPr>
      <p:grpSpPr>
        <a:xfrm>
          <a:off x="0" y="0"/>
          <a:ext cx="0" cy="0"/>
          <a:chOff x="0" y="0"/>
          <a:chExt cx="0" cy="0"/>
        </a:xfrm>
      </p:grpSpPr>
      <p:grpSp>
        <p:nvGrpSpPr>
          <p:cNvPr id="9" name="Graphic 6">
            <a:extLst>
              <a:ext uri="{FF2B5EF4-FFF2-40B4-BE49-F238E27FC236}">
                <a16:creationId xmlns:a16="http://schemas.microsoft.com/office/drawing/2014/main" id="{3DFC48DD-BA45-4AD6-AA56-D087A281B66D}"/>
              </a:ext>
            </a:extLst>
          </p:cNvPr>
          <p:cNvGrpSpPr/>
          <p:nvPr/>
        </p:nvGrpSpPr>
        <p:grpSpPr>
          <a:xfrm>
            <a:off x="0" y="4762"/>
            <a:ext cx="12192000" cy="6853237"/>
            <a:chOff x="0" y="4762"/>
            <a:chExt cx="12192000" cy="6853237"/>
          </a:xfrm>
          <a:solidFill>
            <a:schemeClr val="accent1"/>
          </a:solidFill>
        </p:grpSpPr>
        <p:sp>
          <p:nvSpPr>
            <p:cNvPr id="22" name="Freeform: Shape 21">
              <a:extLst>
                <a:ext uri="{FF2B5EF4-FFF2-40B4-BE49-F238E27FC236}">
                  <a16:creationId xmlns:a16="http://schemas.microsoft.com/office/drawing/2014/main" id="{75031294-5AEF-49AB-A3E0-6D7AF3CC7444}"/>
                </a:ext>
              </a:extLst>
            </p:cNvPr>
            <p:cNvSpPr/>
            <p:nvPr/>
          </p:nvSpPr>
          <p:spPr>
            <a:xfrm>
              <a:off x="8143017" y="4762"/>
              <a:ext cx="4048410" cy="4051173"/>
            </a:xfrm>
            <a:custGeom>
              <a:avLst/>
              <a:gdLst>
                <a:gd name="connsiteX0" fmla="*/ 4048411 w 4048410"/>
                <a:gd name="connsiteY0" fmla="*/ 0 h 4051173"/>
                <a:gd name="connsiteX1" fmla="*/ 0 w 4048410"/>
                <a:gd name="connsiteY1" fmla="*/ 4051173 h 4051173"/>
                <a:gd name="connsiteX2" fmla="*/ 2293049 w 4048410"/>
                <a:gd name="connsiteY2" fmla="*/ 4051173 h 4051173"/>
                <a:gd name="connsiteX3" fmla="*/ 4048411 w 4048410"/>
                <a:gd name="connsiteY3" fmla="*/ 2283905 h 4051173"/>
                <a:gd name="connsiteX4" fmla="*/ 4048411 w 4048410"/>
                <a:gd name="connsiteY4" fmla="*/ 0 h 405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410" h="4051173">
                  <a:moveTo>
                    <a:pt x="4048411" y="0"/>
                  </a:moveTo>
                  <a:lnTo>
                    <a:pt x="0" y="4051173"/>
                  </a:lnTo>
                  <a:lnTo>
                    <a:pt x="2293049" y="4051173"/>
                  </a:lnTo>
                  <a:lnTo>
                    <a:pt x="4048411" y="2283905"/>
                  </a:lnTo>
                  <a:lnTo>
                    <a:pt x="4048411" y="0"/>
                  </a:lnTo>
                  <a:close/>
                </a:path>
              </a:pathLst>
            </a:custGeom>
            <a:solidFill>
              <a:srgbClr val="0D4E96"/>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D6DEAD9-652F-43F0-B567-CCFA267D38E4}"/>
                </a:ext>
              </a:extLst>
            </p:cNvPr>
            <p:cNvSpPr/>
            <p:nvPr/>
          </p:nvSpPr>
          <p:spPr>
            <a:xfrm>
              <a:off x="8041671" y="4050982"/>
              <a:ext cx="4150328" cy="2395537"/>
            </a:xfrm>
            <a:custGeom>
              <a:avLst/>
              <a:gdLst>
                <a:gd name="connsiteX0" fmla="*/ 4150328 w 4150328"/>
                <a:gd name="connsiteY0" fmla="*/ 0 h 2395537"/>
                <a:gd name="connsiteX1" fmla="*/ 2395633 w 4150328"/>
                <a:gd name="connsiteY1" fmla="*/ 0 h 2395537"/>
                <a:gd name="connsiteX2" fmla="*/ 0 w 4150328"/>
                <a:gd name="connsiteY2" fmla="*/ 2395538 h 2395537"/>
                <a:gd name="connsiteX3" fmla="*/ 2508599 w 4150328"/>
                <a:gd name="connsiteY3" fmla="*/ 2395538 h 2395537"/>
                <a:gd name="connsiteX4" fmla="*/ 4150328 w 4150328"/>
                <a:gd name="connsiteY4" fmla="*/ 753809 h 2395537"/>
                <a:gd name="connsiteX5" fmla="*/ 4150328 w 4150328"/>
                <a:gd name="connsiteY5" fmla="*/ 0 h 239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0328" h="2395537">
                  <a:moveTo>
                    <a:pt x="4150328" y="0"/>
                  </a:moveTo>
                  <a:lnTo>
                    <a:pt x="2395633" y="0"/>
                  </a:lnTo>
                  <a:lnTo>
                    <a:pt x="0" y="2395538"/>
                  </a:lnTo>
                  <a:lnTo>
                    <a:pt x="2508599" y="2395538"/>
                  </a:lnTo>
                  <a:lnTo>
                    <a:pt x="4150328" y="753809"/>
                  </a:lnTo>
                  <a:lnTo>
                    <a:pt x="4150328" y="0"/>
                  </a:lnTo>
                  <a:close/>
                </a:path>
              </a:pathLst>
            </a:custGeom>
            <a:solidFill>
              <a:srgbClr val="406997"/>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1510791-E2B0-4BA7-8381-C471FABCE11D}"/>
                </a:ext>
              </a:extLst>
            </p:cNvPr>
            <p:cNvSpPr/>
            <p:nvPr/>
          </p:nvSpPr>
          <p:spPr>
            <a:xfrm>
              <a:off x="10539698" y="4794218"/>
              <a:ext cx="1652301" cy="1652301"/>
            </a:xfrm>
            <a:custGeom>
              <a:avLst/>
              <a:gdLst>
                <a:gd name="connsiteX0" fmla="*/ 1652302 w 1652301"/>
                <a:gd name="connsiteY0" fmla="*/ 0 h 1652301"/>
                <a:gd name="connsiteX1" fmla="*/ 0 w 1652301"/>
                <a:gd name="connsiteY1" fmla="*/ 1652302 h 1652301"/>
                <a:gd name="connsiteX2" fmla="*/ 1652302 w 1652301"/>
                <a:gd name="connsiteY2" fmla="*/ 1652302 h 1652301"/>
                <a:gd name="connsiteX3" fmla="*/ 1652302 w 1652301"/>
                <a:gd name="connsiteY3" fmla="*/ 0 h 1652301"/>
              </a:gdLst>
              <a:ahLst/>
              <a:cxnLst>
                <a:cxn ang="0">
                  <a:pos x="connsiteX0" y="connsiteY0"/>
                </a:cxn>
                <a:cxn ang="0">
                  <a:pos x="connsiteX1" y="connsiteY1"/>
                </a:cxn>
                <a:cxn ang="0">
                  <a:pos x="connsiteX2" y="connsiteY2"/>
                </a:cxn>
                <a:cxn ang="0">
                  <a:pos x="connsiteX3" y="connsiteY3"/>
                </a:cxn>
              </a:cxnLst>
              <a:rect l="l" t="t" r="r" b="b"/>
              <a:pathLst>
                <a:path w="1652301" h="1652301">
                  <a:moveTo>
                    <a:pt x="1652302" y="0"/>
                  </a:moveTo>
                  <a:lnTo>
                    <a:pt x="0" y="1652302"/>
                  </a:lnTo>
                  <a:lnTo>
                    <a:pt x="1652302" y="1652302"/>
                  </a:lnTo>
                  <a:lnTo>
                    <a:pt x="1652302" y="0"/>
                  </a:lnTo>
                  <a:close/>
                </a:path>
              </a:pathLst>
            </a:custGeom>
            <a:solidFill>
              <a:srgbClr val="0D4E96"/>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7B37C87-6FED-41E2-B734-5644DA4F1307}"/>
                </a:ext>
              </a:extLst>
            </p:cNvPr>
            <p:cNvSpPr/>
            <p:nvPr/>
          </p:nvSpPr>
          <p:spPr>
            <a:xfrm>
              <a:off x="8144161" y="4050982"/>
              <a:ext cx="2293048" cy="1146524"/>
            </a:xfrm>
            <a:custGeom>
              <a:avLst/>
              <a:gdLst>
                <a:gd name="connsiteX0" fmla="*/ 2293049 w 2293048"/>
                <a:gd name="connsiteY0" fmla="*/ 0 h 1146524"/>
                <a:gd name="connsiteX1" fmla="*/ 1146524 w 2293048"/>
                <a:gd name="connsiteY1" fmla="*/ 1146524 h 1146524"/>
                <a:gd name="connsiteX2" fmla="*/ 0 w 2293048"/>
                <a:gd name="connsiteY2" fmla="*/ 0 h 1146524"/>
                <a:gd name="connsiteX3" fmla="*/ 2293049 w 2293048"/>
                <a:gd name="connsiteY3" fmla="*/ 0 h 1146524"/>
              </a:gdLst>
              <a:ahLst/>
              <a:cxnLst>
                <a:cxn ang="0">
                  <a:pos x="connsiteX0" y="connsiteY0"/>
                </a:cxn>
                <a:cxn ang="0">
                  <a:pos x="connsiteX1" y="connsiteY1"/>
                </a:cxn>
                <a:cxn ang="0">
                  <a:pos x="connsiteX2" y="connsiteY2"/>
                </a:cxn>
                <a:cxn ang="0">
                  <a:pos x="connsiteX3" y="connsiteY3"/>
                </a:cxn>
              </a:cxnLst>
              <a:rect l="l" t="t" r="r" b="b"/>
              <a:pathLst>
                <a:path w="2293048" h="1146524">
                  <a:moveTo>
                    <a:pt x="2293049" y="0"/>
                  </a:moveTo>
                  <a:lnTo>
                    <a:pt x="1146524" y="1146524"/>
                  </a:lnTo>
                  <a:lnTo>
                    <a:pt x="0" y="0"/>
                  </a:lnTo>
                  <a:lnTo>
                    <a:pt x="2293049" y="0"/>
                  </a:lnTo>
                  <a:close/>
                </a:path>
              </a:pathLst>
            </a:custGeom>
            <a:solidFill>
              <a:srgbClr val="052144"/>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6597733-88FA-40D4-84C1-55D4D4E8F384}"/>
                </a:ext>
              </a:extLst>
            </p:cNvPr>
            <p:cNvSpPr/>
            <p:nvPr/>
          </p:nvSpPr>
          <p:spPr>
            <a:xfrm>
              <a:off x="8041671" y="5197506"/>
              <a:ext cx="2498026" cy="1249013"/>
            </a:xfrm>
            <a:custGeom>
              <a:avLst/>
              <a:gdLst>
                <a:gd name="connsiteX0" fmla="*/ 2498027 w 2498026"/>
                <a:gd name="connsiteY0" fmla="*/ 1249013 h 1249013"/>
                <a:gd name="connsiteX1" fmla="*/ 1249013 w 2498026"/>
                <a:gd name="connsiteY1" fmla="*/ 0 h 1249013"/>
                <a:gd name="connsiteX2" fmla="*/ 0 w 2498026"/>
                <a:gd name="connsiteY2" fmla="*/ 1249013 h 1249013"/>
                <a:gd name="connsiteX3" fmla="*/ 2498027 w 2498026"/>
                <a:gd name="connsiteY3" fmla="*/ 1249013 h 1249013"/>
              </a:gdLst>
              <a:ahLst/>
              <a:cxnLst>
                <a:cxn ang="0">
                  <a:pos x="connsiteX0" y="connsiteY0"/>
                </a:cxn>
                <a:cxn ang="0">
                  <a:pos x="connsiteX1" y="connsiteY1"/>
                </a:cxn>
                <a:cxn ang="0">
                  <a:pos x="connsiteX2" y="connsiteY2"/>
                </a:cxn>
                <a:cxn ang="0">
                  <a:pos x="connsiteX3" y="connsiteY3"/>
                </a:cxn>
              </a:cxnLst>
              <a:rect l="l" t="t" r="r" b="b"/>
              <a:pathLst>
                <a:path w="2498026" h="1249013">
                  <a:moveTo>
                    <a:pt x="2498027" y="1249013"/>
                  </a:moveTo>
                  <a:lnTo>
                    <a:pt x="1249013" y="0"/>
                  </a:lnTo>
                  <a:lnTo>
                    <a:pt x="0" y="1249013"/>
                  </a:lnTo>
                  <a:lnTo>
                    <a:pt x="2498027" y="1249013"/>
                  </a:lnTo>
                  <a:close/>
                </a:path>
              </a:pathLst>
            </a:custGeom>
            <a:solidFill>
              <a:srgbClr val="FFFFFF">
                <a:alpha val="20000"/>
              </a:srgbClr>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B202400-6B7E-43D0-A68D-ABD8F38F82AC}"/>
                </a:ext>
              </a:extLst>
            </p:cNvPr>
            <p:cNvSpPr/>
            <p:nvPr/>
          </p:nvSpPr>
          <p:spPr>
            <a:xfrm>
              <a:off x="10001821" y="3427475"/>
              <a:ext cx="1054703" cy="1058894"/>
            </a:xfrm>
            <a:custGeom>
              <a:avLst/>
              <a:gdLst>
                <a:gd name="connsiteX0" fmla="*/ 1 w 1054703"/>
                <a:gd name="connsiteY0" fmla="*/ 1058894 h 1058894"/>
                <a:gd name="connsiteX1" fmla="*/ 1054704 w 1054703"/>
                <a:gd name="connsiteY1" fmla="*/ 0 h 1058894"/>
              </a:gdLst>
              <a:ahLst/>
              <a:cxnLst>
                <a:cxn ang="0">
                  <a:pos x="connsiteX0" y="connsiteY0"/>
                </a:cxn>
                <a:cxn ang="0">
                  <a:pos x="connsiteX1" y="connsiteY1"/>
                </a:cxn>
              </a:cxnLst>
              <a:rect l="l" t="t" r="r" b="b"/>
              <a:pathLst>
                <a:path w="1054703" h="1058894">
                  <a:moveTo>
                    <a:pt x="1" y="1058894"/>
                  </a:moveTo>
                  <a:lnTo>
                    <a:pt x="1054704" y="0"/>
                  </a:lnTo>
                </a:path>
              </a:pathLst>
            </a:custGeom>
            <a:ln w="95155" cap="flat">
              <a:solidFill>
                <a:srgbClr val="D2D755"/>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BA526CA-B6D0-4C62-92E0-7742008EAB6F}"/>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4C57ECA-8A55-4A48-B62E-537751B85838}"/>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00A0F26-0ECD-489D-B6DB-17C26F636273}"/>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085AFA45-B9BF-4380-84CD-DFA217CB985B}"/>
              </a:ext>
            </a:extLst>
          </p:cNvPr>
          <p:cNvSpPr>
            <a:spLocks noGrp="1"/>
          </p:cNvSpPr>
          <p:nvPr>
            <p:ph type="title"/>
          </p:nvPr>
        </p:nvSpPr>
        <p:spPr>
          <a:xfrm>
            <a:off x="652463" y="275865"/>
            <a:ext cx="10244137" cy="714735"/>
          </a:xfrm>
        </p:spPr>
        <p:txBody>
          <a:bodyPr/>
          <a:lstStyle>
            <a:lvl1pPr>
              <a:defRPr sz="3200"/>
            </a:lvl1pPr>
          </a:lstStyle>
          <a:p>
            <a:r>
              <a:rPr lang="en-US"/>
              <a:t>Click to edit Master title style</a:t>
            </a:r>
          </a:p>
        </p:txBody>
      </p:sp>
      <p:sp>
        <p:nvSpPr>
          <p:cNvPr id="3" name="Date Placeholder 2">
            <a:extLst>
              <a:ext uri="{FF2B5EF4-FFF2-40B4-BE49-F238E27FC236}">
                <a16:creationId xmlns:a16="http://schemas.microsoft.com/office/drawing/2014/main" id="{9964E92C-14A1-452F-8B24-642609FE0604}"/>
              </a:ext>
            </a:extLst>
          </p:cNvPr>
          <p:cNvSpPr>
            <a:spLocks noGrp="1"/>
          </p:cNvSpPr>
          <p:nvPr>
            <p:ph type="dt" sz="half" idx="10"/>
          </p:nvPr>
        </p:nvSpPr>
        <p:spPr/>
        <p:txBody>
          <a:bodyPr/>
          <a:lstStyle/>
          <a:p>
            <a:fld id="{0CA4D7F9-E6F4-47D4-A8CB-79597FB729E9}" type="datetime1">
              <a:rPr lang="en-US" smtClean="0"/>
              <a:t>1/26/2022</a:t>
            </a:fld>
            <a:endParaRPr lang="en-US"/>
          </a:p>
        </p:txBody>
      </p:sp>
      <p:sp>
        <p:nvSpPr>
          <p:cNvPr id="4" name="Footer Placeholder 3">
            <a:extLst>
              <a:ext uri="{FF2B5EF4-FFF2-40B4-BE49-F238E27FC236}">
                <a16:creationId xmlns:a16="http://schemas.microsoft.com/office/drawing/2014/main" id="{39C0ED78-D602-45AF-BF79-714C6A4463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D2DED5-87D9-42BE-9CCA-B218AF01A185}"/>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10" name="Text Placeholder 9">
            <a:extLst>
              <a:ext uri="{FF2B5EF4-FFF2-40B4-BE49-F238E27FC236}">
                <a16:creationId xmlns:a16="http://schemas.microsoft.com/office/drawing/2014/main" id="{ADB79197-F6AF-4224-A0F2-CBBD948435C3}"/>
              </a:ext>
            </a:extLst>
          </p:cNvPr>
          <p:cNvSpPr>
            <a:spLocks noGrp="1"/>
          </p:cNvSpPr>
          <p:nvPr>
            <p:ph type="body" sz="quarter" idx="13"/>
          </p:nvPr>
        </p:nvSpPr>
        <p:spPr>
          <a:xfrm>
            <a:off x="652463" y="1295400"/>
            <a:ext cx="7272337" cy="4951413"/>
          </a:xfrm>
        </p:spPr>
        <p:txBody>
          <a:bodyPr/>
          <a:lstStyle>
            <a:lvl1pPr marL="457200" indent="-457200">
              <a:buFont typeface="+mj-lt"/>
              <a:buAutoNum type="arabicPeriod"/>
              <a:defRPr/>
            </a:lvl1pPr>
            <a:lvl2pPr marL="685800" indent="-457200">
              <a:buFont typeface="+mj-lt"/>
              <a:buAutoNum type="arabicPeriod"/>
              <a:defRPr/>
            </a:lvl2pPr>
            <a:lvl3pPr marL="800100" indent="-342900">
              <a:buFont typeface="+mj-lt"/>
              <a:buAutoNum type="arabicPeriod"/>
              <a:defRPr/>
            </a:lvl3pPr>
            <a:lvl4pPr marL="1028700" indent="-342900">
              <a:buFont typeface="+mj-lt"/>
              <a:buAutoNum type="arabicPeriod"/>
              <a:defRPr/>
            </a:lvl4pPr>
            <a:lvl5pPr marL="12573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1" name="Graphic 30">
            <a:extLst>
              <a:ext uri="{FF2B5EF4-FFF2-40B4-BE49-F238E27FC236}">
                <a16:creationId xmlns:a16="http://schemas.microsoft.com/office/drawing/2014/main" id="{E9B052AD-1F28-433B-A218-AD5B2ADDA11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064" t="25850" r="11371" b="26766"/>
          <a:stretch/>
        </p:blipFill>
        <p:spPr>
          <a:xfrm>
            <a:off x="465625" y="6544949"/>
            <a:ext cx="865204" cy="210199"/>
          </a:xfrm>
          <a:prstGeom prst="rect">
            <a:avLst/>
          </a:prstGeom>
        </p:spPr>
      </p:pic>
    </p:spTree>
    <p:extLst>
      <p:ext uri="{BB962C8B-B14F-4D97-AF65-F5344CB8AC3E}">
        <p14:creationId xmlns:p14="http://schemas.microsoft.com/office/powerpoint/2010/main" val="36467469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8C7CC3D-4C46-4591-A1A8-76BE4DEA28B4}"/>
              </a:ext>
            </a:extLst>
          </p:cNvPr>
          <p:cNvSpPr>
            <a:spLocks noGrp="1"/>
          </p:cNvSpPr>
          <p:nvPr>
            <p:ph type="pic" sz="quarter" idx="13" hasCustomPrompt="1"/>
          </p:nvPr>
        </p:nvSpPr>
        <p:spPr>
          <a:xfrm>
            <a:off x="0" y="-1"/>
            <a:ext cx="12192000" cy="6391176"/>
          </a:xfrm>
          <a:pattFill prst="pct5">
            <a:fgClr>
              <a:schemeClr val="accent1"/>
            </a:fgClr>
            <a:bgClr>
              <a:schemeClr val="bg1"/>
            </a:bgClr>
          </a:pattFill>
        </p:spPr>
        <p:txBody>
          <a:bodyPr anchor="ctr"/>
          <a:lstStyle>
            <a:lvl1pPr marL="0" indent="0" algn="ctr">
              <a:buNone/>
              <a:defRPr/>
            </a:lvl1pPr>
          </a:lstStyle>
          <a:p>
            <a:r>
              <a:rPr lang="en-US"/>
              <a:t>[Click icon to insert image]</a:t>
            </a:r>
          </a:p>
        </p:txBody>
      </p:sp>
      <p:sp>
        <p:nvSpPr>
          <p:cNvPr id="2" name="Title 1">
            <a:extLst>
              <a:ext uri="{FF2B5EF4-FFF2-40B4-BE49-F238E27FC236}">
                <a16:creationId xmlns:a16="http://schemas.microsoft.com/office/drawing/2014/main" id="{90219B01-1931-459E-A1BC-29BC0869617C}"/>
              </a:ext>
            </a:extLst>
          </p:cNvPr>
          <p:cNvSpPr>
            <a:spLocks noGrp="1"/>
          </p:cNvSpPr>
          <p:nvPr>
            <p:ph type="title" hasCustomPrompt="1"/>
          </p:nvPr>
        </p:nvSpPr>
        <p:spPr>
          <a:xfrm>
            <a:off x="664275" y="2057400"/>
            <a:ext cx="10877550" cy="714735"/>
          </a:xfrm>
        </p:spPr>
        <p:txBody>
          <a:bodyPr/>
          <a:lstStyle>
            <a:lvl1pPr>
              <a:defRPr/>
            </a:lvl1pPr>
          </a:lstStyle>
          <a:p>
            <a:r>
              <a:rPr lang="en-US"/>
              <a:t>[Insert Title and Change Font Color to White as Needed]</a:t>
            </a:r>
          </a:p>
        </p:txBody>
      </p:sp>
      <p:sp>
        <p:nvSpPr>
          <p:cNvPr id="3" name="Date Placeholder 2">
            <a:extLst>
              <a:ext uri="{FF2B5EF4-FFF2-40B4-BE49-F238E27FC236}">
                <a16:creationId xmlns:a16="http://schemas.microsoft.com/office/drawing/2014/main" id="{1B2C94C9-78BB-4EA4-8967-2FA80631B980}"/>
              </a:ext>
            </a:extLst>
          </p:cNvPr>
          <p:cNvSpPr>
            <a:spLocks noGrp="1"/>
          </p:cNvSpPr>
          <p:nvPr>
            <p:ph type="dt" sz="half" idx="10"/>
          </p:nvPr>
        </p:nvSpPr>
        <p:spPr/>
        <p:txBody>
          <a:bodyPr/>
          <a:lstStyle/>
          <a:p>
            <a:fld id="{5B675E78-1951-44F0-9FAF-A3CBA03937F9}" type="datetime1">
              <a:rPr lang="en-US" smtClean="0"/>
              <a:t>1/26/2022</a:t>
            </a:fld>
            <a:endParaRPr lang="en-US"/>
          </a:p>
        </p:txBody>
      </p:sp>
      <p:sp>
        <p:nvSpPr>
          <p:cNvPr id="4" name="Footer Placeholder 3">
            <a:extLst>
              <a:ext uri="{FF2B5EF4-FFF2-40B4-BE49-F238E27FC236}">
                <a16:creationId xmlns:a16="http://schemas.microsoft.com/office/drawing/2014/main" id="{64D26733-F592-46E8-9FA3-EC6FC5C6CA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F69422-B90B-41D6-A93A-926C3241E393}"/>
              </a:ext>
            </a:extLst>
          </p:cNvPr>
          <p:cNvSpPr>
            <a:spLocks noGrp="1"/>
          </p:cNvSpPr>
          <p:nvPr>
            <p:ph type="sldNum" sz="quarter" idx="12"/>
          </p:nvPr>
        </p:nvSpPr>
        <p:spPr/>
        <p:txBody>
          <a:bodyPr/>
          <a:lstStyle/>
          <a:p>
            <a:fld id="{507CC9FD-F0BE-4343-88E6-11D806760E48}" type="slidenum">
              <a:rPr lang="en-US" smtClean="0"/>
              <a:pPr/>
              <a:t>‹#›</a:t>
            </a:fld>
            <a:endParaRPr lang="en-US"/>
          </a:p>
        </p:txBody>
      </p:sp>
    </p:spTree>
    <p:extLst>
      <p:ext uri="{BB962C8B-B14F-4D97-AF65-F5344CB8AC3E}">
        <p14:creationId xmlns:p14="http://schemas.microsoft.com/office/powerpoint/2010/main" val="2118139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er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C78D-46EF-4E59-AF5C-1B55CBC36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49FF86-ABF9-4337-BDBB-FDCE34B0493F}"/>
              </a:ext>
            </a:extLst>
          </p:cNvPr>
          <p:cNvSpPr>
            <a:spLocks noGrp="1"/>
          </p:cNvSpPr>
          <p:nvPr>
            <p:ph type="dt" sz="half" idx="10"/>
          </p:nvPr>
        </p:nvSpPr>
        <p:spPr/>
        <p:txBody>
          <a:bodyPr/>
          <a:lstStyle/>
          <a:p>
            <a:fld id="{5B3AB921-E751-4D26-8FAF-7199D7BC2E16}" type="datetime1">
              <a:rPr lang="en-US" smtClean="0"/>
              <a:t>1/26/2022</a:t>
            </a:fld>
            <a:endParaRPr lang="en-US"/>
          </a:p>
        </p:txBody>
      </p:sp>
      <p:sp>
        <p:nvSpPr>
          <p:cNvPr id="4" name="Footer Placeholder 3">
            <a:extLst>
              <a:ext uri="{FF2B5EF4-FFF2-40B4-BE49-F238E27FC236}">
                <a16:creationId xmlns:a16="http://schemas.microsoft.com/office/drawing/2014/main" id="{E510281F-7451-4996-BC5D-20EED4D881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B1C23C-18C0-40DE-9F00-AD32EBC50D85}"/>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30" name="Text Placeholder 29">
            <a:extLst>
              <a:ext uri="{FF2B5EF4-FFF2-40B4-BE49-F238E27FC236}">
                <a16:creationId xmlns:a16="http://schemas.microsoft.com/office/drawing/2014/main" id="{5DCE28D9-AC23-4E31-9484-082689437A08}"/>
              </a:ext>
            </a:extLst>
          </p:cNvPr>
          <p:cNvSpPr>
            <a:spLocks noGrp="1"/>
          </p:cNvSpPr>
          <p:nvPr>
            <p:ph type="body" sz="quarter" idx="13" hasCustomPrompt="1"/>
          </p:nvPr>
        </p:nvSpPr>
        <p:spPr>
          <a:xfrm>
            <a:off x="652463" y="1292232"/>
            <a:ext cx="3181350" cy="310896"/>
          </a:xfrm>
          <a:custGeom>
            <a:avLst/>
            <a:gdLst>
              <a:gd name="connsiteX0" fmla="*/ 0 w 3181350"/>
              <a:gd name="connsiteY0" fmla="*/ 0 h 310896"/>
              <a:gd name="connsiteX1" fmla="*/ 3181350 w 3181350"/>
              <a:gd name="connsiteY1" fmla="*/ 0 h 310896"/>
              <a:gd name="connsiteX2" fmla="*/ 2878017 w 3181350"/>
              <a:gd name="connsiteY2" fmla="*/ 310895 h 310896"/>
              <a:gd name="connsiteX3" fmla="*/ 3181350 w 3181350"/>
              <a:gd name="connsiteY3" fmla="*/ 310895 h 310896"/>
              <a:gd name="connsiteX4" fmla="*/ 3181350 w 3181350"/>
              <a:gd name="connsiteY4" fmla="*/ 310896 h 310896"/>
              <a:gd name="connsiteX5" fmla="*/ 0 w 3181350"/>
              <a:gd name="connsiteY5" fmla="*/ 310896 h 310896"/>
              <a:gd name="connsiteX0" fmla="*/ 0 w 3181350"/>
              <a:gd name="connsiteY0" fmla="*/ 0 h 310896"/>
              <a:gd name="connsiteX1" fmla="*/ 3181350 w 3181350"/>
              <a:gd name="connsiteY1" fmla="*/ 0 h 310896"/>
              <a:gd name="connsiteX2" fmla="*/ 2878017 w 3181350"/>
              <a:gd name="connsiteY2" fmla="*/ 310895 h 310896"/>
              <a:gd name="connsiteX3" fmla="*/ 3181350 w 3181350"/>
              <a:gd name="connsiteY3" fmla="*/ 310895 h 310896"/>
              <a:gd name="connsiteX4" fmla="*/ 0 w 3181350"/>
              <a:gd name="connsiteY4" fmla="*/ 310896 h 310896"/>
              <a:gd name="connsiteX5" fmla="*/ 0 w 3181350"/>
              <a:gd name="connsiteY5" fmla="*/ 0 h 310896"/>
              <a:gd name="connsiteX0" fmla="*/ 0 w 3181350"/>
              <a:gd name="connsiteY0" fmla="*/ 0 h 310896"/>
              <a:gd name="connsiteX1" fmla="*/ 3181350 w 3181350"/>
              <a:gd name="connsiteY1" fmla="*/ 0 h 310896"/>
              <a:gd name="connsiteX2" fmla="*/ 2878017 w 3181350"/>
              <a:gd name="connsiteY2" fmla="*/ 310895 h 310896"/>
              <a:gd name="connsiteX3" fmla="*/ 0 w 3181350"/>
              <a:gd name="connsiteY3" fmla="*/ 310896 h 310896"/>
              <a:gd name="connsiteX4" fmla="*/ 0 w 3181350"/>
              <a:gd name="connsiteY4" fmla="*/ 0 h 310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0" h="310896">
                <a:moveTo>
                  <a:pt x="0" y="0"/>
                </a:moveTo>
                <a:lnTo>
                  <a:pt x="3181350" y="0"/>
                </a:lnTo>
                <a:lnTo>
                  <a:pt x="2878017"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6" name="Text Placeholder 45">
            <a:extLst>
              <a:ext uri="{FF2B5EF4-FFF2-40B4-BE49-F238E27FC236}">
                <a16:creationId xmlns:a16="http://schemas.microsoft.com/office/drawing/2014/main" id="{6791866A-12A6-46F1-B35B-04C5F6A2FEAD}"/>
              </a:ext>
            </a:extLst>
          </p:cNvPr>
          <p:cNvSpPr>
            <a:spLocks noGrp="1"/>
          </p:cNvSpPr>
          <p:nvPr>
            <p:ph type="body" sz="quarter" idx="14" hasCustomPrompt="1"/>
          </p:nvPr>
        </p:nvSpPr>
        <p:spPr>
          <a:xfrm>
            <a:off x="4340225" y="1292232"/>
            <a:ext cx="3181350" cy="310896"/>
          </a:xfrm>
          <a:custGeom>
            <a:avLst/>
            <a:gdLst>
              <a:gd name="connsiteX0" fmla="*/ 0 w 3181350"/>
              <a:gd name="connsiteY0" fmla="*/ 0 h 310896"/>
              <a:gd name="connsiteX1" fmla="*/ 3181350 w 3181350"/>
              <a:gd name="connsiteY1" fmla="*/ 0 h 310896"/>
              <a:gd name="connsiteX2" fmla="*/ 3181350 w 3181350"/>
              <a:gd name="connsiteY2" fmla="*/ 5259 h 310896"/>
              <a:gd name="connsiteX3" fmla="*/ 2883146 w 3181350"/>
              <a:gd name="connsiteY3" fmla="*/ 310896 h 310896"/>
              <a:gd name="connsiteX4" fmla="*/ 0 w 3181350"/>
              <a:gd name="connsiteY4" fmla="*/ 310896 h 310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0" h="310896">
                <a:moveTo>
                  <a:pt x="0" y="0"/>
                </a:moveTo>
                <a:lnTo>
                  <a:pt x="3181350" y="0"/>
                </a:lnTo>
                <a:lnTo>
                  <a:pt x="3181350" y="5259"/>
                </a:lnTo>
                <a:lnTo>
                  <a:pt x="2883146" y="310896"/>
                </a:lnTo>
                <a:lnTo>
                  <a:pt x="0" y="310896"/>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7" name="Text Placeholder 46">
            <a:extLst>
              <a:ext uri="{FF2B5EF4-FFF2-40B4-BE49-F238E27FC236}">
                <a16:creationId xmlns:a16="http://schemas.microsoft.com/office/drawing/2014/main" id="{D0481DA2-ADBB-45C2-BDB1-E3F0E097398E}"/>
              </a:ext>
            </a:extLst>
          </p:cNvPr>
          <p:cNvSpPr>
            <a:spLocks noGrp="1"/>
          </p:cNvSpPr>
          <p:nvPr>
            <p:ph type="body" sz="quarter" idx="15" hasCustomPrompt="1"/>
          </p:nvPr>
        </p:nvSpPr>
        <p:spPr>
          <a:xfrm>
            <a:off x="8046149" y="1292232"/>
            <a:ext cx="3181350" cy="310896"/>
          </a:xfrm>
          <a:custGeom>
            <a:avLst/>
            <a:gdLst>
              <a:gd name="connsiteX0" fmla="*/ 0 w 3181350"/>
              <a:gd name="connsiteY0" fmla="*/ 0 h 310896"/>
              <a:gd name="connsiteX1" fmla="*/ 3181350 w 3181350"/>
              <a:gd name="connsiteY1" fmla="*/ 0 h 310896"/>
              <a:gd name="connsiteX2" fmla="*/ 3181350 w 3181350"/>
              <a:gd name="connsiteY2" fmla="*/ 5261 h 310896"/>
              <a:gd name="connsiteX3" fmla="*/ 2883148 w 3181350"/>
              <a:gd name="connsiteY3" fmla="*/ 310896 h 310896"/>
              <a:gd name="connsiteX4" fmla="*/ 0 w 3181350"/>
              <a:gd name="connsiteY4" fmla="*/ 310896 h 310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0" h="310896">
                <a:moveTo>
                  <a:pt x="0" y="0"/>
                </a:moveTo>
                <a:lnTo>
                  <a:pt x="3181350" y="0"/>
                </a:lnTo>
                <a:lnTo>
                  <a:pt x="3181350" y="5261"/>
                </a:lnTo>
                <a:lnTo>
                  <a:pt x="2883148" y="310896"/>
                </a:lnTo>
                <a:lnTo>
                  <a:pt x="0" y="310896"/>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0" name="Text Placeholder 39">
            <a:extLst>
              <a:ext uri="{FF2B5EF4-FFF2-40B4-BE49-F238E27FC236}">
                <a16:creationId xmlns:a16="http://schemas.microsoft.com/office/drawing/2014/main" id="{F65EF6C1-F268-4E40-AF42-E8F73900971A}"/>
              </a:ext>
            </a:extLst>
          </p:cNvPr>
          <p:cNvSpPr>
            <a:spLocks noGrp="1"/>
          </p:cNvSpPr>
          <p:nvPr>
            <p:ph type="body" sz="quarter" idx="16" hasCustomPrompt="1"/>
          </p:nvPr>
        </p:nvSpPr>
        <p:spPr>
          <a:xfrm>
            <a:off x="652463" y="2828176"/>
            <a:ext cx="3181350" cy="310896"/>
          </a:xfrm>
          <a:custGeom>
            <a:avLst/>
            <a:gdLst>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4570"/>
                </a:lnTo>
                <a:lnTo>
                  <a:pt x="2882476"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a:defRPr sz="1600"/>
            </a:lvl2pPr>
            <a:lvl3pPr>
              <a:defRPr sz="1400"/>
            </a:lvl3pPr>
            <a:lvl4pPr>
              <a:defRPr sz="1200"/>
            </a:lvl4pPr>
            <a:lvl5pPr>
              <a:defRPr sz="1100"/>
            </a:lvl5pPr>
          </a:lstStyle>
          <a:p>
            <a:pPr lvl="0"/>
            <a:r>
              <a:rPr lang="en-US"/>
              <a:t>[Insert text]</a:t>
            </a:r>
          </a:p>
        </p:txBody>
      </p:sp>
      <p:sp>
        <p:nvSpPr>
          <p:cNvPr id="43" name="Text Placeholder 42">
            <a:extLst>
              <a:ext uri="{FF2B5EF4-FFF2-40B4-BE49-F238E27FC236}">
                <a16:creationId xmlns:a16="http://schemas.microsoft.com/office/drawing/2014/main" id="{42A1221E-E83A-4BF8-B8DE-FA5240885D34}"/>
              </a:ext>
            </a:extLst>
          </p:cNvPr>
          <p:cNvSpPr>
            <a:spLocks noGrp="1"/>
          </p:cNvSpPr>
          <p:nvPr>
            <p:ph type="body" sz="quarter" idx="17" hasCustomPrompt="1"/>
          </p:nvPr>
        </p:nvSpPr>
        <p:spPr>
          <a:xfrm>
            <a:off x="4340225" y="2828176"/>
            <a:ext cx="3181350" cy="310896"/>
          </a:xfrm>
          <a:custGeom>
            <a:avLst/>
            <a:gdLst>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2285"/>
                </a:lnTo>
                <a:lnTo>
                  <a:pt x="2880246"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5" name="Text Placeholder 44">
            <a:extLst>
              <a:ext uri="{FF2B5EF4-FFF2-40B4-BE49-F238E27FC236}">
                <a16:creationId xmlns:a16="http://schemas.microsoft.com/office/drawing/2014/main" id="{0032F926-1D38-404D-B09D-F794CA91F9AB}"/>
              </a:ext>
            </a:extLst>
          </p:cNvPr>
          <p:cNvSpPr>
            <a:spLocks noGrp="1"/>
          </p:cNvSpPr>
          <p:nvPr>
            <p:ph type="body" sz="quarter" idx="18" hasCustomPrompt="1"/>
          </p:nvPr>
        </p:nvSpPr>
        <p:spPr>
          <a:xfrm>
            <a:off x="8046149" y="2828176"/>
            <a:ext cx="3181350" cy="310896"/>
          </a:xfrm>
          <a:custGeom>
            <a:avLst/>
            <a:gdLst>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2286"/>
                </a:lnTo>
                <a:lnTo>
                  <a:pt x="2880247"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1" name="Text Placeholder 40">
            <a:extLst>
              <a:ext uri="{FF2B5EF4-FFF2-40B4-BE49-F238E27FC236}">
                <a16:creationId xmlns:a16="http://schemas.microsoft.com/office/drawing/2014/main" id="{D788EC05-5918-48E0-99FC-B5ED16550AA6}"/>
              </a:ext>
            </a:extLst>
          </p:cNvPr>
          <p:cNvSpPr>
            <a:spLocks noGrp="1"/>
          </p:cNvSpPr>
          <p:nvPr>
            <p:ph type="body" sz="quarter" idx="19" hasCustomPrompt="1"/>
          </p:nvPr>
        </p:nvSpPr>
        <p:spPr>
          <a:xfrm>
            <a:off x="652463" y="4375000"/>
            <a:ext cx="3181350" cy="310896"/>
          </a:xfrm>
          <a:custGeom>
            <a:avLst/>
            <a:gdLst>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4570"/>
                </a:lnTo>
                <a:lnTo>
                  <a:pt x="2882476"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a:defRPr sz="1600"/>
            </a:lvl2pPr>
            <a:lvl3pPr>
              <a:defRPr sz="1400"/>
            </a:lvl3pPr>
            <a:lvl4pPr>
              <a:defRPr sz="1200"/>
            </a:lvl4pPr>
            <a:lvl5pPr>
              <a:defRPr sz="1100"/>
            </a:lvl5pPr>
          </a:lstStyle>
          <a:p>
            <a:pPr lvl="0"/>
            <a:r>
              <a:rPr lang="en-US"/>
              <a:t>[Insert text]</a:t>
            </a:r>
          </a:p>
        </p:txBody>
      </p:sp>
      <p:sp>
        <p:nvSpPr>
          <p:cNvPr id="42" name="Text Placeholder 41">
            <a:extLst>
              <a:ext uri="{FF2B5EF4-FFF2-40B4-BE49-F238E27FC236}">
                <a16:creationId xmlns:a16="http://schemas.microsoft.com/office/drawing/2014/main" id="{52E642F3-886C-4D6D-978D-7CE2950BA7D5}"/>
              </a:ext>
            </a:extLst>
          </p:cNvPr>
          <p:cNvSpPr>
            <a:spLocks noGrp="1"/>
          </p:cNvSpPr>
          <p:nvPr>
            <p:ph type="body" sz="quarter" idx="20" hasCustomPrompt="1"/>
          </p:nvPr>
        </p:nvSpPr>
        <p:spPr>
          <a:xfrm>
            <a:off x="4340225" y="4375000"/>
            <a:ext cx="3181350" cy="310896"/>
          </a:xfrm>
          <a:custGeom>
            <a:avLst/>
            <a:gdLst>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2285"/>
                </a:lnTo>
                <a:lnTo>
                  <a:pt x="2880246"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4" name="Text Placeholder 43">
            <a:extLst>
              <a:ext uri="{FF2B5EF4-FFF2-40B4-BE49-F238E27FC236}">
                <a16:creationId xmlns:a16="http://schemas.microsoft.com/office/drawing/2014/main" id="{109B01AC-4063-4659-AF62-D588C2F33D17}"/>
              </a:ext>
            </a:extLst>
          </p:cNvPr>
          <p:cNvSpPr>
            <a:spLocks noGrp="1"/>
          </p:cNvSpPr>
          <p:nvPr>
            <p:ph type="body" sz="quarter" idx="21" hasCustomPrompt="1"/>
          </p:nvPr>
        </p:nvSpPr>
        <p:spPr>
          <a:xfrm>
            <a:off x="8046149" y="4375000"/>
            <a:ext cx="3181350" cy="310896"/>
          </a:xfrm>
          <a:custGeom>
            <a:avLst/>
            <a:gdLst>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2286"/>
                </a:lnTo>
                <a:lnTo>
                  <a:pt x="2880247"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Tree>
    <p:extLst>
      <p:ext uri="{BB962C8B-B14F-4D97-AF65-F5344CB8AC3E}">
        <p14:creationId xmlns:p14="http://schemas.microsoft.com/office/powerpoint/2010/main" val="3227208844"/>
      </p:ext>
    </p:extLst>
  </p:cSld>
  <p:clrMapOvr>
    <a:masterClrMapping/>
  </p:clrMapOvr>
  <p:extLst>
    <p:ext uri="{DCECCB84-F9BA-43D5-87BE-67443E8EF086}">
      <p15:sldGuideLst xmlns:p15="http://schemas.microsoft.com/office/powerpoint/2012/main">
        <p15:guide id="1" pos="2734">
          <p15:clr>
            <a:srgbClr val="FBAE40"/>
          </p15:clr>
        </p15:guide>
        <p15:guide id="2" pos="2611">
          <p15:clr>
            <a:srgbClr val="FBAE40"/>
          </p15:clr>
        </p15:guide>
        <p15:guide id="3" pos="4940">
          <p15:clr>
            <a:srgbClr val="FBAE40"/>
          </p15:clr>
        </p15:guide>
        <p15:guide id="4" pos="505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C78D-46EF-4E59-AF5C-1B55CBC36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49FF86-ABF9-4337-BDBB-FDCE34B0493F}"/>
              </a:ext>
            </a:extLst>
          </p:cNvPr>
          <p:cNvSpPr>
            <a:spLocks noGrp="1"/>
          </p:cNvSpPr>
          <p:nvPr>
            <p:ph type="dt" sz="half" idx="10"/>
          </p:nvPr>
        </p:nvSpPr>
        <p:spPr/>
        <p:txBody>
          <a:bodyPr/>
          <a:lstStyle/>
          <a:p>
            <a:fld id="{B2207101-D00B-427C-8887-46EA07F03CB7}" type="datetime1">
              <a:rPr lang="en-US" smtClean="0"/>
              <a:t>1/26/2022</a:t>
            </a:fld>
            <a:endParaRPr lang="en-US"/>
          </a:p>
        </p:txBody>
      </p:sp>
      <p:sp>
        <p:nvSpPr>
          <p:cNvPr id="4" name="Footer Placeholder 3">
            <a:extLst>
              <a:ext uri="{FF2B5EF4-FFF2-40B4-BE49-F238E27FC236}">
                <a16:creationId xmlns:a16="http://schemas.microsoft.com/office/drawing/2014/main" id="{E510281F-7451-4996-BC5D-20EED4D881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B1C23C-18C0-40DE-9F00-AD32EBC50D85}"/>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30" name="Text Placeholder 29">
            <a:extLst>
              <a:ext uri="{FF2B5EF4-FFF2-40B4-BE49-F238E27FC236}">
                <a16:creationId xmlns:a16="http://schemas.microsoft.com/office/drawing/2014/main" id="{5DCE28D9-AC23-4E31-9484-082689437A08}"/>
              </a:ext>
            </a:extLst>
          </p:cNvPr>
          <p:cNvSpPr>
            <a:spLocks noGrp="1"/>
          </p:cNvSpPr>
          <p:nvPr>
            <p:ph type="body" sz="quarter" idx="13" hasCustomPrompt="1"/>
          </p:nvPr>
        </p:nvSpPr>
        <p:spPr>
          <a:xfrm>
            <a:off x="652463" y="1613262"/>
            <a:ext cx="1862137"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6" name="Text Placeholder 45">
            <a:extLst>
              <a:ext uri="{FF2B5EF4-FFF2-40B4-BE49-F238E27FC236}">
                <a16:creationId xmlns:a16="http://schemas.microsoft.com/office/drawing/2014/main" id="{6791866A-12A6-46F1-B35B-04C5F6A2FEAD}"/>
              </a:ext>
            </a:extLst>
          </p:cNvPr>
          <p:cNvSpPr>
            <a:spLocks noGrp="1"/>
          </p:cNvSpPr>
          <p:nvPr>
            <p:ph type="body" sz="quarter" idx="14" hasCustomPrompt="1"/>
          </p:nvPr>
        </p:nvSpPr>
        <p:spPr>
          <a:xfrm>
            <a:off x="5016576" y="4016956"/>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7" name="Text Placeholder 46">
            <a:extLst>
              <a:ext uri="{FF2B5EF4-FFF2-40B4-BE49-F238E27FC236}">
                <a16:creationId xmlns:a16="http://schemas.microsoft.com/office/drawing/2014/main" id="{D0481DA2-ADBB-45C2-BDB1-E3F0E097398E}"/>
              </a:ext>
            </a:extLst>
          </p:cNvPr>
          <p:cNvSpPr>
            <a:spLocks noGrp="1"/>
          </p:cNvSpPr>
          <p:nvPr>
            <p:ph type="body" sz="quarter" idx="15" hasCustomPrompt="1"/>
          </p:nvPr>
        </p:nvSpPr>
        <p:spPr>
          <a:xfrm>
            <a:off x="7182287" y="4016956"/>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0" name="Text Placeholder 39">
            <a:extLst>
              <a:ext uri="{FF2B5EF4-FFF2-40B4-BE49-F238E27FC236}">
                <a16:creationId xmlns:a16="http://schemas.microsoft.com/office/drawing/2014/main" id="{F65EF6C1-F268-4E40-AF42-E8F73900971A}"/>
              </a:ext>
            </a:extLst>
          </p:cNvPr>
          <p:cNvSpPr>
            <a:spLocks noGrp="1"/>
          </p:cNvSpPr>
          <p:nvPr>
            <p:ph type="body" sz="quarter" idx="16" hasCustomPrompt="1"/>
          </p:nvPr>
        </p:nvSpPr>
        <p:spPr>
          <a:xfrm>
            <a:off x="2830042" y="1613262"/>
            <a:ext cx="1865022" cy="1386512"/>
          </a:xfrm>
          <a:prstGeom prst="rect">
            <a:avLst/>
          </a:prstGeom>
          <a:noFill/>
        </p:spPr>
        <p:txBody>
          <a:bodyPr wrap="square" lIns="91440" tIns="0" rIns="0" bIns="0" anchor="b">
            <a:noAutofit/>
          </a:bodyPr>
          <a:lstStyle>
            <a:lvl1pPr>
              <a:defRPr sz="1400">
                <a:solidFill>
                  <a:schemeClr val="tx2"/>
                </a:solidFill>
              </a:defRPr>
            </a:lvl1pPr>
            <a:lvl2pPr>
              <a:defRPr sz="1600"/>
            </a:lvl2pPr>
            <a:lvl3pPr>
              <a:defRPr sz="1400"/>
            </a:lvl3pPr>
            <a:lvl4pPr>
              <a:defRPr sz="1200"/>
            </a:lvl4pPr>
            <a:lvl5pPr>
              <a:defRPr sz="1100"/>
            </a:lvl5pPr>
          </a:lstStyle>
          <a:p>
            <a:pPr lvl="0"/>
            <a:r>
              <a:rPr lang="en-US"/>
              <a:t>[Insert text]</a:t>
            </a:r>
          </a:p>
        </p:txBody>
      </p:sp>
      <p:sp>
        <p:nvSpPr>
          <p:cNvPr id="43" name="Text Placeholder 42">
            <a:extLst>
              <a:ext uri="{FF2B5EF4-FFF2-40B4-BE49-F238E27FC236}">
                <a16:creationId xmlns:a16="http://schemas.microsoft.com/office/drawing/2014/main" id="{42A1221E-E83A-4BF8-B8DE-FA5240885D34}"/>
              </a:ext>
            </a:extLst>
          </p:cNvPr>
          <p:cNvSpPr>
            <a:spLocks noGrp="1"/>
          </p:cNvSpPr>
          <p:nvPr>
            <p:ph type="body" sz="quarter" idx="17" hasCustomPrompt="1"/>
          </p:nvPr>
        </p:nvSpPr>
        <p:spPr>
          <a:xfrm>
            <a:off x="9363340" y="1613262"/>
            <a:ext cx="1865022"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5" name="Text Placeholder 44">
            <a:extLst>
              <a:ext uri="{FF2B5EF4-FFF2-40B4-BE49-F238E27FC236}">
                <a16:creationId xmlns:a16="http://schemas.microsoft.com/office/drawing/2014/main" id="{0032F926-1D38-404D-B09D-F794CA91F9AB}"/>
              </a:ext>
            </a:extLst>
          </p:cNvPr>
          <p:cNvSpPr>
            <a:spLocks noGrp="1"/>
          </p:cNvSpPr>
          <p:nvPr>
            <p:ph type="body" sz="quarter" idx="18" hasCustomPrompt="1"/>
          </p:nvPr>
        </p:nvSpPr>
        <p:spPr>
          <a:xfrm>
            <a:off x="2830042" y="4016956"/>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1" name="Text Placeholder 40">
            <a:extLst>
              <a:ext uri="{FF2B5EF4-FFF2-40B4-BE49-F238E27FC236}">
                <a16:creationId xmlns:a16="http://schemas.microsoft.com/office/drawing/2014/main" id="{D788EC05-5918-48E0-99FC-B5ED16550AA6}"/>
              </a:ext>
            </a:extLst>
          </p:cNvPr>
          <p:cNvSpPr>
            <a:spLocks noGrp="1"/>
          </p:cNvSpPr>
          <p:nvPr>
            <p:ph type="body" sz="quarter" idx="19" hasCustomPrompt="1"/>
          </p:nvPr>
        </p:nvSpPr>
        <p:spPr>
          <a:xfrm>
            <a:off x="5016576" y="1613262"/>
            <a:ext cx="1865022" cy="1386512"/>
          </a:xfrm>
          <a:prstGeom prst="rect">
            <a:avLst/>
          </a:prstGeom>
          <a:noFill/>
        </p:spPr>
        <p:txBody>
          <a:bodyPr wrap="square" lIns="91440" tIns="0" rIns="0" bIns="0" anchor="b">
            <a:noAutofit/>
          </a:bodyPr>
          <a:lstStyle>
            <a:lvl1pPr>
              <a:defRPr sz="1400">
                <a:solidFill>
                  <a:schemeClr val="tx2"/>
                </a:solidFill>
              </a:defRPr>
            </a:lvl1pPr>
            <a:lvl2pPr>
              <a:defRPr sz="1600"/>
            </a:lvl2pPr>
            <a:lvl3pPr>
              <a:defRPr sz="1400"/>
            </a:lvl3pPr>
            <a:lvl4pPr>
              <a:defRPr sz="1200"/>
            </a:lvl4pPr>
            <a:lvl5pPr>
              <a:defRPr sz="1100"/>
            </a:lvl5pPr>
          </a:lstStyle>
          <a:p>
            <a:pPr lvl="0"/>
            <a:r>
              <a:rPr lang="en-US"/>
              <a:t>[Insert text]</a:t>
            </a:r>
          </a:p>
        </p:txBody>
      </p:sp>
      <p:sp>
        <p:nvSpPr>
          <p:cNvPr id="42" name="Text Placeholder 41">
            <a:extLst>
              <a:ext uri="{FF2B5EF4-FFF2-40B4-BE49-F238E27FC236}">
                <a16:creationId xmlns:a16="http://schemas.microsoft.com/office/drawing/2014/main" id="{52E642F3-886C-4D6D-978D-7CE2950BA7D5}"/>
              </a:ext>
            </a:extLst>
          </p:cNvPr>
          <p:cNvSpPr>
            <a:spLocks noGrp="1"/>
          </p:cNvSpPr>
          <p:nvPr>
            <p:ph type="body" sz="quarter" idx="20" hasCustomPrompt="1"/>
          </p:nvPr>
        </p:nvSpPr>
        <p:spPr>
          <a:xfrm>
            <a:off x="7182287" y="1613262"/>
            <a:ext cx="1865022"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4" name="Text Placeholder 43">
            <a:extLst>
              <a:ext uri="{FF2B5EF4-FFF2-40B4-BE49-F238E27FC236}">
                <a16:creationId xmlns:a16="http://schemas.microsoft.com/office/drawing/2014/main" id="{109B01AC-4063-4659-AF62-D588C2F33D17}"/>
              </a:ext>
            </a:extLst>
          </p:cNvPr>
          <p:cNvSpPr>
            <a:spLocks noGrp="1"/>
          </p:cNvSpPr>
          <p:nvPr>
            <p:ph type="body" sz="quarter" idx="21" hasCustomPrompt="1"/>
          </p:nvPr>
        </p:nvSpPr>
        <p:spPr>
          <a:xfrm>
            <a:off x="652463" y="4016956"/>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cxnSp>
        <p:nvCxnSpPr>
          <p:cNvPr id="7" name="Straight Connector 6">
            <a:extLst>
              <a:ext uri="{FF2B5EF4-FFF2-40B4-BE49-F238E27FC236}">
                <a16:creationId xmlns:a16="http://schemas.microsoft.com/office/drawing/2014/main" id="{7E671D35-7C29-423D-B542-0F586763C790}"/>
              </a:ext>
            </a:extLst>
          </p:cNvPr>
          <p:cNvCxnSpPr>
            <a:cxnSpLocks/>
          </p:cNvCxnSpPr>
          <p:nvPr userDrawn="1"/>
        </p:nvCxnSpPr>
        <p:spPr>
          <a:xfrm>
            <a:off x="652463" y="3657600"/>
            <a:ext cx="108839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E64C6647-B079-446B-AA8D-5B4DFB59404B}"/>
              </a:ext>
            </a:extLst>
          </p:cNvPr>
          <p:cNvSpPr>
            <a:spLocks noGrp="1"/>
          </p:cNvSpPr>
          <p:nvPr>
            <p:ph type="body" sz="quarter" idx="22" hasCustomPrompt="1"/>
          </p:nvPr>
        </p:nvSpPr>
        <p:spPr>
          <a:xfrm>
            <a:off x="9363340" y="4016956"/>
            <a:ext cx="1865022" cy="1386512"/>
          </a:xfrm>
        </p:spPr>
        <p:txBody>
          <a:bodyPr anchor="t">
            <a:noAutofit/>
          </a:bodyPr>
          <a:lstStyle>
            <a:lvl1pPr>
              <a:defRPr sz="1400"/>
            </a:lvl1pPr>
            <a:lvl2pPr marL="228600" indent="0">
              <a:buNone/>
              <a:defRPr/>
            </a:lvl2pPr>
          </a:lstStyle>
          <a:p>
            <a:pPr lvl="0"/>
            <a:r>
              <a:rPr lang="en-US"/>
              <a:t>[Insert text]</a:t>
            </a:r>
          </a:p>
        </p:txBody>
      </p:sp>
      <p:sp>
        <p:nvSpPr>
          <p:cNvPr id="14" name="Text Placeholder 13">
            <a:extLst>
              <a:ext uri="{FF2B5EF4-FFF2-40B4-BE49-F238E27FC236}">
                <a16:creationId xmlns:a16="http://schemas.microsoft.com/office/drawing/2014/main" id="{C11D1857-A729-4929-8734-503DD3D681BB}"/>
              </a:ext>
            </a:extLst>
          </p:cNvPr>
          <p:cNvSpPr>
            <a:spLocks noGrp="1"/>
          </p:cNvSpPr>
          <p:nvPr>
            <p:ph type="body" sz="quarter" idx="23" hasCustomPrompt="1"/>
          </p:nvPr>
        </p:nvSpPr>
        <p:spPr>
          <a:xfrm>
            <a:off x="652463" y="3272241"/>
            <a:ext cx="1865376" cy="365760"/>
          </a:xfrm>
          <a:prstGeom prst="rect">
            <a:avLst/>
          </a:prstGeom>
          <a:ln>
            <a:noFill/>
            <a:bevel/>
            <a:headEnd type="none" w="med" len="med"/>
            <a:tailEnd type="none" w="med" len="med"/>
          </a:ln>
        </p:spPr>
        <p:txBody>
          <a:bodyPr lIns="91440" anchor="ctr">
            <a:noAutofit/>
          </a:bodyPr>
          <a:lstStyle>
            <a:lvl1pPr marL="0" indent="0">
              <a:buNone/>
              <a:defRPr sz="1400">
                <a:solidFill>
                  <a:schemeClr val="accent6"/>
                </a:solidFill>
                <a:latin typeface="+mj-lt"/>
              </a:defRPr>
            </a:lvl1pPr>
          </a:lstStyle>
          <a:p>
            <a:pPr lvl="0"/>
            <a:r>
              <a:rPr lang="en-US"/>
              <a:t>[Year]</a:t>
            </a:r>
          </a:p>
        </p:txBody>
      </p:sp>
      <p:sp>
        <p:nvSpPr>
          <p:cNvPr id="16" name="Text Placeholder 15">
            <a:extLst>
              <a:ext uri="{FF2B5EF4-FFF2-40B4-BE49-F238E27FC236}">
                <a16:creationId xmlns:a16="http://schemas.microsoft.com/office/drawing/2014/main" id="{5E80E44C-4A2D-4661-AD22-BB24C15D3DF4}"/>
              </a:ext>
            </a:extLst>
          </p:cNvPr>
          <p:cNvSpPr>
            <a:spLocks noGrp="1"/>
          </p:cNvSpPr>
          <p:nvPr>
            <p:ph type="body" sz="quarter" idx="24" hasCustomPrompt="1"/>
          </p:nvPr>
        </p:nvSpPr>
        <p:spPr>
          <a:xfrm>
            <a:off x="2830042" y="3272241"/>
            <a:ext cx="1865376" cy="365760"/>
          </a:xfrm>
        </p:spPr>
        <p:txBody>
          <a:bodyPr lIns="91440" anchor="ctr">
            <a:noAutofit/>
          </a:bodyPr>
          <a:lstStyle>
            <a:lvl1pPr marL="0" indent="0">
              <a:buNone/>
              <a:defRPr sz="1400">
                <a:solidFill>
                  <a:schemeClr val="accent6"/>
                </a:solidFill>
                <a:latin typeface="+mj-lt"/>
              </a:defRPr>
            </a:lvl1pPr>
          </a:lstStyle>
          <a:p>
            <a:pPr lvl="0"/>
            <a:r>
              <a:rPr lang="en-US"/>
              <a:t>[Year]</a:t>
            </a:r>
          </a:p>
        </p:txBody>
      </p:sp>
      <p:sp>
        <p:nvSpPr>
          <p:cNvPr id="18" name="Text Placeholder 17">
            <a:extLst>
              <a:ext uri="{FF2B5EF4-FFF2-40B4-BE49-F238E27FC236}">
                <a16:creationId xmlns:a16="http://schemas.microsoft.com/office/drawing/2014/main" id="{7CB43FDB-A6F2-4060-91A6-8E96774AD2E7}"/>
              </a:ext>
            </a:extLst>
          </p:cNvPr>
          <p:cNvSpPr>
            <a:spLocks noGrp="1"/>
          </p:cNvSpPr>
          <p:nvPr>
            <p:ph type="body" sz="quarter" idx="25" hasCustomPrompt="1"/>
          </p:nvPr>
        </p:nvSpPr>
        <p:spPr>
          <a:xfrm>
            <a:off x="5016575" y="3272241"/>
            <a:ext cx="1865376" cy="365760"/>
          </a:xfrm>
        </p:spPr>
        <p:txBody>
          <a:bodyPr lIns="91440" anchor="ctr">
            <a:noAutofit/>
          </a:bodyPr>
          <a:lstStyle>
            <a:lvl1pPr marL="0" indent="0">
              <a:buNone/>
              <a:defRPr sz="1400">
                <a:solidFill>
                  <a:schemeClr val="accent6"/>
                </a:solidFill>
                <a:latin typeface="+mj-lt"/>
              </a:defRPr>
            </a:lvl1pPr>
          </a:lstStyle>
          <a:p>
            <a:pPr lvl="0"/>
            <a:r>
              <a:rPr lang="en-US"/>
              <a:t>[Year]</a:t>
            </a:r>
          </a:p>
        </p:txBody>
      </p:sp>
      <p:sp>
        <p:nvSpPr>
          <p:cNvPr id="20" name="Text Placeholder 19">
            <a:extLst>
              <a:ext uri="{FF2B5EF4-FFF2-40B4-BE49-F238E27FC236}">
                <a16:creationId xmlns:a16="http://schemas.microsoft.com/office/drawing/2014/main" id="{2F1F0739-9660-4447-B3E7-73C480F03266}"/>
              </a:ext>
            </a:extLst>
          </p:cNvPr>
          <p:cNvSpPr>
            <a:spLocks noGrp="1"/>
          </p:cNvSpPr>
          <p:nvPr>
            <p:ph type="body" sz="quarter" idx="26" hasCustomPrompt="1"/>
          </p:nvPr>
        </p:nvSpPr>
        <p:spPr>
          <a:xfrm>
            <a:off x="7182286" y="3272241"/>
            <a:ext cx="1865376" cy="365760"/>
          </a:xfrm>
        </p:spPr>
        <p:txBody>
          <a:bodyPr lIns="91440" anchor="ctr">
            <a:noAutofit/>
          </a:bodyPr>
          <a:lstStyle>
            <a:lvl1pPr marL="0" indent="0">
              <a:buNone/>
              <a:defRPr sz="1400">
                <a:solidFill>
                  <a:schemeClr val="accent6"/>
                </a:solidFill>
                <a:latin typeface="+mj-lt"/>
              </a:defRPr>
            </a:lvl1pPr>
          </a:lstStyle>
          <a:p>
            <a:pPr lvl="0"/>
            <a:r>
              <a:rPr lang="en-US"/>
              <a:t>[Year]</a:t>
            </a:r>
          </a:p>
        </p:txBody>
      </p:sp>
      <p:sp>
        <p:nvSpPr>
          <p:cNvPr id="22" name="Text Placeholder 21">
            <a:extLst>
              <a:ext uri="{FF2B5EF4-FFF2-40B4-BE49-F238E27FC236}">
                <a16:creationId xmlns:a16="http://schemas.microsoft.com/office/drawing/2014/main" id="{ABB6C881-9C1D-4D94-AE7C-212446E928BA}"/>
              </a:ext>
            </a:extLst>
          </p:cNvPr>
          <p:cNvSpPr>
            <a:spLocks noGrp="1"/>
          </p:cNvSpPr>
          <p:nvPr>
            <p:ph type="body" sz="quarter" idx="27" hasCustomPrompt="1"/>
          </p:nvPr>
        </p:nvSpPr>
        <p:spPr>
          <a:xfrm>
            <a:off x="9363339" y="3272241"/>
            <a:ext cx="1865376" cy="365760"/>
          </a:xfrm>
        </p:spPr>
        <p:txBody>
          <a:bodyPr lIns="91440" anchor="ctr">
            <a:noAutofit/>
          </a:bodyPr>
          <a:lstStyle>
            <a:lvl1pPr marL="0" indent="0">
              <a:buNone/>
              <a:defRPr sz="1400">
                <a:solidFill>
                  <a:schemeClr val="accent6"/>
                </a:solidFill>
                <a:latin typeface="+mj-lt"/>
              </a:defRPr>
            </a:lvl1pPr>
          </a:lstStyle>
          <a:p>
            <a:pPr lvl="0"/>
            <a:r>
              <a:rPr lang="en-US"/>
              <a:t>[Year]</a:t>
            </a:r>
          </a:p>
        </p:txBody>
      </p:sp>
      <p:cxnSp>
        <p:nvCxnSpPr>
          <p:cNvPr id="27" name="Straight Connector 26">
            <a:extLst>
              <a:ext uri="{FF2B5EF4-FFF2-40B4-BE49-F238E27FC236}">
                <a16:creationId xmlns:a16="http://schemas.microsoft.com/office/drawing/2014/main" id="{B4469A45-AC07-4939-BD36-B7C8309EBD6D}"/>
              </a:ext>
            </a:extLst>
          </p:cNvPr>
          <p:cNvCxnSpPr>
            <a:cxnSpLocks/>
          </p:cNvCxnSpPr>
          <p:nvPr userDrawn="1"/>
        </p:nvCxnSpPr>
        <p:spPr>
          <a:xfrm>
            <a:off x="652463"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1CD60C-6072-4BF3-98B8-99C49F48F12B}"/>
              </a:ext>
            </a:extLst>
          </p:cNvPr>
          <p:cNvCxnSpPr>
            <a:cxnSpLocks/>
          </p:cNvCxnSpPr>
          <p:nvPr userDrawn="1"/>
        </p:nvCxnSpPr>
        <p:spPr>
          <a:xfrm>
            <a:off x="2830042"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BA9941D-6D6D-462F-B0C7-FDE8FB232F17}"/>
              </a:ext>
            </a:extLst>
          </p:cNvPr>
          <p:cNvCxnSpPr>
            <a:cxnSpLocks/>
          </p:cNvCxnSpPr>
          <p:nvPr userDrawn="1"/>
        </p:nvCxnSpPr>
        <p:spPr>
          <a:xfrm>
            <a:off x="5010150"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3AEC5B3-F4A2-434A-A88D-D6EB5EEFD11C}"/>
              </a:ext>
            </a:extLst>
          </p:cNvPr>
          <p:cNvCxnSpPr>
            <a:cxnSpLocks/>
          </p:cNvCxnSpPr>
          <p:nvPr userDrawn="1"/>
        </p:nvCxnSpPr>
        <p:spPr>
          <a:xfrm>
            <a:off x="7178675"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0FF1AE-B051-43C4-B478-25C9FF963716}"/>
              </a:ext>
            </a:extLst>
          </p:cNvPr>
          <p:cNvCxnSpPr>
            <a:cxnSpLocks/>
          </p:cNvCxnSpPr>
          <p:nvPr userDrawn="1"/>
        </p:nvCxnSpPr>
        <p:spPr>
          <a:xfrm>
            <a:off x="9359900"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4347A8D-8D3D-470C-B3AF-EE5654AD31C2}"/>
              </a:ext>
            </a:extLst>
          </p:cNvPr>
          <p:cNvSpPr/>
          <p:nvPr userDrawn="1"/>
        </p:nvSpPr>
        <p:spPr>
          <a:xfrm>
            <a:off x="9321800"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066184E-51B6-47D7-AE97-17999DAFCC5E}"/>
              </a:ext>
            </a:extLst>
          </p:cNvPr>
          <p:cNvSpPr/>
          <p:nvPr userDrawn="1"/>
        </p:nvSpPr>
        <p:spPr>
          <a:xfrm>
            <a:off x="7140575"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6C33653-7B96-48E2-A96C-A8941F5EA7CB}"/>
              </a:ext>
            </a:extLst>
          </p:cNvPr>
          <p:cNvSpPr/>
          <p:nvPr userDrawn="1"/>
        </p:nvSpPr>
        <p:spPr>
          <a:xfrm>
            <a:off x="4972050"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F5A9EBB-AD97-432E-B603-644FB25C4F7B}"/>
              </a:ext>
            </a:extLst>
          </p:cNvPr>
          <p:cNvSpPr/>
          <p:nvPr userDrawn="1"/>
        </p:nvSpPr>
        <p:spPr>
          <a:xfrm>
            <a:off x="2794799"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B6D0AD25-E239-4962-BC9B-8F79D23F7F92}"/>
              </a:ext>
            </a:extLst>
          </p:cNvPr>
          <p:cNvSpPr/>
          <p:nvPr userDrawn="1"/>
        </p:nvSpPr>
        <p:spPr>
          <a:xfrm>
            <a:off x="614363"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362479"/>
      </p:ext>
    </p:extLst>
  </p:cSld>
  <p:clrMapOvr>
    <a:masterClrMapping/>
  </p:clrMapOvr>
  <p:extLst>
    <p:ext uri="{DCECCB84-F9BA-43D5-87BE-67443E8EF086}">
      <p15:sldGuideLst xmlns:p15="http://schemas.microsoft.com/office/powerpoint/2012/main">
        <p15:guide id="1" pos="3156">
          <p15:clr>
            <a:srgbClr val="FBAE40"/>
          </p15:clr>
        </p15:guide>
        <p15:guide id="2" pos="1781">
          <p15:clr>
            <a:srgbClr val="FBAE40"/>
          </p15:clr>
        </p15:guide>
        <p15:guide id="3" pos="4522">
          <p15:clr>
            <a:srgbClr val="FBAE40"/>
          </p15:clr>
        </p15:guide>
        <p15:guide id="4" pos="589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 Mov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C78D-46EF-4E59-AF5C-1B55CBC36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49FF86-ABF9-4337-BDBB-FDCE34B0493F}"/>
              </a:ext>
            </a:extLst>
          </p:cNvPr>
          <p:cNvSpPr>
            <a:spLocks noGrp="1"/>
          </p:cNvSpPr>
          <p:nvPr>
            <p:ph type="dt" sz="half" idx="10"/>
          </p:nvPr>
        </p:nvSpPr>
        <p:spPr/>
        <p:txBody>
          <a:bodyPr/>
          <a:lstStyle/>
          <a:p>
            <a:fld id="{8969AB1E-B120-4CDD-929A-156C9EC0B20E}" type="datetime1">
              <a:rPr lang="en-US" smtClean="0"/>
              <a:t>1/26/2022</a:t>
            </a:fld>
            <a:endParaRPr lang="en-US"/>
          </a:p>
        </p:txBody>
      </p:sp>
      <p:sp>
        <p:nvSpPr>
          <p:cNvPr id="4" name="Footer Placeholder 3">
            <a:extLst>
              <a:ext uri="{FF2B5EF4-FFF2-40B4-BE49-F238E27FC236}">
                <a16:creationId xmlns:a16="http://schemas.microsoft.com/office/drawing/2014/main" id="{E510281F-7451-4996-BC5D-20EED4D881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B1C23C-18C0-40DE-9F00-AD32EBC50D85}"/>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30" name="Text Placeholder 29">
            <a:extLst>
              <a:ext uri="{FF2B5EF4-FFF2-40B4-BE49-F238E27FC236}">
                <a16:creationId xmlns:a16="http://schemas.microsoft.com/office/drawing/2014/main" id="{5DCE28D9-AC23-4E31-9484-082689437A08}"/>
              </a:ext>
            </a:extLst>
          </p:cNvPr>
          <p:cNvSpPr>
            <a:spLocks noGrp="1"/>
          </p:cNvSpPr>
          <p:nvPr>
            <p:ph type="body" sz="quarter" idx="13" hasCustomPrompt="1"/>
          </p:nvPr>
        </p:nvSpPr>
        <p:spPr>
          <a:xfrm>
            <a:off x="652463" y="1613262"/>
            <a:ext cx="1862137"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6" name="Text Placeholder 45">
            <a:extLst>
              <a:ext uri="{FF2B5EF4-FFF2-40B4-BE49-F238E27FC236}">
                <a16:creationId xmlns:a16="http://schemas.microsoft.com/office/drawing/2014/main" id="{6791866A-12A6-46F1-B35B-04C5F6A2FEAD}"/>
              </a:ext>
            </a:extLst>
          </p:cNvPr>
          <p:cNvSpPr>
            <a:spLocks noGrp="1"/>
          </p:cNvSpPr>
          <p:nvPr>
            <p:ph type="body" sz="quarter" idx="14" hasCustomPrompt="1"/>
          </p:nvPr>
        </p:nvSpPr>
        <p:spPr>
          <a:xfrm>
            <a:off x="5016576" y="4023688"/>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7" name="Text Placeholder 46">
            <a:extLst>
              <a:ext uri="{FF2B5EF4-FFF2-40B4-BE49-F238E27FC236}">
                <a16:creationId xmlns:a16="http://schemas.microsoft.com/office/drawing/2014/main" id="{D0481DA2-ADBB-45C2-BDB1-E3F0E097398E}"/>
              </a:ext>
            </a:extLst>
          </p:cNvPr>
          <p:cNvSpPr>
            <a:spLocks noGrp="1"/>
          </p:cNvSpPr>
          <p:nvPr>
            <p:ph type="body" sz="quarter" idx="15" hasCustomPrompt="1"/>
          </p:nvPr>
        </p:nvSpPr>
        <p:spPr>
          <a:xfrm>
            <a:off x="7182287" y="4023688"/>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0" name="Text Placeholder 39">
            <a:extLst>
              <a:ext uri="{FF2B5EF4-FFF2-40B4-BE49-F238E27FC236}">
                <a16:creationId xmlns:a16="http://schemas.microsoft.com/office/drawing/2014/main" id="{F65EF6C1-F268-4E40-AF42-E8F73900971A}"/>
              </a:ext>
            </a:extLst>
          </p:cNvPr>
          <p:cNvSpPr>
            <a:spLocks noGrp="1"/>
          </p:cNvSpPr>
          <p:nvPr>
            <p:ph type="body" sz="quarter" idx="16" hasCustomPrompt="1"/>
          </p:nvPr>
        </p:nvSpPr>
        <p:spPr>
          <a:xfrm>
            <a:off x="2830042" y="1613262"/>
            <a:ext cx="1865022" cy="1386512"/>
          </a:xfrm>
          <a:prstGeom prst="rect">
            <a:avLst/>
          </a:prstGeom>
          <a:noFill/>
        </p:spPr>
        <p:txBody>
          <a:bodyPr wrap="square" lIns="91440" tIns="0" rIns="0" bIns="0" anchor="b">
            <a:noAutofit/>
          </a:bodyPr>
          <a:lstStyle>
            <a:lvl1pPr>
              <a:defRPr sz="1400">
                <a:solidFill>
                  <a:schemeClr val="tx2"/>
                </a:solidFill>
              </a:defRPr>
            </a:lvl1pPr>
            <a:lvl2pPr>
              <a:defRPr sz="1600"/>
            </a:lvl2pPr>
            <a:lvl3pPr>
              <a:defRPr sz="1400"/>
            </a:lvl3pPr>
            <a:lvl4pPr>
              <a:defRPr sz="1200"/>
            </a:lvl4pPr>
            <a:lvl5pPr>
              <a:defRPr sz="1100"/>
            </a:lvl5pPr>
          </a:lstStyle>
          <a:p>
            <a:pPr lvl="0"/>
            <a:r>
              <a:rPr lang="en-US"/>
              <a:t>[Insert text]</a:t>
            </a:r>
          </a:p>
        </p:txBody>
      </p:sp>
      <p:sp>
        <p:nvSpPr>
          <p:cNvPr id="43" name="Text Placeholder 42">
            <a:extLst>
              <a:ext uri="{FF2B5EF4-FFF2-40B4-BE49-F238E27FC236}">
                <a16:creationId xmlns:a16="http://schemas.microsoft.com/office/drawing/2014/main" id="{42A1221E-E83A-4BF8-B8DE-FA5240885D34}"/>
              </a:ext>
            </a:extLst>
          </p:cNvPr>
          <p:cNvSpPr>
            <a:spLocks noGrp="1"/>
          </p:cNvSpPr>
          <p:nvPr>
            <p:ph type="body" sz="quarter" idx="17" hasCustomPrompt="1"/>
          </p:nvPr>
        </p:nvSpPr>
        <p:spPr>
          <a:xfrm>
            <a:off x="9363340" y="1613262"/>
            <a:ext cx="1865022"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5" name="Text Placeholder 44">
            <a:extLst>
              <a:ext uri="{FF2B5EF4-FFF2-40B4-BE49-F238E27FC236}">
                <a16:creationId xmlns:a16="http://schemas.microsoft.com/office/drawing/2014/main" id="{0032F926-1D38-404D-B09D-F794CA91F9AB}"/>
              </a:ext>
            </a:extLst>
          </p:cNvPr>
          <p:cNvSpPr>
            <a:spLocks noGrp="1"/>
          </p:cNvSpPr>
          <p:nvPr>
            <p:ph type="body" sz="quarter" idx="18" hasCustomPrompt="1"/>
          </p:nvPr>
        </p:nvSpPr>
        <p:spPr>
          <a:xfrm>
            <a:off x="2830042" y="4023688"/>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1" name="Text Placeholder 40">
            <a:extLst>
              <a:ext uri="{FF2B5EF4-FFF2-40B4-BE49-F238E27FC236}">
                <a16:creationId xmlns:a16="http://schemas.microsoft.com/office/drawing/2014/main" id="{D788EC05-5918-48E0-99FC-B5ED16550AA6}"/>
              </a:ext>
            </a:extLst>
          </p:cNvPr>
          <p:cNvSpPr>
            <a:spLocks noGrp="1"/>
          </p:cNvSpPr>
          <p:nvPr>
            <p:ph type="body" sz="quarter" idx="19" hasCustomPrompt="1"/>
          </p:nvPr>
        </p:nvSpPr>
        <p:spPr>
          <a:xfrm>
            <a:off x="5016576" y="1613262"/>
            <a:ext cx="1865022" cy="1386512"/>
          </a:xfrm>
          <a:prstGeom prst="rect">
            <a:avLst/>
          </a:prstGeom>
          <a:noFill/>
        </p:spPr>
        <p:txBody>
          <a:bodyPr wrap="square" lIns="91440" tIns="0" rIns="0" bIns="0" anchor="b">
            <a:noAutofit/>
          </a:bodyPr>
          <a:lstStyle>
            <a:lvl1pPr>
              <a:defRPr sz="1400">
                <a:solidFill>
                  <a:schemeClr val="tx2"/>
                </a:solidFill>
              </a:defRPr>
            </a:lvl1pPr>
            <a:lvl2pPr>
              <a:defRPr sz="1600"/>
            </a:lvl2pPr>
            <a:lvl3pPr>
              <a:defRPr sz="1400"/>
            </a:lvl3pPr>
            <a:lvl4pPr>
              <a:defRPr sz="1200"/>
            </a:lvl4pPr>
            <a:lvl5pPr>
              <a:defRPr sz="1100"/>
            </a:lvl5pPr>
          </a:lstStyle>
          <a:p>
            <a:pPr lvl="0"/>
            <a:r>
              <a:rPr lang="en-US"/>
              <a:t>[Insert text]</a:t>
            </a:r>
          </a:p>
        </p:txBody>
      </p:sp>
      <p:sp>
        <p:nvSpPr>
          <p:cNvPr id="42" name="Text Placeholder 41">
            <a:extLst>
              <a:ext uri="{FF2B5EF4-FFF2-40B4-BE49-F238E27FC236}">
                <a16:creationId xmlns:a16="http://schemas.microsoft.com/office/drawing/2014/main" id="{52E642F3-886C-4D6D-978D-7CE2950BA7D5}"/>
              </a:ext>
            </a:extLst>
          </p:cNvPr>
          <p:cNvSpPr>
            <a:spLocks noGrp="1"/>
          </p:cNvSpPr>
          <p:nvPr>
            <p:ph type="body" sz="quarter" idx="20" hasCustomPrompt="1"/>
          </p:nvPr>
        </p:nvSpPr>
        <p:spPr>
          <a:xfrm>
            <a:off x="7182287" y="1613262"/>
            <a:ext cx="1865022"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4" name="Text Placeholder 43">
            <a:extLst>
              <a:ext uri="{FF2B5EF4-FFF2-40B4-BE49-F238E27FC236}">
                <a16:creationId xmlns:a16="http://schemas.microsoft.com/office/drawing/2014/main" id="{109B01AC-4063-4659-AF62-D588C2F33D17}"/>
              </a:ext>
            </a:extLst>
          </p:cNvPr>
          <p:cNvSpPr>
            <a:spLocks noGrp="1"/>
          </p:cNvSpPr>
          <p:nvPr>
            <p:ph type="body" sz="quarter" idx="21" hasCustomPrompt="1"/>
          </p:nvPr>
        </p:nvSpPr>
        <p:spPr>
          <a:xfrm>
            <a:off x="652463" y="4023688"/>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cxnSp>
        <p:nvCxnSpPr>
          <p:cNvPr id="7" name="Straight Connector 6">
            <a:extLst>
              <a:ext uri="{FF2B5EF4-FFF2-40B4-BE49-F238E27FC236}">
                <a16:creationId xmlns:a16="http://schemas.microsoft.com/office/drawing/2014/main" id="{7E671D35-7C29-423D-B542-0F586763C790}"/>
              </a:ext>
            </a:extLst>
          </p:cNvPr>
          <p:cNvCxnSpPr>
            <a:cxnSpLocks/>
          </p:cNvCxnSpPr>
          <p:nvPr userDrawn="1"/>
        </p:nvCxnSpPr>
        <p:spPr>
          <a:xfrm>
            <a:off x="652463" y="3657600"/>
            <a:ext cx="108839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E64C6647-B079-446B-AA8D-5B4DFB59404B}"/>
              </a:ext>
            </a:extLst>
          </p:cNvPr>
          <p:cNvSpPr>
            <a:spLocks noGrp="1"/>
          </p:cNvSpPr>
          <p:nvPr>
            <p:ph type="body" sz="quarter" idx="22" hasCustomPrompt="1"/>
          </p:nvPr>
        </p:nvSpPr>
        <p:spPr>
          <a:xfrm>
            <a:off x="9363340" y="4023688"/>
            <a:ext cx="1865022" cy="1386512"/>
          </a:xfrm>
        </p:spPr>
        <p:txBody>
          <a:bodyPr anchor="t">
            <a:noAutofit/>
          </a:bodyPr>
          <a:lstStyle>
            <a:lvl1pPr>
              <a:defRPr sz="1400"/>
            </a:lvl1pPr>
            <a:lvl2pPr marL="228600" indent="0">
              <a:buNone/>
              <a:defRPr/>
            </a:lvl2pPr>
          </a:lstStyle>
          <a:p>
            <a:pPr lvl="0"/>
            <a:r>
              <a:rPr lang="en-US"/>
              <a:t>[Insert text]</a:t>
            </a:r>
          </a:p>
        </p:txBody>
      </p:sp>
      <p:sp>
        <p:nvSpPr>
          <p:cNvPr id="14" name="Text Placeholder 13">
            <a:extLst>
              <a:ext uri="{FF2B5EF4-FFF2-40B4-BE49-F238E27FC236}">
                <a16:creationId xmlns:a16="http://schemas.microsoft.com/office/drawing/2014/main" id="{C11D1857-A729-4929-8734-503DD3D681BB}"/>
              </a:ext>
            </a:extLst>
          </p:cNvPr>
          <p:cNvSpPr>
            <a:spLocks noGrp="1"/>
          </p:cNvSpPr>
          <p:nvPr>
            <p:ph type="body" sz="quarter" idx="23" hasCustomPrompt="1"/>
          </p:nvPr>
        </p:nvSpPr>
        <p:spPr>
          <a:xfrm>
            <a:off x="652463" y="3048000"/>
            <a:ext cx="1865376" cy="918487"/>
          </a:xfrm>
          <a:prstGeom prst="accentCallout1">
            <a:avLst>
              <a:gd name="adj1" fmla="val 65508"/>
              <a:gd name="adj2" fmla="val 86"/>
              <a:gd name="adj3" fmla="val 65889"/>
              <a:gd name="adj4" fmla="val -61"/>
            </a:avLst>
          </a:prstGeom>
          <a:ln cap="rnd">
            <a:solidFill>
              <a:schemeClr val="accent1"/>
            </a:solidFill>
            <a:beve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
        <p:nvSpPr>
          <p:cNvPr id="16" name="Text Placeholder 15">
            <a:extLst>
              <a:ext uri="{FF2B5EF4-FFF2-40B4-BE49-F238E27FC236}">
                <a16:creationId xmlns:a16="http://schemas.microsoft.com/office/drawing/2014/main" id="{5E80E44C-4A2D-4661-AD22-BB24C15D3DF4}"/>
              </a:ext>
            </a:extLst>
          </p:cNvPr>
          <p:cNvSpPr>
            <a:spLocks noGrp="1"/>
          </p:cNvSpPr>
          <p:nvPr>
            <p:ph type="body" sz="quarter" idx="24" hasCustomPrompt="1"/>
          </p:nvPr>
        </p:nvSpPr>
        <p:spPr>
          <a:xfrm>
            <a:off x="2830041" y="3047999"/>
            <a:ext cx="1865376" cy="917575"/>
          </a:xfrm>
          <a:prstGeom prst="accentCallout1">
            <a:avLst>
              <a:gd name="adj1" fmla="val 65924"/>
              <a:gd name="adj2" fmla="val -252"/>
              <a:gd name="adj3" fmla="val 63269"/>
              <a:gd name="adj4" fmla="val -404"/>
            </a:avLst>
          </a:prstGeom>
          <a:ln>
            <a:solidFill>
              <a:schemeClr val="accent1"/>
            </a:solidFil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
        <p:nvSpPr>
          <p:cNvPr id="18" name="Text Placeholder 17">
            <a:extLst>
              <a:ext uri="{FF2B5EF4-FFF2-40B4-BE49-F238E27FC236}">
                <a16:creationId xmlns:a16="http://schemas.microsoft.com/office/drawing/2014/main" id="{7CB43FDB-A6F2-4060-91A6-8E96774AD2E7}"/>
              </a:ext>
            </a:extLst>
          </p:cNvPr>
          <p:cNvSpPr>
            <a:spLocks noGrp="1"/>
          </p:cNvSpPr>
          <p:nvPr>
            <p:ph type="body" sz="quarter" idx="25" hasCustomPrompt="1"/>
          </p:nvPr>
        </p:nvSpPr>
        <p:spPr>
          <a:xfrm>
            <a:off x="5016575" y="3048000"/>
            <a:ext cx="1865376" cy="917574"/>
          </a:xfrm>
          <a:prstGeom prst="accentCallout1">
            <a:avLst>
              <a:gd name="adj1" fmla="val 66674"/>
              <a:gd name="adj2" fmla="val -622"/>
              <a:gd name="adj3" fmla="val 69055"/>
              <a:gd name="adj4" fmla="val 222"/>
            </a:avLst>
          </a:prstGeom>
          <a:ln>
            <a:solidFill>
              <a:schemeClr val="accent1"/>
            </a:solidFil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
        <p:nvSpPr>
          <p:cNvPr id="20" name="Text Placeholder 19">
            <a:extLst>
              <a:ext uri="{FF2B5EF4-FFF2-40B4-BE49-F238E27FC236}">
                <a16:creationId xmlns:a16="http://schemas.microsoft.com/office/drawing/2014/main" id="{2F1F0739-9660-4447-B3E7-73C480F03266}"/>
              </a:ext>
            </a:extLst>
          </p:cNvPr>
          <p:cNvSpPr>
            <a:spLocks noGrp="1"/>
          </p:cNvSpPr>
          <p:nvPr>
            <p:ph type="body" sz="quarter" idx="26" hasCustomPrompt="1"/>
          </p:nvPr>
        </p:nvSpPr>
        <p:spPr>
          <a:xfrm>
            <a:off x="7182286" y="3047999"/>
            <a:ext cx="1865376" cy="917575"/>
          </a:xfrm>
          <a:prstGeom prst="accentCallout1">
            <a:avLst>
              <a:gd name="adj1" fmla="val 66450"/>
              <a:gd name="adj2" fmla="val -401"/>
              <a:gd name="adj3" fmla="val 65696"/>
              <a:gd name="adj4" fmla="val -329"/>
            </a:avLst>
          </a:prstGeom>
          <a:ln>
            <a:solidFill>
              <a:schemeClr val="accent1"/>
            </a:solidFil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
        <p:nvSpPr>
          <p:cNvPr id="22" name="Text Placeholder 21">
            <a:extLst>
              <a:ext uri="{FF2B5EF4-FFF2-40B4-BE49-F238E27FC236}">
                <a16:creationId xmlns:a16="http://schemas.microsoft.com/office/drawing/2014/main" id="{ABB6C881-9C1D-4D94-AE7C-212446E928BA}"/>
              </a:ext>
            </a:extLst>
          </p:cNvPr>
          <p:cNvSpPr>
            <a:spLocks noGrp="1"/>
          </p:cNvSpPr>
          <p:nvPr>
            <p:ph type="body" sz="quarter" idx="27" hasCustomPrompt="1"/>
          </p:nvPr>
        </p:nvSpPr>
        <p:spPr>
          <a:xfrm>
            <a:off x="9363339" y="3047999"/>
            <a:ext cx="1865376" cy="917575"/>
          </a:xfrm>
          <a:prstGeom prst="accentCallout1">
            <a:avLst>
              <a:gd name="adj1" fmla="val 65415"/>
              <a:gd name="adj2" fmla="val -292"/>
              <a:gd name="adj3" fmla="val 65781"/>
              <a:gd name="adj4" fmla="val -464"/>
            </a:avLst>
          </a:prstGeom>
          <a:ln>
            <a:solidFill>
              <a:schemeClr val="accent1"/>
            </a:solidFil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Tree>
    <p:extLst>
      <p:ext uri="{BB962C8B-B14F-4D97-AF65-F5344CB8AC3E}">
        <p14:creationId xmlns:p14="http://schemas.microsoft.com/office/powerpoint/2010/main" val="3879115429"/>
      </p:ext>
    </p:extLst>
  </p:cSld>
  <p:clrMapOvr>
    <a:masterClrMapping/>
  </p:clrMapOvr>
  <p:extLst>
    <p:ext uri="{DCECCB84-F9BA-43D5-87BE-67443E8EF086}">
      <p15:sldGuideLst xmlns:p15="http://schemas.microsoft.com/office/powerpoint/2012/main">
        <p15:guide id="1" pos="3156">
          <p15:clr>
            <a:srgbClr val="FBAE40"/>
          </p15:clr>
        </p15:guide>
        <p15:guide id="2" pos="1781">
          <p15:clr>
            <a:srgbClr val="FBAE40"/>
          </p15:clr>
        </p15:guide>
        <p15:guide id="3" pos="4522">
          <p15:clr>
            <a:srgbClr val="FBAE40"/>
          </p15:clr>
        </p15:guide>
        <p15:guide id="4" pos="589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43D075-2D2A-432B-A997-D5993EB17945}"/>
              </a:ext>
            </a:extLst>
          </p:cNvPr>
          <p:cNvSpPr>
            <a:spLocks noGrp="1"/>
          </p:cNvSpPr>
          <p:nvPr>
            <p:ph type="body" idx="1"/>
          </p:nvPr>
        </p:nvSpPr>
        <p:spPr>
          <a:xfrm>
            <a:off x="652464" y="1300213"/>
            <a:ext cx="5346892" cy="411180"/>
          </a:xfrm>
        </p:spPr>
        <p:txBody>
          <a:bodyPr tIns="0" bIns="0" anchor="t">
            <a:noAutofit/>
          </a:bodyP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9F82A4-080D-41BF-B4A7-7E4FACCED81A}"/>
              </a:ext>
            </a:extLst>
          </p:cNvPr>
          <p:cNvSpPr>
            <a:spLocks noGrp="1"/>
          </p:cNvSpPr>
          <p:nvPr>
            <p:ph sz="half" idx="2"/>
          </p:nvPr>
        </p:nvSpPr>
        <p:spPr>
          <a:xfrm>
            <a:off x="652464" y="1905000"/>
            <a:ext cx="5346892" cy="434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AB3100-2FB8-47F1-8100-0FBAE4AEF7DE}"/>
              </a:ext>
            </a:extLst>
          </p:cNvPr>
          <p:cNvSpPr>
            <a:spLocks noGrp="1"/>
          </p:cNvSpPr>
          <p:nvPr>
            <p:ph type="body" sz="quarter" idx="3"/>
          </p:nvPr>
        </p:nvSpPr>
        <p:spPr>
          <a:xfrm>
            <a:off x="6191651" y="1300213"/>
            <a:ext cx="5349240" cy="411180"/>
          </a:xfrm>
        </p:spPr>
        <p:txBody>
          <a:bodyPr tIns="0" bIns="0" anchor="t">
            <a:noAutofit/>
          </a:bodyP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C8BA0B-4EA0-48FF-8698-F2CB788CC4FD}"/>
              </a:ext>
            </a:extLst>
          </p:cNvPr>
          <p:cNvSpPr>
            <a:spLocks noGrp="1"/>
          </p:cNvSpPr>
          <p:nvPr>
            <p:ph sz="quarter" idx="4"/>
          </p:nvPr>
        </p:nvSpPr>
        <p:spPr>
          <a:xfrm>
            <a:off x="6191650" y="1905000"/>
            <a:ext cx="5349240" cy="434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32F647-FBD3-4D46-9714-C0D779A8080D}"/>
              </a:ext>
            </a:extLst>
          </p:cNvPr>
          <p:cNvSpPr>
            <a:spLocks noGrp="1"/>
          </p:cNvSpPr>
          <p:nvPr>
            <p:ph type="dt" sz="half" idx="10"/>
          </p:nvPr>
        </p:nvSpPr>
        <p:spPr/>
        <p:txBody>
          <a:bodyPr/>
          <a:lstStyle/>
          <a:p>
            <a:fld id="{0BB6AF70-7C68-4319-AF4B-345D23F475EF}" type="datetime1">
              <a:rPr lang="en-US" smtClean="0"/>
              <a:t>1/26/2022</a:t>
            </a:fld>
            <a:endParaRPr lang="en-US"/>
          </a:p>
        </p:txBody>
      </p:sp>
      <p:sp>
        <p:nvSpPr>
          <p:cNvPr id="8" name="Footer Placeholder 7">
            <a:extLst>
              <a:ext uri="{FF2B5EF4-FFF2-40B4-BE49-F238E27FC236}">
                <a16:creationId xmlns:a16="http://schemas.microsoft.com/office/drawing/2014/main" id="{14760753-8345-48D3-823E-E7799D85E9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BB99D5-02A7-45F0-B534-B6581DF5847D}"/>
              </a:ext>
            </a:extLst>
          </p:cNvPr>
          <p:cNvSpPr>
            <a:spLocks noGrp="1"/>
          </p:cNvSpPr>
          <p:nvPr>
            <p:ph type="sldNum" sz="quarter" idx="12"/>
          </p:nvPr>
        </p:nvSpPr>
        <p:spPr/>
        <p:txBody>
          <a:bodyPr/>
          <a:lstStyle/>
          <a:p>
            <a:fld id="{507CC9FD-F0BE-4343-88E6-11D806760E48}" type="slidenum">
              <a:rPr lang="en-US" smtClean="0"/>
              <a:t>‹#›</a:t>
            </a:fld>
            <a:endParaRPr lang="en-US"/>
          </a:p>
        </p:txBody>
      </p:sp>
      <p:sp>
        <p:nvSpPr>
          <p:cNvPr id="10" name="Title 9">
            <a:extLst>
              <a:ext uri="{FF2B5EF4-FFF2-40B4-BE49-F238E27FC236}">
                <a16:creationId xmlns:a16="http://schemas.microsoft.com/office/drawing/2014/main" id="{15A8E38F-F454-4E0C-98DB-2A7A7146FF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7560915"/>
      </p:ext>
    </p:extLst>
  </p:cSld>
  <p:clrMapOvr>
    <a:masterClrMapping/>
  </p:clrMapOvr>
  <p:extLst>
    <p:ext uri="{DCECCB84-F9BA-43D5-87BE-67443E8EF086}">
      <p15:sldGuideLst xmlns:p15="http://schemas.microsoft.com/office/powerpoint/2012/main">
        <p15:guide id="1" pos="3898">
          <p15:clr>
            <a:srgbClr val="FBAE40"/>
          </p15:clr>
        </p15:guide>
        <p15:guide id="2" pos="377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9177-7015-4A49-8BC8-19EBA7FA07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311BDC-FBFB-4E6B-85D8-50672F62708B}"/>
              </a:ext>
            </a:extLst>
          </p:cNvPr>
          <p:cNvSpPr>
            <a:spLocks noGrp="1"/>
          </p:cNvSpPr>
          <p:nvPr>
            <p:ph type="dt" sz="half" idx="10"/>
          </p:nvPr>
        </p:nvSpPr>
        <p:spPr/>
        <p:txBody>
          <a:bodyPr/>
          <a:lstStyle/>
          <a:p>
            <a:fld id="{533A0BCA-0219-4609-BCAA-F9B407977B87}" type="datetime1">
              <a:rPr lang="en-US" smtClean="0"/>
              <a:t>1/26/2022</a:t>
            </a:fld>
            <a:endParaRPr lang="en-US"/>
          </a:p>
        </p:txBody>
      </p:sp>
      <p:sp>
        <p:nvSpPr>
          <p:cNvPr id="4" name="Footer Placeholder 3">
            <a:extLst>
              <a:ext uri="{FF2B5EF4-FFF2-40B4-BE49-F238E27FC236}">
                <a16:creationId xmlns:a16="http://schemas.microsoft.com/office/drawing/2014/main" id="{43C351E5-FCF4-4BB9-847A-0487387575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7F9528-8E12-4DE8-A972-12DB95868CE4}"/>
              </a:ext>
            </a:extLst>
          </p:cNvPr>
          <p:cNvSpPr>
            <a:spLocks noGrp="1"/>
          </p:cNvSpPr>
          <p:nvPr>
            <p:ph type="sldNum" sz="quarter" idx="12"/>
          </p:nvPr>
        </p:nvSpPr>
        <p:spPr/>
        <p:txBody>
          <a:bodyPr/>
          <a:lstStyle/>
          <a:p>
            <a:fld id="{507CC9FD-F0BE-4343-88E6-11D806760E48}" type="slidenum">
              <a:rPr lang="en-US" smtClean="0"/>
              <a:t>‹#›</a:t>
            </a:fld>
            <a:endParaRPr lang="en-US"/>
          </a:p>
        </p:txBody>
      </p:sp>
    </p:spTree>
    <p:extLst>
      <p:ext uri="{BB962C8B-B14F-4D97-AF65-F5344CB8AC3E}">
        <p14:creationId xmlns:p14="http://schemas.microsoft.com/office/powerpoint/2010/main" val="2933485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CD0E95-6493-46FB-AF34-EA94C065B215}"/>
              </a:ext>
            </a:extLst>
          </p:cNvPr>
          <p:cNvSpPr>
            <a:spLocks noGrp="1"/>
          </p:cNvSpPr>
          <p:nvPr>
            <p:ph type="dt" sz="half" idx="10"/>
          </p:nvPr>
        </p:nvSpPr>
        <p:spPr/>
        <p:txBody>
          <a:bodyPr/>
          <a:lstStyle/>
          <a:p>
            <a:fld id="{62DED536-BC70-44DD-A9ED-888FC9634950}" type="datetime1">
              <a:rPr lang="en-US" smtClean="0"/>
              <a:t>1/26/2022</a:t>
            </a:fld>
            <a:endParaRPr lang="en-US"/>
          </a:p>
        </p:txBody>
      </p:sp>
      <p:sp>
        <p:nvSpPr>
          <p:cNvPr id="3" name="Footer Placeholder 2">
            <a:extLst>
              <a:ext uri="{FF2B5EF4-FFF2-40B4-BE49-F238E27FC236}">
                <a16:creationId xmlns:a16="http://schemas.microsoft.com/office/drawing/2014/main" id="{AF73F9C0-4038-4555-936D-C20E8B3F87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5BBFE0-4186-4F2B-9BA3-81016EB00AB0}"/>
              </a:ext>
            </a:extLst>
          </p:cNvPr>
          <p:cNvSpPr>
            <a:spLocks noGrp="1"/>
          </p:cNvSpPr>
          <p:nvPr>
            <p:ph type="sldNum" sz="quarter" idx="12"/>
          </p:nvPr>
        </p:nvSpPr>
        <p:spPr/>
        <p:txBody>
          <a:bodyPr/>
          <a:lstStyle/>
          <a:p>
            <a:fld id="{507CC9FD-F0BE-4343-88E6-11D806760E48}" type="slidenum">
              <a:rPr lang="en-US" smtClean="0"/>
              <a:t>‹#›</a:t>
            </a:fld>
            <a:endParaRPr lang="en-US"/>
          </a:p>
        </p:txBody>
      </p:sp>
    </p:spTree>
    <p:extLst>
      <p:ext uri="{BB962C8B-B14F-4D97-AF65-F5344CB8AC3E}">
        <p14:creationId xmlns:p14="http://schemas.microsoft.com/office/powerpoint/2010/main" val="3037913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916F4-C38C-43B6-B235-3D502D1227FA}"/>
              </a:ext>
            </a:extLst>
          </p:cNvPr>
          <p:cNvSpPr>
            <a:spLocks noGrp="1"/>
          </p:cNvSpPr>
          <p:nvPr>
            <p:ph idx="1"/>
          </p:nvPr>
        </p:nvSpPr>
        <p:spPr>
          <a:xfrm>
            <a:off x="652463" y="1299411"/>
            <a:ext cx="7281862" cy="4947402"/>
          </a:xfrm>
        </p:spPr>
        <p:txBody>
          <a:bodyPr>
            <a:normAutofit/>
          </a:bodyPr>
          <a:lstStyle>
            <a:lvl1pPr>
              <a:defRPr sz="2400"/>
            </a:lvl1pPr>
            <a:lvl2pPr>
              <a:defRPr sz="2000"/>
            </a:lvl2pPr>
            <a:lvl3pPr>
              <a:defRPr sz="20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459137-F3DC-4BFD-A914-BD2F074799C4}"/>
              </a:ext>
            </a:extLst>
          </p:cNvPr>
          <p:cNvSpPr>
            <a:spLocks noGrp="1"/>
          </p:cNvSpPr>
          <p:nvPr>
            <p:ph type="body" sz="half" idx="2"/>
          </p:nvPr>
        </p:nvSpPr>
        <p:spPr>
          <a:xfrm>
            <a:off x="8115299" y="1299411"/>
            <a:ext cx="3424237" cy="49474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41241-AD4B-40FC-B359-5F905A3F54EA}"/>
              </a:ext>
            </a:extLst>
          </p:cNvPr>
          <p:cNvSpPr>
            <a:spLocks noGrp="1"/>
          </p:cNvSpPr>
          <p:nvPr>
            <p:ph type="dt" sz="half" idx="10"/>
          </p:nvPr>
        </p:nvSpPr>
        <p:spPr/>
        <p:txBody>
          <a:bodyPr/>
          <a:lstStyle/>
          <a:p>
            <a:fld id="{7EAD5DDF-78C3-4D24-8288-F1F973E8CFAC}" type="datetime1">
              <a:rPr lang="en-US" smtClean="0"/>
              <a:t>1/26/2022</a:t>
            </a:fld>
            <a:endParaRPr lang="en-US"/>
          </a:p>
        </p:txBody>
      </p:sp>
      <p:sp>
        <p:nvSpPr>
          <p:cNvPr id="6" name="Footer Placeholder 5">
            <a:extLst>
              <a:ext uri="{FF2B5EF4-FFF2-40B4-BE49-F238E27FC236}">
                <a16:creationId xmlns:a16="http://schemas.microsoft.com/office/drawing/2014/main" id="{9BFCE36F-6757-4C81-8D75-C1BA7445B1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C39E91-7C9F-4996-8A46-74B61923F8DA}"/>
              </a:ext>
            </a:extLst>
          </p:cNvPr>
          <p:cNvSpPr>
            <a:spLocks noGrp="1"/>
          </p:cNvSpPr>
          <p:nvPr>
            <p:ph type="sldNum" sz="quarter" idx="12"/>
          </p:nvPr>
        </p:nvSpPr>
        <p:spPr/>
        <p:txBody>
          <a:bodyPr/>
          <a:lstStyle/>
          <a:p>
            <a:fld id="{507CC9FD-F0BE-4343-88E6-11D806760E48}" type="slidenum">
              <a:rPr lang="en-US" smtClean="0"/>
              <a:t>‹#›</a:t>
            </a:fld>
            <a:endParaRPr lang="en-US"/>
          </a:p>
        </p:txBody>
      </p:sp>
      <p:sp>
        <p:nvSpPr>
          <p:cNvPr id="8" name="Title 7">
            <a:extLst>
              <a:ext uri="{FF2B5EF4-FFF2-40B4-BE49-F238E27FC236}">
                <a16:creationId xmlns:a16="http://schemas.microsoft.com/office/drawing/2014/main" id="{9A4749DF-7520-4440-97E4-23F09CDEBB7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6240007"/>
      </p:ext>
    </p:extLst>
  </p:cSld>
  <p:clrMapOvr>
    <a:masterClrMapping/>
  </p:clrMapOvr>
  <p:extLst>
    <p:ext uri="{DCECCB84-F9BA-43D5-87BE-67443E8EF086}">
      <p15:sldGuideLst xmlns:p15="http://schemas.microsoft.com/office/powerpoint/2012/main">
        <p15:guide id="1" pos="4998">
          <p15:clr>
            <a:srgbClr val="FBAE40"/>
          </p15:clr>
        </p15:guide>
        <p15:guide id="2" pos="511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879EB3B-AD57-4FF5-A996-C5EBDB21A697}"/>
              </a:ext>
            </a:extLst>
          </p:cNvPr>
          <p:cNvSpPr>
            <a:spLocks noGrp="1"/>
          </p:cNvSpPr>
          <p:nvPr>
            <p:ph type="pic" idx="1"/>
          </p:nvPr>
        </p:nvSpPr>
        <p:spPr>
          <a:xfrm>
            <a:off x="4267200" y="1299411"/>
            <a:ext cx="7272336" cy="4947402"/>
          </a:xfrm>
          <a:pattFill prst="pct5">
            <a:fgClr>
              <a:schemeClr val="accent1"/>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4CBA5EB-F56B-47B9-BCFC-3B0559DDC69B}"/>
              </a:ext>
            </a:extLst>
          </p:cNvPr>
          <p:cNvSpPr>
            <a:spLocks noGrp="1"/>
          </p:cNvSpPr>
          <p:nvPr>
            <p:ph type="body" sz="half" idx="2"/>
          </p:nvPr>
        </p:nvSpPr>
        <p:spPr>
          <a:xfrm>
            <a:off x="652464" y="1299411"/>
            <a:ext cx="3412156" cy="49474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260082-1007-4952-8649-24426F4D28F9}"/>
              </a:ext>
            </a:extLst>
          </p:cNvPr>
          <p:cNvSpPr>
            <a:spLocks noGrp="1"/>
          </p:cNvSpPr>
          <p:nvPr>
            <p:ph type="dt" sz="half" idx="10"/>
          </p:nvPr>
        </p:nvSpPr>
        <p:spPr/>
        <p:txBody>
          <a:bodyPr/>
          <a:lstStyle/>
          <a:p>
            <a:fld id="{63CDC134-1212-4245-BDD2-2A024EDC0806}" type="datetime1">
              <a:rPr lang="en-US" smtClean="0"/>
              <a:t>1/26/2022</a:t>
            </a:fld>
            <a:endParaRPr lang="en-US"/>
          </a:p>
        </p:txBody>
      </p:sp>
      <p:sp>
        <p:nvSpPr>
          <p:cNvPr id="6" name="Footer Placeholder 5">
            <a:extLst>
              <a:ext uri="{FF2B5EF4-FFF2-40B4-BE49-F238E27FC236}">
                <a16:creationId xmlns:a16="http://schemas.microsoft.com/office/drawing/2014/main" id="{6E171AC9-0212-4534-A51A-C462800770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1692D0-CA86-4657-B84A-59748B8307D9}"/>
              </a:ext>
            </a:extLst>
          </p:cNvPr>
          <p:cNvSpPr>
            <a:spLocks noGrp="1"/>
          </p:cNvSpPr>
          <p:nvPr>
            <p:ph type="sldNum" sz="quarter" idx="12"/>
          </p:nvPr>
        </p:nvSpPr>
        <p:spPr/>
        <p:txBody>
          <a:bodyPr/>
          <a:lstStyle/>
          <a:p>
            <a:fld id="{507CC9FD-F0BE-4343-88E6-11D806760E48}" type="slidenum">
              <a:rPr lang="en-US" smtClean="0"/>
              <a:t>‹#›</a:t>
            </a:fld>
            <a:endParaRPr lang="en-US"/>
          </a:p>
        </p:txBody>
      </p:sp>
      <p:sp>
        <p:nvSpPr>
          <p:cNvPr id="8" name="Title 7">
            <a:extLst>
              <a:ext uri="{FF2B5EF4-FFF2-40B4-BE49-F238E27FC236}">
                <a16:creationId xmlns:a16="http://schemas.microsoft.com/office/drawing/2014/main" id="{B2191005-C272-4DA5-8C75-888452C14F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2590364"/>
      </p:ext>
    </p:extLst>
  </p:cSld>
  <p:clrMapOvr>
    <a:masterClrMapping/>
  </p:clrMapOvr>
  <p:extLst>
    <p:ext uri="{DCECCB84-F9BA-43D5-87BE-67443E8EF086}">
      <p15:sldGuideLst xmlns:p15="http://schemas.microsoft.com/office/powerpoint/2012/main">
        <p15:guide id="1" pos="2560">
          <p15:clr>
            <a:srgbClr val="FBAE40"/>
          </p15:clr>
        </p15:guide>
        <p15:guide id="2" pos="268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eft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267255"/>
            <a:ext cx="10515600" cy="309383"/>
          </a:xfrm>
        </p:spPr>
        <p:txBody>
          <a:bodyPr>
            <a:noAutofit/>
          </a:bodyPr>
          <a:lstStyle>
            <a:lvl1pPr marL="0" indent="0" algn="l">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1" name="Content Placeholder 10">
            <a:extLst>
              <a:ext uri="{FF2B5EF4-FFF2-40B4-BE49-F238E27FC236}">
                <a16:creationId xmlns:a16="http://schemas.microsoft.com/office/drawing/2014/main" id="{2EBD2786-0B84-5646-AC59-B4CC08BAF374}"/>
              </a:ext>
            </a:extLst>
          </p:cNvPr>
          <p:cNvSpPr>
            <a:spLocks noGrp="1"/>
          </p:cNvSpPr>
          <p:nvPr>
            <p:ph sz="quarter" idx="12"/>
          </p:nvPr>
        </p:nvSpPr>
        <p:spPr>
          <a:xfrm>
            <a:off x="838200" y="1989138"/>
            <a:ext cx="10515600" cy="42227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51240365"/>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1E3B62-6B93-4CD8-A0FD-73045DF01E3A}"/>
              </a:ext>
            </a:extLst>
          </p:cNvPr>
          <p:cNvSpPr/>
          <p:nvPr userDrawn="1"/>
        </p:nvSpPr>
        <p:spPr>
          <a:xfrm>
            <a:off x="0" y="0"/>
            <a:ext cx="121920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latin typeface="+mj-lt"/>
              </a:rPr>
              <a:t>Do Not Use Slide Layouts After This</a:t>
            </a:r>
          </a:p>
        </p:txBody>
      </p:sp>
    </p:spTree>
    <p:extLst>
      <p:ext uri="{BB962C8B-B14F-4D97-AF65-F5344CB8AC3E}">
        <p14:creationId xmlns:p14="http://schemas.microsoft.com/office/powerpoint/2010/main" val="17999031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7C7E-59A0-439D-BFCF-BB06EC823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7CC0D2-18EC-4408-8475-0B5FCEC14C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05D3B-FB18-4EB1-A195-2563CA7CA094}"/>
              </a:ext>
            </a:extLst>
          </p:cNvPr>
          <p:cNvSpPr>
            <a:spLocks noGrp="1"/>
          </p:cNvSpPr>
          <p:nvPr>
            <p:ph type="dt" sz="half" idx="10"/>
          </p:nvPr>
        </p:nvSpPr>
        <p:spPr/>
        <p:txBody>
          <a:bodyPr/>
          <a:lstStyle/>
          <a:p>
            <a:fld id="{4CE4837A-8C95-43C1-A2B2-B7801C0EB3DE}" type="datetime1">
              <a:rPr lang="en-US" smtClean="0"/>
              <a:t>1/26/2022</a:t>
            </a:fld>
            <a:endParaRPr lang="en-US"/>
          </a:p>
        </p:txBody>
      </p:sp>
      <p:sp>
        <p:nvSpPr>
          <p:cNvPr id="5" name="Footer Placeholder 4">
            <a:extLst>
              <a:ext uri="{FF2B5EF4-FFF2-40B4-BE49-F238E27FC236}">
                <a16:creationId xmlns:a16="http://schemas.microsoft.com/office/drawing/2014/main" id="{C5708E4E-4D2C-4AE2-BBA1-4EC64C556C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721503-ABEE-4A1F-9335-9C55B9CA4172}"/>
              </a:ext>
            </a:extLst>
          </p:cNvPr>
          <p:cNvSpPr>
            <a:spLocks noGrp="1"/>
          </p:cNvSpPr>
          <p:nvPr>
            <p:ph type="sldNum" sz="quarter" idx="12"/>
          </p:nvPr>
        </p:nvSpPr>
        <p:spPr/>
        <p:txBody>
          <a:bodyPr/>
          <a:lstStyle/>
          <a:p>
            <a:fld id="{507CC9FD-F0BE-4343-88E6-11D806760E48}" type="slidenum">
              <a:rPr lang="en-US" smtClean="0"/>
              <a:t>‹#›</a:t>
            </a:fld>
            <a:endParaRPr lang="en-US"/>
          </a:p>
        </p:txBody>
      </p:sp>
    </p:spTree>
    <p:extLst>
      <p:ext uri="{BB962C8B-B14F-4D97-AF65-F5344CB8AC3E}">
        <p14:creationId xmlns:p14="http://schemas.microsoft.com/office/powerpoint/2010/main" val="14102974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DC8BF3-2370-4580-BE9A-F373A42AFA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F150-8E67-4B38-B6D6-1FF7C311DF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C66301-B51F-4A6B-9D69-D37ACD4511BC}"/>
              </a:ext>
            </a:extLst>
          </p:cNvPr>
          <p:cNvSpPr>
            <a:spLocks noGrp="1"/>
          </p:cNvSpPr>
          <p:nvPr>
            <p:ph type="dt" sz="half" idx="10"/>
          </p:nvPr>
        </p:nvSpPr>
        <p:spPr/>
        <p:txBody>
          <a:bodyPr/>
          <a:lstStyle/>
          <a:p>
            <a:fld id="{A6EB5ADD-3163-426B-9BF6-9D3723E47615}" type="datetime1">
              <a:rPr lang="en-US" smtClean="0"/>
              <a:t>1/26/2022</a:t>
            </a:fld>
            <a:endParaRPr lang="en-US"/>
          </a:p>
        </p:txBody>
      </p:sp>
      <p:sp>
        <p:nvSpPr>
          <p:cNvPr id="5" name="Footer Placeholder 4">
            <a:extLst>
              <a:ext uri="{FF2B5EF4-FFF2-40B4-BE49-F238E27FC236}">
                <a16:creationId xmlns:a16="http://schemas.microsoft.com/office/drawing/2014/main" id="{5A59C6CD-653E-46D8-9469-FE947F2E5D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FF0960-6B60-416A-8B10-0FB53292080B}"/>
              </a:ext>
            </a:extLst>
          </p:cNvPr>
          <p:cNvSpPr>
            <a:spLocks noGrp="1"/>
          </p:cNvSpPr>
          <p:nvPr>
            <p:ph type="sldNum" sz="quarter" idx="12"/>
          </p:nvPr>
        </p:nvSpPr>
        <p:spPr/>
        <p:txBody>
          <a:bodyPr/>
          <a:lstStyle/>
          <a:p>
            <a:fld id="{507CC9FD-F0BE-4343-88E6-11D806760E48}" type="slidenum">
              <a:rPr lang="en-US" smtClean="0"/>
              <a:t>‹#›</a:t>
            </a:fld>
            <a:endParaRPr lang="en-US"/>
          </a:p>
        </p:txBody>
      </p:sp>
    </p:spTree>
    <p:extLst>
      <p:ext uri="{BB962C8B-B14F-4D97-AF65-F5344CB8AC3E}">
        <p14:creationId xmlns:p14="http://schemas.microsoft.com/office/powerpoint/2010/main" val="11311749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EA679-B921-4324-97D5-866B1C61808D}"/>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F924EC7B-4C02-4033-8213-91433B49745B}"/>
              </a:ext>
            </a:extLst>
          </p:cNvPr>
          <p:cNvSpPr>
            <a:spLocks noGrp="1"/>
          </p:cNvSpPr>
          <p:nvPr>
            <p:ph type="dt" sz="half" idx="10"/>
          </p:nvPr>
        </p:nvSpPr>
        <p:spPr/>
        <p:txBody>
          <a:bodyPr/>
          <a:lstStyle/>
          <a:p>
            <a:fld id="{806346B1-EA8D-4412-B99A-39A38F57D335}" type="datetime1">
              <a:rPr lang="en-US" smtClean="0"/>
              <a:t>1/26/2022</a:t>
            </a:fld>
            <a:endParaRPr lang="en-US"/>
          </a:p>
        </p:txBody>
      </p:sp>
      <p:sp>
        <p:nvSpPr>
          <p:cNvPr id="5" name="Footer Placeholder 4">
            <a:extLst>
              <a:ext uri="{FF2B5EF4-FFF2-40B4-BE49-F238E27FC236}">
                <a16:creationId xmlns:a16="http://schemas.microsoft.com/office/drawing/2014/main" id="{CBC28665-73C3-4D49-A03F-4FEE1B764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BA72D2-7DA7-4777-86B5-FFB5008FDC91}"/>
              </a:ext>
            </a:extLst>
          </p:cNvPr>
          <p:cNvSpPr>
            <a:spLocks noGrp="1"/>
          </p:cNvSpPr>
          <p:nvPr>
            <p:ph type="sldNum" sz="quarter" idx="12"/>
          </p:nvPr>
        </p:nvSpPr>
        <p:spPr/>
        <p:txBody>
          <a:bodyPr/>
          <a:lstStyle/>
          <a:p>
            <a:fld id="{507CC9FD-F0BE-4343-88E6-11D806760E48}" type="slidenum">
              <a:rPr lang="en-US" smtClean="0"/>
              <a:t>‹#›</a:t>
            </a:fld>
            <a:endParaRPr lang="en-US"/>
          </a:p>
        </p:txBody>
      </p:sp>
    </p:spTree>
    <p:extLst>
      <p:ext uri="{BB962C8B-B14F-4D97-AF65-F5344CB8AC3E}">
        <p14:creationId xmlns:p14="http://schemas.microsoft.com/office/powerpoint/2010/main" val="22405481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50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68257C4-7FBF-43D9-B418-E6A6516E3137}"/>
              </a:ext>
            </a:extLst>
          </p:cNvPr>
          <p:cNvSpPr>
            <a:spLocks noGrp="1"/>
          </p:cNvSpPr>
          <p:nvPr>
            <p:ph type="pic" sz="quarter" idx="10"/>
          </p:nvPr>
        </p:nvSpPr>
        <p:spPr>
          <a:xfrm>
            <a:off x="4901024" y="0"/>
            <a:ext cx="7290976" cy="6435306"/>
          </a:xfrm>
          <a:custGeom>
            <a:avLst/>
            <a:gdLst>
              <a:gd name="connsiteX0" fmla="*/ 5939201 w 10936464"/>
              <a:gd name="connsiteY0" fmla="*/ 0 h 10287000"/>
              <a:gd name="connsiteX1" fmla="*/ 10936464 w 10936464"/>
              <a:gd name="connsiteY1" fmla="*/ 0 h 10287000"/>
              <a:gd name="connsiteX2" fmla="*/ 10936464 w 10936464"/>
              <a:gd name="connsiteY2" fmla="*/ 5940200 h 10287000"/>
              <a:gd name="connsiteX3" fmla="*/ 8426838 w 10936464"/>
              <a:gd name="connsiteY3" fmla="*/ 10287000 h 10287000"/>
              <a:gd name="connsiteX4" fmla="*/ 0 w 10936464"/>
              <a:gd name="connsiteY4" fmla="*/ 1028700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6464" h="10287000">
                <a:moveTo>
                  <a:pt x="5939201" y="0"/>
                </a:moveTo>
                <a:lnTo>
                  <a:pt x="10936464" y="0"/>
                </a:lnTo>
                <a:lnTo>
                  <a:pt x="10936464" y="5940200"/>
                </a:lnTo>
                <a:lnTo>
                  <a:pt x="8426838" y="10287000"/>
                </a:lnTo>
                <a:lnTo>
                  <a:pt x="0" y="102870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155774457"/>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015FFA-73EC-CC4D-ABC1-E302C38FA3A9}"/>
              </a:ext>
            </a:extLst>
          </p:cNvPr>
          <p:cNvSpPr/>
          <p:nvPr userDrawn="1"/>
        </p:nvSpPr>
        <p:spPr>
          <a:xfrm>
            <a:off x="0" y="0"/>
            <a:ext cx="12192000" cy="645286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FD74C11-2D70-E04A-BD1F-07E2CC87CFC7}"/>
              </a:ext>
            </a:extLst>
          </p:cNvPr>
          <p:cNvPicPr>
            <a:picLocks noChangeAspect="1"/>
          </p:cNvPicPr>
          <p:nvPr userDrawn="1"/>
        </p:nvPicPr>
        <p:blipFill>
          <a:blip r:embed="rId2"/>
          <a:stretch>
            <a:fillRect/>
          </a:stretch>
        </p:blipFill>
        <p:spPr>
          <a:xfrm rot="5400000">
            <a:off x="7104563" y="179656"/>
            <a:ext cx="5626005" cy="9091112"/>
          </a:xfrm>
          <a:prstGeom prst="rect">
            <a:avLst/>
          </a:prstGeom>
          <a:effectLst>
            <a:outerShdw blurRad="395014" dir="10800000" algn="r" rotWithShape="0">
              <a:schemeClr val="accent2">
                <a:lumMod val="50000"/>
                <a:alpha val="63000"/>
              </a:schemeClr>
            </a:outerShdw>
          </a:effectLst>
        </p:spPr>
      </p:pic>
      <p:pic>
        <p:nvPicPr>
          <p:cNvPr id="16" name="Graphic 15">
            <a:extLst>
              <a:ext uri="{FF2B5EF4-FFF2-40B4-BE49-F238E27FC236}">
                <a16:creationId xmlns:a16="http://schemas.microsoft.com/office/drawing/2014/main" id="{355B201D-0FAC-F445-8D78-FA674710828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a:off x="7433857" y="2692240"/>
            <a:ext cx="4967417" cy="8456641"/>
          </a:xfrm>
          <a:prstGeom prst="rect">
            <a:avLst/>
          </a:prstGeom>
        </p:spPr>
      </p:pic>
      <p:pic>
        <p:nvPicPr>
          <p:cNvPr id="12" name="Picture 11">
            <a:extLst>
              <a:ext uri="{FF2B5EF4-FFF2-40B4-BE49-F238E27FC236}">
                <a16:creationId xmlns:a16="http://schemas.microsoft.com/office/drawing/2014/main" id="{E242DEAE-49A2-2E4C-9057-1ACE9B2A1DCA}"/>
              </a:ext>
            </a:extLst>
          </p:cNvPr>
          <p:cNvPicPr>
            <a:picLocks noChangeAspect="1"/>
          </p:cNvPicPr>
          <p:nvPr userDrawn="1"/>
        </p:nvPicPr>
        <p:blipFill>
          <a:blip r:embed="rId5"/>
          <a:stretch>
            <a:fillRect/>
          </a:stretch>
        </p:blipFill>
        <p:spPr>
          <a:xfrm rot="5400000">
            <a:off x="7285990" y="5003991"/>
            <a:ext cx="2101850" cy="2101850"/>
          </a:xfrm>
          <a:prstGeom prst="rect">
            <a:avLst/>
          </a:prstGeom>
        </p:spPr>
      </p:pic>
      <p:pic>
        <p:nvPicPr>
          <p:cNvPr id="13" name="Picture 12">
            <a:extLst>
              <a:ext uri="{FF2B5EF4-FFF2-40B4-BE49-F238E27FC236}">
                <a16:creationId xmlns:a16="http://schemas.microsoft.com/office/drawing/2014/main" id="{E251D8FB-A93F-5346-8241-52110DF6F9CA}"/>
              </a:ext>
            </a:extLst>
          </p:cNvPr>
          <p:cNvPicPr>
            <a:picLocks noChangeAspect="1"/>
          </p:cNvPicPr>
          <p:nvPr userDrawn="1"/>
        </p:nvPicPr>
        <p:blipFill>
          <a:blip r:embed="rId6"/>
          <a:stretch>
            <a:fillRect/>
          </a:stretch>
        </p:blipFill>
        <p:spPr>
          <a:xfrm rot="16200000">
            <a:off x="8077730" y="-519641"/>
            <a:ext cx="1839835" cy="1839835"/>
          </a:xfrm>
          <a:prstGeom prst="rect">
            <a:avLst/>
          </a:prstGeom>
        </p:spPr>
      </p:pic>
      <p:pic>
        <p:nvPicPr>
          <p:cNvPr id="20" name="Graphic 19">
            <a:extLst>
              <a:ext uri="{FF2B5EF4-FFF2-40B4-BE49-F238E27FC236}">
                <a16:creationId xmlns:a16="http://schemas.microsoft.com/office/drawing/2014/main" id="{12ED4D5F-E900-634F-9450-A8FD3F4CD01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16200000">
            <a:off x="9325951" y="-733207"/>
            <a:ext cx="1451814" cy="2903627"/>
          </a:xfrm>
          <a:prstGeom prst="rect">
            <a:avLst/>
          </a:prstGeom>
        </p:spPr>
      </p:pic>
      <p:pic>
        <p:nvPicPr>
          <p:cNvPr id="10" name="Picture 9">
            <a:extLst>
              <a:ext uri="{FF2B5EF4-FFF2-40B4-BE49-F238E27FC236}">
                <a16:creationId xmlns:a16="http://schemas.microsoft.com/office/drawing/2014/main" id="{C76E0380-0BD9-0047-963B-D22FFD2484F2}"/>
              </a:ext>
            </a:extLst>
          </p:cNvPr>
          <p:cNvPicPr>
            <a:picLocks noChangeAspect="1"/>
          </p:cNvPicPr>
          <p:nvPr userDrawn="1"/>
        </p:nvPicPr>
        <p:blipFill>
          <a:blip r:embed="rId9"/>
          <a:stretch>
            <a:fillRect/>
          </a:stretch>
        </p:blipFill>
        <p:spPr>
          <a:xfrm>
            <a:off x="0" y="6452866"/>
            <a:ext cx="12192000" cy="405134"/>
          </a:xfrm>
          <a:prstGeom prst="rect">
            <a:avLst/>
          </a:prstGeom>
        </p:spPr>
      </p:pic>
      <p:pic>
        <p:nvPicPr>
          <p:cNvPr id="11" name="Graphic 10">
            <a:extLst>
              <a:ext uri="{FF2B5EF4-FFF2-40B4-BE49-F238E27FC236}">
                <a16:creationId xmlns:a16="http://schemas.microsoft.com/office/drawing/2014/main" id="{0FC89EA0-7F85-AC40-B5B2-7205E2D40699}"/>
              </a:ext>
            </a:extLst>
          </p:cNvPr>
          <p:cNvPicPr>
            <a:picLocks noChangeAspect="1"/>
          </p:cNvPicPr>
          <p:nvPr userDrawn="1"/>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1064" t="25850" r="11371" b="26766"/>
          <a:stretch/>
        </p:blipFill>
        <p:spPr>
          <a:xfrm>
            <a:off x="465625" y="6544949"/>
            <a:ext cx="865204" cy="210199"/>
          </a:xfrm>
          <a:prstGeom prst="rect">
            <a:avLst/>
          </a:prstGeom>
        </p:spPr>
      </p:pic>
      <p:sp>
        <p:nvSpPr>
          <p:cNvPr id="15" name="Title 14">
            <a:extLst>
              <a:ext uri="{FF2B5EF4-FFF2-40B4-BE49-F238E27FC236}">
                <a16:creationId xmlns:a16="http://schemas.microsoft.com/office/drawing/2014/main" id="{6B860751-0187-5043-B9C2-889CE6C71929}"/>
              </a:ext>
            </a:extLst>
          </p:cNvPr>
          <p:cNvSpPr>
            <a:spLocks noGrp="1"/>
          </p:cNvSpPr>
          <p:nvPr userDrawn="1">
            <p:ph type="title"/>
          </p:nvPr>
        </p:nvSpPr>
        <p:spPr>
          <a:xfrm>
            <a:off x="500130" y="2264204"/>
            <a:ext cx="4761039" cy="1164796"/>
          </a:xfrm>
        </p:spPr>
        <p:txBody>
          <a:bodyPr anchor="b"/>
          <a:lstStyle>
            <a:lvl1pPr>
              <a:defRPr>
                <a:solidFill>
                  <a:schemeClr val="bg1"/>
                </a:solidFill>
              </a:defRPr>
            </a:lvl1pPr>
          </a:lstStyle>
          <a:p>
            <a:r>
              <a:rPr lang="en-US" dirty="0"/>
              <a:t>Click to edit Master title style</a:t>
            </a:r>
          </a:p>
        </p:txBody>
      </p:sp>
      <p:sp>
        <p:nvSpPr>
          <p:cNvPr id="17" name="Text Placeholder 16">
            <a:extLst>
              <a:ext uri="{FF2B5EF4-FFF2-40B4-BE49-F238E27FC236}">
                <a16:creationId xmlns:a16="http://schemas.microsoft.com/office/drawing/2014/main" id="{4F4B38DB-844E-CA44-8C8A-0BD2D53B5211}"/>
              </a:ext>
            </a:extLst>
          </p:cNvPr>
          <p:cNvSpPr>
            <a:spLocks noGrp="1"/>
          </p:cNvSpPr>
          <p:nvPr userDrawn="1">
            <p:ph type="body" sz="quarter" idx="10"/>
          </p:nvPr>
        </p:nvSpPr>
        <p:spPr>
          <a:xfrm>
            <a:off x="465138" y="3733800"/>
            <a:ext cx="4795837" cy="754063"/>
          </a:xfrm>
        </p:spPr>
        <p:txBody>
          <a:bodyPr>
            <a:normAutofit/>
          </a:bodyPr>
          <a:lstStyle>
            <a:lvl1pPr marL="0" indent="0">
              <a:buNone/>
              <a:defRPr sz="2400"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dirty="0"/>
              <a:t>Click to edit Master text styles</a:t>
            </a:r>
          </a:p>
        </p:txBody>
      </p:sp>
      <p:sp>
        <p:nvSpPr>
          <p:cNvPr id="18" name="Slide Number Placeholder 17">
            <a:extLst>
              <a:ext uri="{FF2B5EF4-FFF2-40B4-BE49-F238E27FC236}">
                <a16:creationId xmlns:a16="http://schemas.microsoft.com/office/drawing/2014/main" id="{5EACEAE3-0C2E-2A44-A250-6FB06BE3AB7B}"/>
              </a:ext>
            </a:extLst>
          </p:cNvPr>
          <p:cNvSpPr>
            <a:spLocks noGrp="1"/>
          </p:cNvSpPr>
          <p:nvPr userDrawn="1">
            <p:ph type="sldNum" sz="quarter" idx="11"/>
          </p:nvPr>
        </p:nvSpPr>
        <p:spPr/>
        <p:txBody>
          <a:bodyPr/>
          <a:lstStyle/>
          <a:p>
            <a:fld id="{3AD6506C-AF03-0A40-A692-5038DCB56F2B}" type="slidenum">
              <a:rPr lang="en-US" smtClean="0"/>
              <a:pPr/>
              <a:t>‹#›</a:t>
            </a:fld>
            <a:endParaRPr lang="en-US" dirty="0"/>
          </a:p>
        </p:txBody>
      </p:sp>
    </p:spTree>
    <p:extLst>
      <p:ext uri="{BB962C8B-B14F-4D97-AF65-F5344CB8AC3E}">
        <p14:creationId xmlns:p14="http://schemas.microsoft.com/office/powerpoint/2010/main" val="484237775"/>
      </p:ext>
    </p:extLst>
  </p:cSld>
  <p:clrMapOvr>
    <a:masterClrMapping/>
  </p:clrMapOvr>
  <p:extLst>
    <p:ext uri="{DCECCB84-F9BA-43D5-87BE-67443E8EF086}">
      <p15:sldGuideLst xmlns:p15="http://schemas.microsoft.com/office/powerpoint/2012/main">
        <p15:guide id="1" pos="288">
          <p15:clr>
            <a:srgbClr val="FBAE40"/>
          </p15:clr>
        </p15:guide>
        <p15:guide id="2" pos="3840">
          <p15:clr>
            <a:srgbClr val="FBAE40"/>
          </p15:clr>
        </p15:guide>
        <p15:guide id="3" orient="horz" pos="2160">
          <p15:clr>
            <a:srgbClr val="FBAE40"/>
          </p15:clr>
        </p15:guide>
        <p15:guide id="4" orient="horz" pos="235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hank you">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24EBA02-D50B-184D-B8F8-0BF334295E33}"/>
              </a:ext>
            </a:extLst>
          </p:cNvPr>
          <p:cNvGrpSpPr/>
          <p:nvPr/>
        </p:nvGrpSpPr>
        <p:grpSpPr>
          <a:xfrm>
            <a:off x="648102" y="-2783134"/>
            <a:ext cx="15229435" cy="10985068"/>
            <a:chOff x="580836" y="-2795764"/>
            <a:chExt cx="15229435" cy="10985068"/>
          </a:xfrm>
        </p:grpSpPr>
        <p:pic>
          <p:nvPicPr>
            <p:cNvPr id="13" name="Picture 12">
              <a:extLst>
                <a:ext uri="{FF2B5EF4-FFF2-40B4-BE49-F238E27FC236}">
                  <a16:creationId xmlns:a16="http://schemas.microsoft.com/office/drawing/2014/main" id="{48322650-04AA-1E48-AA82-3B53F3FA790C}"/>
                </a:ext>
              </a:extLst>
            </p:cNvPr>
            <p:cNvPicPr>
              <a:picLocks noChangeAspect="1"/>
            </p:cNvPicPr>
            <p:nvPr/>
          </p:nvPicPr>
          <p:blipFill>
            <a:blip r:embed="rId2"/>
            <a:stretch>
              <a:fillRect/>
            </a:stretch>
          </p:blipFill>
          <p:spPr>
            <a:xfrm>
              <a:off x="580836" y="-2795764"/>
              <a:ext cx="15229435" cy="10985068"/>
            </a:xfrm>
            <a:prstGeom prst="rect">
              <a:avLst/>
            </a:prstGeom>
          </p:spPr>
        </p:pic>
        <p:pic>
          <p:nvPicPr>
            <p:cNvPr id="9" name="Graphic 8">
              <a:extLst>
                <a:ext uri="{FF2B5EF4-FFF2-40B4-BE49-F238E27FC236}">
                  <a16:creationId xmlns:a16="http://schemas.microsoft.com/office/drawing/2014/main" id="{F2A56BA6-F4F3-6649-81FE-A4956AE71D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7342" y="-1001888"/>
              <a:ext cx="4967417" cy="8456641"/>
            </a:xfrm>
            <a:prstGeom prst="rect">
              <a:avLst/>
            </a:prstGeom>
          </p:spPr>
        </p:pic>
      </p:grpSp>
      <p:pic>
        <p:nvPicPr>
          <p:cNvPr id="14" name="Picture 13">
            <a:extLst>
              <a:ext uri="{FF2B5EF4-FFF2-40B4-BE49-F238E27FC236}">
                <a16:creationId xmlns:a16="http://schemas.microsoft.com/office/drawing/2014/main" id="{E02F71DE-6A27-8E48-81AC-F31481E0D0BA}"/>
              </a:ext>
            </a:extLst>
          </p:cNvPr>
          <p:cNvPicPr>
            <a:picLocks noChangeAspect="1"/>
          </p:cNvPicPr>
          <p:nvPr/>
        </p:nvPicPr>
        <p:blipFill>
          <a:blip r:embed="rId5"/>
          <a:stretch>
            <a:fillRect/>
          </a:stretch>
        </p:blipFill>
        <p:spPr>
          <a:xfrm>
            <a:off x="5451830" y="-1384835"/>
            <a:ext cx="5621981" cy="9574139"/>
          </a:xfrm>
          <a:prstGeom prst="rect">
            <a:avLst/>
          </a:prstGeom>
        </p:spPr>
      </p:pic>
      <p:sp>
        <p:nvSpPr>
          <p:cNvPr id="2" name="Title 1">
            <a:extLst>
              <a:ext uri="{FF2B5EF4-FFF2-40B4-BE49-F238E27FC236}">
                <a16:creationId xmlns:a16="http://schemas.microsoft.com/office/drawing/2014/main" id="{802CF2B1-5E2A-6F4E-8F40-AA44949B1B60}"/>
              </a:ext>
            </a:extLst>
          </p:cNvPr>
          <p:cNvSpPr>
            <a:spLocks noGrp="1"/>
          </p:cNvSpPr>
          <p:nvPr>
            <p:ph type="title" hasCustomPrompt="1"/>
          </p:nvPr>
        </p:nvSpPr>
        <p:spPr>
          <a:xfrm>
            <a:off x="838200" y="4644339"/>
            <a:ext cx="10515600" cy="395288"/>
          </a:xfrm>
        </p:spPr>
        <p:txBody>
          <a:bodyPr rIns="0"/>
          <a:lstStyle/>
          <a:p>
            <a:r>
              <a:rPr lang="en-US" dirty="0"/>
              <a:t>Thank you!</a:t>
            </a:r>
          </a:p>
        </p:txBody>
      </p:sp>
      <p:sp>
        <p:nvSpPr>
          <p:cNvPr id="4" name="Text Placeholder 6">
            <a:extLst>
              <a:ext uri="{FF2B5EF4-FFF2-40B4-BE49-F238E27FC236}">
                <a16:creationId xmlns:a16="http://schemas.microsoft.com/office/drawing/2014/main" id="{4056EE5F-7B74-5842-9D8D-E60B4CB47C5D}"/>
              </a:ext>
            </a:extLst>
          </p:cNvPr>
          <p:cNvSpPr>
            <a:spLocks noGrp="1"/>
          </p:cNvSpPr>
          <p:nvPr>
            <p:ph type="body" sz="quarter" idx="11"/>
          </p:nvPr>
        </p:nvSpPr>
        <p:spPr>
          <a:xfrm>
            <a:off x="838200" y="5208085"/>
            <a:ext cx="10515600" cy="309383"/>
          </a:xfrm>
        </p:spPr>
        <p:txBody>
          <a:bodyPr rIns="0">
            <a:noAutofit/>
          </a:bodyPr>
          <a:lstStyle>
            <a:lvl1pPr marL="0" indent="0" algn="l">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10" name="Picture 9">
            <a:extLst>
              <a:ext uri="{FF2B5EF4-FFF2-40B4-BE49-F238E27FC236}">
                <a16:creationId xmlns:a16="http://schemas.microsoft.com/office/drawing/2014/main" id="{78EA7302-ED2C-1E43-A1EE-BD60D2388A6B}"/>
              </a:ext>
            </a:extLst>
          </p:cNvPr>
          <p:cNvPicPr>
            <a:picLocks noChangeAspect="1"/>
          </p:cNvPicPr>
          <p:nvPr/>
        </p:nvPicPr>
        <p:blipFill>
          <a:blip r:embed="rId6"/>
          <a:stretch>
            <a:fillRect/>
          </a:stretch>
        </p:blipFill>
        <p:spPr>
          <a:xfrm>
            <a:off x="9828799" y="3437027"/>
            <a:ext cx="2101850" cy="2101850"/>
          </a:xfrm>
          <a:prstGeom prst="rect">
            <a:avLst/>
          </a:prstGeom>
        </p:spPr>
      </p:pic>
      <p:pic>
        <p:nvPicPr>
          <p:cNvPr id="11" name="Graphic 10">
            <a:extLst>
              <a:ext uri="{FF2B5EF4-FFF2-40B4-BE49-F238E27FC236}">
                <a16:creationId xmlns:a16="http://schemas.microsoft.com/office/drawing/2014/main" id="{22056D0F-643F-4841-AF5A-6D632A2677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44631" y="1854329"/>
            <a:ext cx="1451814" cy="2903627"/>
          </a:xfrm>
          <a:prstGeom prst="rect">
            <a:avLst/>
          </a:prstGeom>
        </p:spPr>
      </p:pic>
      <p:pic>
        <p:nvPicPr>
          <p:cNvPr id="12" name="Picture 11">
            <a:extLst>
              <a:ext uri="{FF2B5EF4-FFF2-40B4-BE49-F238E27FC236}">
                <a16:creationId xmlns:a16="http://schemas.microsoft.com/office/drawing/2014/main" id="{3B73C784-87E5-8D4B-AF2F-91391AFBED95}"/>
              </a:ext>
            </a:extLst>
          </p:cNvPr>
          <p:cNvPicPr>
            <a:picLocks noChangeAspect="1"/>
          </p:cNvPicPr>
          <p:nvPr/>
        </p:nvPicPr>
        <p:blipFill>
          <a:blip r:embed="rId9"/>
          <a:stretch>
            <a:fillRect/>
          </a:stretch>
        </p:blipFill>
        <p:spPr>
          <a:xfrm>
            <a:off x="10817790" y="1457892"/>
            <a:ext cx="1839835" cy="1839835"/>
          </a:xfrm>
          <a:prstGeom prst="rect">
            <a:avLst/>
          </a:prstGeom>
        </p:spPr>
      </p:pic>
      <p:grpSp>
        <p:nvGrpSpPr>
          <p:cNvPr id="16" name="Graphic 7">
            <a:extLst>
              <a:ext uri="{FF2B5EF4-FFF2-40B4-BE49-F238E27FC236}">
                <a16:creationId xmlns:a16="http://schemas.microsoft.com/office/drawing/2014/main" id="{4600DBA8-7E00-FA4D-8844-2193E880F0DD}"/>
              </a:ext>
            </a:extLst>
          </p:cNvPr>
          <p:cNvGrpSpPr/>
          <p:nvPr/>
        </p:nvGrpSpPr>
        <p:grpSpPr>
          <a:xfrm>
            <a:off x="0" y="6446519"/>
            <a:ext cx="12191999" cy="411480"/>
            <a:chOff x="0" y="6446519"/>
            <a:chExt cx="12191999" cy="411480"/>
          </a:xfrm>
          <a:solidFill>
            <a:schemeClr val="accent1"/>
          </a:solidFill>
        </p:grpSpPr>
        <p:sp>
          <p:nvSpPr>
            <p:cNvPr id="17" name="Freeform: Shape 10">
              <a:extLst>
                <a:ext uri="{FF2B5EF4-FFF2-40B4-BE49-F238E27FC236}">
                  <a16:creationId xmlns:a16="http://schemas.microsoft.com/office/drawing/2014/main" id="{CA47CEA8-8CAC-6C4C-B7FE-0A7015CCFD8E}"/>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18" name="Freeform: Shape 11">
              <a:extLst>
                <a:ext uri="{FF2B5EF4-FFF2-40B4-BE49-F238E27FC236}">
                  <a16:creationId xmlns:a16="http://schemas.microsoft.com/office/drawing/2014/main" id="{E27528A8-C28F-AB4A-AB35-FDE8578A81DA}"/>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19" name="Freeform: Shape 13">
              <a:extLst>
                <a:ext uri="{FF2B5EF4-FFF2-40B4-BE49-F238E27FC236}">
                  <a16:creationId xmlns:a16="http://schemas.microsoft.com/office/drawing/2014/main" id="{C1D877CB-1DF3-5244-8B87-FB999E9A9BEE}"/>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sp>
        <p:nvSpPr>
          <p:cNvPr id="20" name="Slide Number Placeholder 12">
            <a:extLst>
              <a:ext uri="{FF2B5EF4-FFF2-40B4-BE49-F238E27FC236}">
                <a16:creationId xmlns:a16="http://schemas.microsoft.com/office/drawing/2014/main" id="{CC1B3AC6-2237-E74A-B090-BCE2663EEB83}"/>
              </a:ext>
            </a:extLst>
          </p:cNvPr>
          <p:cNvSpPr>
            <a:spLocks noGrp="1"/>
          </p:cNvSpPr>
          <p:nvPr>
            <p:ph type="sldNum" sz="quarter" idx="4"/>
          </p:nvPr>
        </p:nvSpPr>
        <p:spPr>
          <a:xfrm>
            <a:off x="9342120" y="6469696"/>
            <a:ext cx="2743200" cy="365125"/>
          </a:xfrm>
          <a:prstGeom prst="rect">
            <a:avLst/>
          </a:prstGeom>
        </p:spPr>
        <p:txBody>
          <a:bodyPr vert="horz" lIns="91440" tIns="45720" rIns="91440" bIns="45720" rtlCol="0" anchor="ctr"/>
          <a:lstStyle>
            <a:lvl1pPr algn="r">
              <a:defRPr sz="1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3AD6506C-AF03-0A40-A692-5038DCB56F2B}" type="slidenum">
              <a:rPr lang="en-US" smtClean="0"/>
              <a:pPr/>
              <a:t>‹#›</a:t>
            </a:fld>
            <a:endParaRPr lang="en-US" dirty="0"/>
          </a:p>
        </p:txBody>
      </p:sp>
      <p:pic>
        <p:nvPicPr>
          <p:cNvPr id="21" name="Graphic 20">
            <a:extLst>
              <a:ext uri="{FF2B5EF4-FFF2-40B4-BE49-F238E27FC236}">
                <a16:creationId xmlns:a16="http://schemas.microsoft.com/office/drawing/2014/main" id="{DD6713A7-69E2-F04E-BCA7-C06BDD38B51F}"/>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1064" t="25850" r="11371" b="26766"/>
          <a:stretch/>
        </p:blipFill>
        <p:spPr>
          <a:xfrm>
            <a:off x="465625" y="6544949"/>
            <a:ext cx="865204" cy="210199"/>
          </a:xfrm>
          <a:prstGeom prst="rect">
            <a:avLst/>
          </a:prstGeom>
        </p:spPr>
      </p:pic>
      <p:grpSp>
        <p:nvGrpSpPr>
          <p:cNvPr id="22" name="Graphic 7">
            <a:extLst>
              <a:ext uri="{FF2B5EF4-FFF2-40B4-BE49-F238E27FC236}">
                <a16:creationId xmlns:a16="http://schemas.microsoft.com/office/drawing/2014/main" id="{704BB98F-0BED-4C44-9900-B12D37DFFC5F}"/>
              </a:ext>
            </a:extLst>
          </p:cNvPr>
          <p:cNvGrpSpPr/>
          <p:nvPr/>
        </p:nvGrpSpPr>
        <p:grpSpPr>
          <a:xfrm>
            <a:off x="0" y="6446519"/>
            <a:ext cx="12191999" cy="411480"/>
            <a:chOff x="0" y="6446519"/>
            <a:chExt cx="12191999" cy="411480"/>
          </a:xfrm>
          <a:solidFill>
            <a:schemeClr val="accent1"/>
          </a:solidFill>
        </p:grpSpPr>
        <p:sp>
          <p:nvSpPr>
            <p:cNvPr id="23" name="Freeform: Shape 10">
              <a:extLst>
                <a:ext uri="{FF2B5EF4-FFF2-40B4-BE49-F238E27FC236}">
                  <a16:creationId xmlns:a16="http://schemas.microsoft.com/office/drawing/2014/main" id="{F9841E03-FDEC-2C43-A74D-2E86C06F0501}"/>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24" name="Freeform: Shape 11">
              <a:extLst>
                <a:ext uri="{FF2B5EF4-FFF2-40B4-BE49-F238E27FC236}">
                  <a16:creationId xmlns:a16="http://schemas.microsoft.com/office/drawing/2014/main" id="{9A6154CB-B7C1-9246-99D0-89501FBAF2D0}"/>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25" name="Freeform: Shape 13">
              <a:extLst>
                <a:ext uri="{FF2B5EF4-FFF2-40B4-BE49-F238E27FC236}">
                  <a16:creationId xmlns:a16="http://schemas.microsoft.com/office/drawing/2014/main" id="{08F38559-DD56-A64B-8C7E-0B188541AE80}"/>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pic>
        <p:nvPicPr>
          <p:cNvPr id="26" name="Graphic 25">
            <a:extLst>
              <a:ext uri="{FF2B5EF4-FFF2-40B4-BE49-F238E27FC236}">
                <a16:creationId xmlns:a16="http://schemas.microsoft.com/office/drawing/2014/main" id="{66B4F580-2978-1344-94BA-E951B760F6AA}"/>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1064" t="25850" r="11371" b="26766"/>
          <a:stretch/>
        </p:blipFill>
        <p:spPr>
          <a:xfrm>
            <a:off x="465625" y="6544949"/>
            <a:ext cx="865204" cy="210199"/>
          </a:xfrm>
          <a:prstGeom prst="rect">
            <a:avLst/>
          </a:prstGeom>
        </p:spPr>
      </p:pic>
      <p:grpSp>
        <p:nvGrpSpPr>
          <p:cNvPr id="27" name="Group 26">
            <a:extLst>
              <a:ext uri="{FF2B5EF4-FFF2-40B4-BE49-F238E27FC236}">
                <a16:creationId xmlns:a16="http://schemas.microsoft.com/office/drawing/2014/main" id="{E80D1DBA-7155-2740-B650-F06C23BD1475}"/>
              </a:ext>
            </a:extLst>
          </p:cNvPr>
          <p:cNvGrpSpPr/>
          <p:nvPr userDrawn="1"/>
        </p:nvGrpSpPr>
        <p:grpSpPr>
          <a:xfrm>
            <a:off x="648102" y="-2778321"/>
            <a:ext cx="15229435" cy="10985068"/>
            <a:chOff x="580836" y="-2795764"/>
            <a:chExt cx="15229435" cy="10985068"/>
          </a:xfrm>
        </p:grpSpPr>
        <p:pic>
          <p:nvPicPr>
            <p:cNvPr id="28" name="Picture 27">
              <a:extLst>
                <a:ext uri="{FF2B5EF4-FFF2-40B4-BE49-F238E27FC236}">
                  <a16:creationId xmlns:a16="http://schemas.microsoft.com/office/drawing/2014/main" id="{6A30A3AF-D0D7-D548-8427-C190CF420495}"/>
                </a:ext>
              </a:extLst>
            </p:cNvPr>
            <p:cNvPicPr>
              <a:picLocks noChangeAspect="1"/>
            </p:cNvPicPr>
            <p:nvPr userDrawn="1"/>
          </p:nvPicPr>
          <p:blipFill>
            <a:blip r:embed="rId2"/>
            <a:stretch>
              <a:fillRect/>
            </a:stretch>
          </p:blipFill>
          <p:spPr>
            <a:xfrm>
              <a:off x="580836" y="-2795764"/>
              <a:ext cx="15229435" cy="10985068"/>
            </a:xfrm>
            <a:prstGeom prst="rect">
              <a:avLst/>
            </a:prstGeom>
          </p:spPr>
        </p:pic>
        <p:pic>
          <p:nvPicPr>
            <p:cNvPr id="29" name="Graphic 28">
              <a:extLst>
                <a:ext uri="{FF2B5EF4-FFF2-40B4-BE49-F238E27FC236}">
                  <a16:creationId xmlns:a16="http://schemas.microsoft.com/office/drawing/2014/main" id="{C07B1557-EE98-4D4B-8149-4B675DB39D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47342" y="-1001888"/>
              <a:ext cx="4967417" cy="8456641"/>
            </a:xfrm>
            <a:prstGeom prst="rect">
              <a:avLst/>
            </a:prstGeom>
          </p:spPr>
        </p:pic>
      </p:grpSp>
      <p:pic>
        <p:nvPicPr>
          <p:cNvPr id="30" name="Picture 29">
            <a:extLst>
              <a:ext uri="{FF2B5EF4-FFF2-40B4-BE49-F238E27FC236}">
                <a16:creationId xmlns:a16="http://schemas.microsoft.com/office/drawing/2014/main" id="{2D102B8B-AB55-CF40-AB60-68F0E1C37A3B}"/>
              </a:ext>
            </a:extLst>
          </p:cNvPr>
          <p:cNvPicPr>
            <a:picLocks noChangeAspect="1"/>
          </p:cNvPicPr>
          <p:nvPr userDrawn="1"/>
        </p:nvPicPr>
        <p:blipFill>
          <a:blip r:embed="rId5"/>
          <a:stretch>
            <a:fillRect/>
          </a:stretch>
        </p:blipFill>
        <p:spPr>
          <a:xfrm>
            <a:off x="5451830" y="-1384835"/>
            <a:ext cx="5621981" cy="9574139"/>
          </a:xfrm>
          <a:prstGeom prst="rect">
            <a:avLst/>
          </a:prstGeom>
        </p:spPr>
      </p:pic>
      <p:pic>
        <p:nvPicPr>
          <p:cNvPr id="31" name="Picture 30">
            <a:extLst>
              <a:ext uri="{FF2B5EF4-FFF2-40B4-BE49-F238E27FC236}">
                <a16:creationId xmlns:a16="http://schemas.microsoft.com/office/drawing/2014/main" id="{8448AE33-D537-D54D-82DB-260DC62886C2}"/>
              </a:ext>
            </a:extLst>
          </p:cNvPr>
          <p:cNvPicPr>
            <a:picLocks noChangeAspect="1"/>
          </p:cNvPicPr>
          <p:nvPr userDrawn="1"/>
        </p:nvPicPr>
        <p:blipFill>
          <a:blip r:embed="rId6"/>
          <a:stretch>
            <a:fillRect/>
          </a:stretch>
        </p:blipFill>
        <p:spPr>
          <a:xfrm>
            <a:off x="9828799" y="3437027"/>
            <a:ext cx="2101850" cy="2101850"/>
          </a:xfrm>
          <a:prstGeom prst="rect">
            <a:avLst/>
          </a:prstGeom>
        </p:spPr>
      </p:pic>
      <p:pic>
        <p:nvPicPr>
          <p:cNvPr id="32" name="Graphic 31">
            <a:extLst>
              <a:ext uri="{FF2B5EF4-FFF2-40B4-BE49-F238E27FC236}">
                <a16:creationId xmlns:a16="http://schemas.microsoft.com/office/drawing/2014/main" id="{28B9A0D2-FFB4-674B-B68D-276B9D933C1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44631" y="1854329"/>
            <a:ext cx="1451814" cy="2903627"/>
          </a:xfrm>
          <a:prstGeom prst="rect">
            <a:avLst/>
          </a:prstGeom>
        </p:spPr>
      </p:pic>
      <p:pic>
        <p:nvPicPr>
          <p:cNvPr id="33" name="Picture 32">
            <a:extLst>
              <a:ext uri="{FF2B5EF4-FFF2-40B4-BE49-F238E27FC236}">
                <a16:creationId xmlns:a16="http://schemas.microsoft.com/office/drawing/2014/main" id="{8E03B1A9-7D77-364F-AEB3-21CC60AD59BF}"/>
              </a:ext>
            </a:extLst>
          </p:cNvPr>
          <p:cNvPicPr>
            <a:picLocks noChangeAspect="1"/>
          </p:cNvPicPr>
          <p:nvPr userDrawn="1"/>
        </p:nvPicPr>
        <p:blipFill>
          <a:blip r:embed="rId9"/>
          <a:stretch>
            <a:fillRect/>
          </a:stretch>
        </p:blipFill>
        <p:spPr>
          <a:xfrm>
            <a:off x="10817790" y="1457892"/>
            <a:ext cx="1839835" cy="1839835"/>
          </a:xfrm>
          <a:prstGeom prst="rect">
            <a:avLst/>
          </a:prstGeom>
        </p:spPr>
      </p:pic>
      <p:grpSp>
        <p:nvGrpSpPr>
          <p:cNvPr id="34" name="Graphic 7">
            <a:extLst>
              <a:ext uri="{FF2B5EF4-FFF2-40B4-BE49-F238E27FC236}">
                <a16:creationId xmlns:a16="http://schemas.microsoft.com/office/drawing/2014/main" id="{F90E3FB4-BFD6-F344-AB16-E33D7AAE31D3}"/>
              </a:ext>
            </a:extLst>
          </p:cNvPr>
          <p:cNvGrpSpPr/>
          <p:nvPr userDrawn="1"/>
        </p:nvGrpSpPr>
        <p:grpSpPr>
          <a:xfrm>
            <a:off x="0" y="6446519"/>
            <a:ext cx="12191999" cy="411480"/>
            <a:chOff x="0" y="6446519"/>
            <a:chExt cx="12191999" cy="411480"/>
          </a:xfrm>
          <a:solidFill>
            <a:schemeClr val="accent1"/>
          </a:solidFill>
        </p:grpSpPr>
        <p:sp>
          <p:nvSpPr>
            <p:cNvPr id="35" name="Freeform: Shape 10">
              <a:extLst>
                <a:ext uri="{FF2B5EF4-FFF2-40B4-BE49-F238E27FC236}">
                  <a16:creationId xmlns:a16="http://schemas.microsoft.com/office/drawing/2014/main" id="{3015CD54-5EAB-F046-B7E5-BBF1A40B7763}"/>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36" name="Freeform: Shape 11">
              <a:extLst>
                <a:ext uri="{FF2B5EF4-FFF2-40B4-BE49-F238E27FC236}">
                  <a16:creationId xmlns:a16="http://schemas.microsoft.com/office/drawing/2014/main" id="{C0D7E0E0-AF79-AC48-A67F-9AF34A6A10AD}"/>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37" name="Freeform: Shape 13">
              <a:extLst>
                <a:ext uri="{FF2B5EF4-FFF2-40B4-BE49-F238E27FC236}">
                  <a16:creationId xmlns:a16="http://schemas.microsoft.com/office/drawing/2014/main" id="{3B0CB6D4-3606-CB47-9E09-013B8B23499D}"/>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pic>
        <p:nvPicPr>
          <p:cNvPr id="38" name="Graphic 37">
            <a:extLst>
              <a:ext uri="{FF2B5EF4-FFF2-40B4-BE49-F238E27FC236}">
                <a16:creationId xmlns:a16="http://schemas.microsoft.com/office/drawing/2014/main" id="{94C80011-3F58-C546-860A-EEC0F7018E02}"/>
              </a:ext>
            </a:extLst>
          </p:cNvPr>
          <p:cNvPicPr>
            <a:picLocks noChangeAspect="1"/>
          </p:cNvPicPr>
          <p:nvPr userDrawn="1"/>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1064" t="25850" r="11371" b="26766"/>
          <a:stretch/>
        </p:blipFill>
        <p:spPr>
          <a:xfrm>
            <a:off x="465625" y="6544949"/>
            <a:ext cx="865204" cy="210199"/>
          </a:xfrm>
          <a:prstGeom prst="rect">
            <a:avLst/>
          </a:prstGeom>
        </p:spPr>
      </p:pic>
      <p:grpSp>
        <p:nvGrpSpPr>
          <p:cNvPr id="39" name="Graphic 7">
            <a:extLst>
              <a:ext uri="{FF2B5EF4-FFF2-40B4-BE49-F238E27FC236}">
                <a16:creationId xmlns:a16="http://schemas.microsoft.com/office/drawing/2014/main" id="{49A3C86E-FD37-C948-9EF3-AD5317CF2C0B}"/>
              </a:ext>
            </a:extLst>
          </p:cNvPr>
          <p:cNvGrpSpPr/>
          <p:nvPr userDrawn="1"/>
        </p:nvGrpSpPr>
        <p:grpSpPr>
          <a:xfrm>
            <a:off x="0" y="6446519"/>
            <a:ext cx="12191999" cy="411480"/>
            <a:chOff x="0" y="6446519"/>
            <a:chExt cx="12191999" cy="411480"/>
          </a:xfrm>
          <a:solidFill>
            <a:schemeClr val="accent1"/>
          </a:solidFill>
        </p:grpSpPr>
        <p:sp>
          <p:nvSpPr>
            <p:cNvPr id="40" name="Freeform: Shape 10">
              <a:extLst>
                <a:ext uri="{FF2B5EF4-FFF2-40B4-BE49-F238E27FC236}">
                  <a16:creationId xmlns:a16="http://schemas.microsoft.com/office/drawing/2014/main" id="{D9155332-3FD7-2447-B182-7DE92FC0ED46}"/>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41" name="Freeform: Shape 11">
              <a:extLst>
                <a:ext uri="{FF2B5EF4-FFF2-40B4-BE49-F238E27FC236}">
                  <a16:creationId xmlns:a16="http://schemas.microsoft.com/office/drawing/2014/main" id="{AB84FF7F-28CC-CB42-8A77-ED3D5906DD6C}"/>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42" name="Freeform: Shape 13">
              <a:extLst>
                <a:ext uri="{FF2B5EF4-FFF2-40B4-BE49-F238E27FC236}">
                  <a16:creationId xmlns:a16="http://schemas.microsoft.com/office/drawing/2014/main" id="{D6B5D42A-9027-9E4C-B63D-7B6CFDA34EFF}"/>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pic>
        <p:nvPicPr>
          <p:cNvPr id="43" name="Graphic 42">
            <a:extLst>
              <a:ext uri="{FF2B5EF4-FFF2-40B4-BE49-F238E27FC236}">
                <a16:creationId xmlns:a16="http://schemas.microsoft.com/office/drawing/2014/main" id="{78A6BC17-EB3C-9748-B9A6-EAC8AA6639FC}"/>
              </a:ext>
            </a:extLst>
          </p:cNvPr>
          <p:cNvPicPr>
            <a:picLocks noChangeAspect="1"/>
          </p:cNvPicPr>
          <p:nvPr userDrawn="1"/>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1064" t="25850" r="11371" b="26766"/>
          <a:stretch/>
        </p:blipFill>
        <p:spPr>
          <a:xfrm>
            <a:off x="465625" y="6544949"/>
            <a:ext cx="865204" cy="210199"/>
          </a:xfrm>
          <a:prstGeom prst="rect">
            <a:avLst/>
          </a:prstGeom>
        </p:spPr>
      </p:pic>
    </p:spTree>
    <p:extLst>
      <p:ext uri="{BB962C8B-B14F-4D97-AF65-F5344CB8AC3E}">
        <p14:creationId xmlns:p14="http://schemas.microsoft.com/office/powerpoint/2010/main" val="27417658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015FFA-73EC-CC4D-ABC1-E302C38FA3A9}"/>
              </a:ext>
            </a:extLst>
          </p:cNvPr>
          <p:cNvSpPr/>
          <p:nvPr/>
        </p:nvSpPr>
        <p:spPr>
          <a:xfrm>
            <a:off x="0" y="0"/>
            <a:ext cx="12192000" cy="645286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B98594C-009F-554D-81FE-4FB7CE71118B}"/>
              </a:ext>
            </a:extLst>
          </p:cNvPr>
          <p:cNvPicPr>
            <a:picLocks noChangeAspect="1"/>
          </p:cNvPicPr>
          <p:nvPr/>
        </p:nvPicPr>
        <p:blipFill>
          <a:blip r:embed="rId2"/>
          <a:stretch>
            <a:fillRect/>
          </a:stretch>
        </p:blipFill>
        <p:spPr>
          <a:xfrm>
            <a:off x="465625" y="405133"/>
            <a:ext cx="3174740" cy="655723"/>
          </a:xfrm>
          <a:prstGeom prst="rect">
            <a:avLst/>
          </a:prstGeom>
        </p:spPr>
      </p:pic>
      <p:sp>
        <p:nvSpPr>
          <p:cNvPr id="6" name="TextBox 5">
            <a:extLst>
              <a:ext uri="{FF2B5EF4-FFF2-40B4-BE49-F238E27FC236}">
                <a16:creationId xmlns:a16="http://schemas.microsoft.com/office/drawing/2014/main" id="{EFBD07FD-E153-F94A-88C6-1CC006D89AD7}"/>
              </a:ext>
            </a:extLst>
          </p:cNvPr>
          <p:cNvSpPr txBox="1"/>
          <p:nvPr/>
        </p:nvSpPr>
        <p:spPr>
          <a:xfrm>
            <a:off x="465625" y="1314625"/>
            <a:ext cx="5772615" cy="276999"/>
          </a:xfrm>
          <a:prstGeom prst="rect">
            <a:avLst/>
          </a:prstGeom>
          <a:noFill/>
        </p:spPr>
        <p:txBody>
          <a:bodyPr wrap="square" rtlCol="0">
            <a:spAutoFit/>
          </a:bodyPr>
          <a:lstStyle/>
          <a:p>
            <a:r>
              <a:rPr lang="en-US" sz="1200" b="1" i="0" dirty="0">
                <a:solidFill>
                  <a:schemeClr val="accent6"/>
                </a:solidFill>
                <a:latin typeface="Open Sans" panose="020B0606030504020204" pitchFamily="34" charset="0"/>
                <a:ea typeface="Open Sans" panose="020B0606030504020204" pitchFamily="34" charset="0"/>
                <a:cs typeface="Open Sans" panose="020B0606030504020204" pitchFamily="34" charset="0"/>
              </a:rPr>
              <a:t>THE GLOBAL LEADER IN CONTINUOUS TEST AUTOMATION</a:t>
            </a:r>
          </a:p>
        </p:txBody>
      </p:sp>
      <p:pic>
        <p:nvPicPr>
          <p:cNvPr id="7" name="Picture 6">
            <a:extLst>
              <a:ext uri="{FF2B5EF4-FFF2-40B4-BE49-F238E27FC236}">
                <a16:creationId xmlns:a16="http://schemas.microsoft.com/office/drawing/2014/main" id="{73D5C314-3E99-8243-B8AB-109A57EFFB08}"/>
              </a:ext>
            </a:extLst>
          </p:cNvPr>
          <p:cNvPicPr>
            <a:picLocks noChangeAspect="1"/>
          </p:cNvPicPr>
          <p:nvPr/>
        </p:nvPicPr>
        <p:blipFill>
          <a:blip r:embed="rId3"/>
          <a:stretch>
            <a:fillRect/>
          </a:stretch>
        </p:blipFill>
        <p:spPr>
          <a:xfrm>
            <a:off x="636905" y="-2726214"/>
            <a:ext cx="15133011" cy="10915517"/>
          </a:xfrm>
          <a:prstGeom prst="rect">
            <a:avLst/>
          </a:prstGeom>
        </p:spPr>
      </p:pic>
      <p:pic>
        <p:nvPicPr>
          <p:cNvPr id="8" name="Picture 7">
            <a:extLst>
              <a:ext uri="{FF2B5EF4-FFF2-40B4-BE49-F238E27FC236}">
                <a16:creationId xmlns:a16="http://schemas.microsoft.com/office/drawing/2014/main" id="{0FD74C11-2D70-E04A-BD1F-07E2CC87CFC7}"/>
              </a:ext>
            </a:extLst>
          </p:cNvPr>
          <p:cNvPicPr>
            <a:picLocks noChangeAspect="1"/>
          </p:cNvPicPr>
          <p:nvPr/>
        </p:nvPicPr>
        <p:blipFill>
          <a:blip r:embed="rId4"/>
          <a:stretch>
            <a:fillRect/>
          </a:stretch>
        </p:blipFill>
        <p:spPr>
          <a:xfrm>
            <a:off x="5261169" y="-1319123"/>
            <a:ext cx="5626005" cy="9091112"/>
          </a:xfrm>
          <a:prstGeom prst="rect">
            <a:avLst/>
          </a:prstGeom>
          <a:effectLst>
            <a:outerShdw blurRad="395014" dir="10800000" algn="r" rotWithShape="0">
              <a:schemeClr val="accent2">
                <a:lumMod val="50000"/>
                <a:alpha val="63000"/>
              </a:schemeClr>
            </a:outerShdw>
          </a:effectLst>
        </p:spPr>
      </p:pic>
      <p:pic>
        <p:nvPicPr>
          <p:cNvPr id="10" name="Picture 9">
            <a:extLst>
              <a:ext uri="{FF2B5EF4-FFF2-40B4-BE49-F238E27FC236}">
                <a16:creationId xmlns:a16="http://schemas.microsoft.com/office/drawing/2014/main" id="{C76E0380-0BD9-0047-963B-D22FFD2484F2}"/>
              </a:ext>
            </a:extLst>
          </p:cNvPr>
          <p:cNvPicPr>
            <a:picLocks noChangeAspect="1"/>
          </p:cNvPicPr>
          <p:nvPr/>
        </p:nvPicPr>
        <p:blipFill>
          <a:blip r:embed="rId5"/>
          <a:stretch>
            <a:fillRect/>
          </a:stretch>
        </p:blipFill>
        <p:spPr>
          <a:xfrm>
            <a:off x="0" y="6452866"/>
            <a:ext cx="12192000" cy="405134"/>
          </a:xfrm>
          <a:prstGeom prst="rect">
            <a:avLst/>
          </a:prstGeom>
        </p:spPr>
      </p:pic>
      <p:pic>
        <p:nvPicPr>
          <p:cNvPr id="11" name="Graphic 10">
            <a:extLst>
              <a:ext uri="{FF2B5EF4-FFF2-40B4-BE49-F238E27FC236}">
                <a16:creationId xmlns:a16="http://schemas.microsoft.com/office/drawing/2014/main" id="{0FC89EA0-7F85-AC40-B5B2-7205E2D4069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64" t="25850" r="11371" b="26766"/>
          <a:stretch/>
        </p:blipFill>
        <p:spPr>
          <a:xfrm>
            <a:off x="465625" y="6544949"/>
            <a:ext cx="865204" cy="210199"/>
          </a:xfrm>
          <a:prstGeom prst="rect">
            <a:avLst/>
          </a:prstGeom>
        </p:spPr>
      </p:pic>
      <p:sp>
        <p:nvSpPr>
          <p:cNvPr id="15" name="Title 14">
            <a:extLst>
              <a:ext uri="{FF2B5EF4-FFF2-40B4-BE49-F238E27FC236}">
                <a16:creationId xmlns:a16="http://schemas.microsoft.com/office/drawing/2014/main" id="{6B860751-0187-5043-B9C2-889CE6C71929}"/>
              </a:ext>
            </a:extLst>
          </p:cNvPr>
          <p:cNvSpPr>
            <a:spLocks noGrp="1"/>
          </p:cNvSpPr>
          <p:nvPr>
            <p:ph type="title"/>
          </p:nvPr>
        </p:nvSpPr>
        <p:spPr>
          <a:xfrm>
            <a:off x="500130" y="2264204"/>
            <a:ext cx="4761039" cy="1164796"/>
          </a:xfrm>
        </p:spPr>
        <p:txBody>
          <a:bodyPr anchor="b"/>
          <a:lstStyle>
            <a:lvl1pPr>
              <a:defRPr>
                <a:solidFill>
                  <a:schemeClr val="bg1"/>
                </a:solidFill>
              </a:defRPr>
            </a:lvl1pPr>
          </a:lstStyle>
          <a:p>
            <a:r>
              <a:rPr lang="en-US"/>
              <a:t>Click to edit Master title style</a:t>
            </a:r>
            <a:endParaRPr lang="en-US" dirty="0"/>
          </a:p>
        </p:txBody>
      </p:sp>
      <p:sp>
        <p:nvSpPr>
          <p:cNvPr id="17" name="Text Placeholder 16">
            <a:extLst>
              <a:ext uri="{FF2B5EF4-FFF2-40B4-BE49-F238E27FC236}">
                <a16:creationId xmlns:a16="http://schemas.microsoft.com/office/drawing/2014/main" id="{4F4B38DB-844E-CA44-8C8A-0BD2D53B5211}"/>
              </a:ext>
            </a:extLst>
          </p:cNvPr>
          <p:cNvSpPr>
            <a:spLocks noGrp="1"/>
          </p:cNvSpPr>
          <p:nvPr>
            <p:ph type="body" sz="quarter" idx="10"/>
          </p:nvPr>
        </p:nvSpPr>
        <p:spPr>
          <a:xfrm>
            <a:off x="465138" y="3733800"/>
            <a:ext cx="4795837" cy="754063"/>
          </a:xfrm>
        </p:spPr>
        <p:txBody>
          <a:bodyPr>
            <a:normAutofit/>
          </a:bodyPr>
          <a:lstStyle>
            <a:lvl1pPr marL="0" indent="0">
              <a:buNone/>
              <a:defRPr sz="2400"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18" name="Slide Number Placeholder 17">
            <a:extLst>
              <a:ext uri="{FF2B5EF4-FFF2-40B4-BE49-F238E27FC236}">
                <a16:creationId xmlns:a16="http://schemas.microsoft.com/office/drawing/2014/main" id="{5EACEAE3-0C2E-2A44-A250-6FB06BE3AB7B}"/>
              </a:ext>
            </a:extLst>
          </p:cNvPr>
          <p:cNvSpPr>
            <a:spLocks noGrp="1"/>
          </p:cNvSpPr>
          <p:nvPr>
            <p:ph type="sldNum" sz="quarter" idx="11"/>
          </p:nvPr>
        </p:nvSpPr>
        <p:spPr/>
        <p:txBody>
          <a:bodyPr/>
          <a:lstStyle/>
          <a:p>
            <a:fld id="{6E9660F2-110E-2240-9661-B2FB03C58BB2}" type="slidenum">
              <a:rPr lang="en-US" smtClean="0"/>
              <a:t>‹#›</a:t>
            </a:fld>
            <a:endParaRPr lang="en-US"/>
          </a:p>
        </p:txBody>
      </p:sp>
      <p:pic>
        <p:nvPicPr>
          <p:cNvPr id="16" name="Graphic 15">
            <a:extLst>
              <a:ext uri="{FF2B5EF4-FFF2-40B4-BE49-F238E27FC236}">
                <a16:creationId xmlns:a16="http://schemas.microsoft.com/office/drawing/2014/main" id="{355B201D-0FAC-F445-8D78-FA67471082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47342" y="-1001888"/>
            <a:ext cx="4967417" cy="8456641"/>
          </a:xfrm>
          <a:prstGeom prst="rect">
            <a:avLst/>
          </a:prstGeom>
        </p:spPr>
      </p:pic>
      <p:pic>
        <p:nvPicPr>
          <p:cNvPr id="12" name="Picture 11">
            <a:extLst>
              <a:ext uri="{FF2B5EF4-FFF2-40B4-BE49-F238E27FC236}">
                <a16:creationId xmlns:a16="http://schemas.microsoft.com/office/drawing/2014/main" id="{E242DEAE-49A2-2E4C-9057-1ACE9B2A1DCA}"/>
              </a:ext>
            </a:extLst>
          </p:cNvPr>
          <p:cNvPicPr>
            <a:picLocks noChangeAspect="1"/>
          </p:cNvPicPr>
          <p:nvPr/>
        </p:nvPicPr>
        <p:blipFill>
          <a:blip r:embed="rId10"/>
          <a:stretch>
            <a:fillRect/>
          </a:stretch>
        </p:blipFill>
        <p:spPr>
          <a:xfrm>
            <a:off x="9828799" y="3437027"/>
            <a:ext cx="2101850" cy="2101850"/>
          </a:xfrm>
          <a:prstGeom prst="rect">
            <a:avLst/>
          </a:prstGeom>
        </p:spPr>
      </p:pic>
      <p:pic>
        <p:nvPicPr>
          <p:cNvPr id="20" name="Graphic 19">
            <a:extLst>
              <a:ext uri="{FF2B5EF4-FFF2-40B4-BE49-F238E27FC236}">
                <a16:creationId xmlns:a16="http://schemas.microsoft.com/office/drawing/2014/main" id="{12ED4D5F-E900-634F-9450-A8FD3F4CD0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44631" y="1854329"/>
            <a:ext cx="1451814" cy="2903627"/>
          </a:xfrm>
          <a:prstGeom prst="rect">
            <a:avLst/>
          </a:prstGeom>
        </p:spPr>
      </p:pic>
      <p:pic>
        <p:nvPicPr>
          <p:cNvPr id="13" name="Picture 12">
            <a:extLst>
              <a:ext uri="{FF2B5EF4-FFF2-40B4-BE49-F238E27FC236}">
                <a16:creationId xmlns:a16="http://schemas.microsoft.com/office/drawing/2014/main" id="{E251D8FB-A93F-5346-8241-52110DF6F9CA}"/>
              </a:ext>
            </a:extLst>
          </p:cNvPr>
          <p:cNvPicPr>
            <a:picLocks noChangeAspect="1"/>
          </p:cNvPicPr>
          <p:nvPr/>
        </p:nvPicPr>
        <p:blipFill>
          <a:blip r:embed="rId13"/>
          <a:stretch>
            <a:fillRect/>
          </a:stretch>
        </p:blipFill>
        <p:spPr>
          <a:xfrm>
            <a:off x="10817790" y="1457892"/>
            <a:ext cx="1839835" cy="1839835"/>
          </a:xfrm>
          <a:prstGeom prst="rect">
            <a:avLst/>
          </a:prstGeom>
        </p:spPr>
      </p:pic>
    </p:spTree>
    <p:extLst>
      <p:ext uri="{BB962C8B-B14F-4D97-AF65-F5344CB8AC3E}">
        <p14:creationId xmlns:p14="http://schemas.microsoft.com/office/powerpoint/2010/main" val="2999118573"/>
      </p:ext>
    </p:extLst>
  </p:cSld>
  <p:clrMapOvr>
    <a:masterClrMapping/>
  </p:clrMapOvr>
  <p:extLst>
    <p:ext uri="{DCECCB84-F9BA-43D5-87BE-67443E8EF086}">
      <p15:sldGuideLst xmlns:p15="http://schemas.microsoft.com/office/powerpoint/2012/main">
        <p15:guide id="1" pos="288">
          <p15:clr>
            <a:srgbClr val="FBAE40"/>
          </p15:clr>
        </p15:guide>
        <p15:guide id="2" pos="3840">
          <p15:clr>
            <a:srgbClr val="FBAE40"/>
          </p15:clr>
        </p15:guide>
        <p15:guide id="3" orient="horz" pos="2160">
          <p15:clr>
            <a:srgbClr val="FBAE40"/>
          </p15:clr>
        </p15:guide>
        <p15:guide id="4" orient="horz" pos="235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grpSp>
        <p:nvGrpSpPr>
          <p:cNvPr id="5" name="Group 4">
            <a:extLst>
              <a:ext uri="{FF2B5EF4-FFF2-40B4-BE49-F238E27FC236}">
                <a16:creationId xmlns:a16="http://schemas.microsoft.com/office/drawing/2014/main" id="{DD025DFE-E70F-3944-A79C-BF0707317A2D}"/>
              </a:ext>
            </a:extLst>
          </p:cNvPr>
          <p:cNvGrpSpPr/>
          <p:nvPr/>
        </p:nvGrpSpPr>
        <p:grpSpPr>
          <a:xfrm>
            <a:off x="8615935" y="3352800"/>
            <a:ext cx="1827007" cy="1387736"/>
            <a:chOff x="961016" y="3352800"/>
            <a:chExt cx="1827007" cy="1387736"/>
          </a:xfrm>
          <a:solidFill>
            <a:schemeClr val="accent2"/>
          </a:solidFill>
        </p:grpSpPr>
        <p:sp>
          <p:nvSpPr>
            <p:cNvPr id="6" name="Rectangle 5">
              <a:extLst>
                <a:ext uri="{FF2B5EF4-FFF2-40B4-BE49-F238E27FC236}">
                  <a16:creationId xmlns:a16="http://schemas.microsoft.com/office/drawing/2014/main" id="{D29CBC0A-BA42-BD41-BF05-094902EF933B}"/>
                </a:ext>
              </a:extLst>
            </p:cNvPr>
            <p:cNvSpPr/>
            <p:nvPr/>
          </p:nvSpPr>
          <p:spPr>
            <a:xfrm>
              <a:off x="961016" y="3352800"/>
              <a:ext cx="1696123" cy="1387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Triangle 7">
              <a:extLst>
                <a:ext uri="{FF2B5EF4-FFF2-40B4-BE49-F238E27FC236}">
                  <a16:creationId xmlns:a16="http://schemas.microsoft.com/office/drawing/2014/main" id="{3CE5BF90-EF95-5B48-865D-61ED8DD3B29C}"/>
                </a:ext>
              </a:extLst>
            </p:cNvPr>
            <p:cNvSpPr/>
            <p:nvPr/>
          </p:nvSpPr>
          <p:spPr>
            <a:xfrm rot="5400000">
              <a:off x="2617693" y="3981226"/>
              <a:ext cx="209775" cy="1308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9" name="Group 8">
            <a:extLst>
              <a:ext uri="{FF2B5EF4-FFF2-40B4-BE49-F238E27FC236}">
                <a16:creationId xmlns:a16="http://schemas.microsoft.com/office/drawing/2014/main" id="{93CCB35A-4085-AF47-A653-AB43152DE3D0}"/>
              </a:ext>
            </a:extLst>
          </p:cNvPr>
          <p:cNvGrpSpPr/>
          <p:nvPr/>
        </p:nvGrpSpPr>
        <p:grpSpPr>
          <a:xfrm>
            <a:off x="6888480" y="3352800"/>
            <a:ext cx="1858339" cy="1387736"/>
            <a:chOff x="961016" y="3352800"/>
            <a:chExt cx="1827007" cy="1387736"/>
          </a:xfrm>
          <a:solidFill>
            <a:schemeClr val="accent1"/>
          </a:solidFill>
        </p:grpSpPr>
        <p:sp>
          <p:nvSpPr>
            <p:cNvPr id="10" name="Rectangle 9">
              <a:extLst>
                <a:ext uri="{FF2B5EF4-FFF2-40B4-BE49-F238E27FC236}">
                  <a16:creationId xmlns:a16="http://schemas.microsoft.com/office/drawing/2014/main" id="{EA93FA89-A865-9C4D-ABB1-2E51A2CF47D3}"/>
                </a:ext>
              </a:extLst>
            </p:cNvPr>
            <p:cNvSpPr/>
            <p:nvPr/>
          </p:nvSpPr>
          <p:spPr>
            <a:xfrm>
              <a:off x="961016" y="3352800"/>
              <a:ext cx="1696123" cy="1387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 name="Triangle 11">
              <a:extLst>
                <a:ext uri="{FF2B5EF4-FFF2-40B4-BE49-F238E27FC236}">
                  <a16:creationId xmlns:a16="http://schemas.microsoft.com/office/drawing/2014/main" id="{809CEAB8-119F-4A47-A593-62D3C5682242}"/>
                </a:ext>
              </a:extLst>
            </p:cNvPr>
            <p:cNvSpPr/>
            <p:nvPr/>
          </p:nvSpPr>
          <p:spPr>
            <a:xfrm rot="5400000">
              <a:off x="2617693" y="3981226"/>
              <a:ext cx="209775" cy="1308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3" name="Group 12">
            <a:extLst>
              <a:ext uri="{FF2B5EF4-FFF2-40B4-BE49-F238E27FC236}">
                <a16:creationId xmlns:a16="http://schemas.microsoft.com/office/drawing/2014/main" id="{BAE30255-E6E5-5243-AD22-A06C16E970DB}"/>
              </a:ext>
            </a:extLst>
          </p:cNvPr>
          <p:cNvGrpSpPr/>
          <p:nvPr/>
        </p:nvGrpSpPr>
        <p:grpSpPr>
          <a:xfrm>
            <a:off x="5175090" y="3352800"/>
            <a:ext cx="1858339" cy="1387736"/>
            <a:chOff x="961016" y="3352800"/>
            <a:chExt cx="1827007" cy="1387736"/>
          </a:xfrm>
          <a:solidFill>
            <a:schemeClr val="accent5"/>
          </a:solidFill>
        </p:grpSpPr>
        <p:sp>
          <p:nvSpPr>
            <p:cNvPr id="14" name="Rectangle 13">
              <a:extLst>
                <a:ext uri="{FF2B5EF4-FFF2-40B4-BE49-F238E27FC236}">
                  <a16:creationId xmlns:a16="http://schemas.microsoft.com/office/drawing/2014/main" id="{2973C441-A948-B641-8687-D761AF5ADF82}"/>
                </a:ext>
              </a:extLst>
            </p:cNvPr>
            <p:cNvSpPr/>
            <p:nvPr/>
          </p:nvSpPr>
          <p:spPr>
            <a:xfrm>
              <a:off x="961016" y="3352800"/>
              <a:ext cx="1696123" cy="1387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5" name="Triangle 14">
              <a:extLst>
                <a:ext uri="{FF2B5EF4-FFF2-40B4-BE49-F238E27FC236}">
                  <a16:creationId xmlns:a16="http://schemas.microsoft.com/office/drawing/2014/main" id="{43F510DC-9121-054C-9B59-9F0BA1BC0516}"/>
                </a:ext>
              </a:extLst>
            </p:cNvPr>
            <p:cNvSpPr/>
            <p:nvPr/>
          </p:nvSpPr>
          <p:spPr>
            <a:xfrm rot="5400000">
              <a:off x="2617693" y="3981226"/>
              <a:ext cx="209775" cy="1308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6" name="Group 15">
            <a:extLst>
              <a:ext uri="{FF2B5EF4-FFF2-40B4-BE49-F238E27FC236}">
                <a16:creationId xmlns:a16="http://schemas.microsoft.com/office/drawing/2014/main" id="{2041AB54-0F23-D545-9AA8-028B3F6BC431}"/>
              </a:ext>
            </a:extLst>
          </p:cNvPr>
          <p:cNvGrpSpPr/>
          <p:nvPr/>
        </p:nvGrpSpPr>
        <p:grpSpPr>
          <a:xfrm>
            <a:off x="3452822" y="3352800"/>
            <a:ext cx="1858339" cy="1387736"/>
            <a:chOff x="961016" y="3352800"/>
            <a:chExt cx="1827007" cy="1387736"/>
          </a:xfrm>
          <a:solidFill>
            <a:schemeClr val="accent6"/>
          </a:solidFill>
        </p:grpSpPr>
        <p:sp>
          <p:nvSpPr>
            <p:cNvPr id="17" name="Rectangle 16">
              <a:extLst>
                <a:ext uri="{FF2B5EF4-FFF2-40B4-BE49-F238E27FC236}">
                  <a16:creationId xmlns:a16="http://schemas.microsoft.com/office/drawing/2014/main" id="{6BA92FC3-F2C7-FE4C-8170-A539861AA8E1}"/>
                </a:ext>
              </a:extLst>
            </p:cNvPr>
            <p:cNvSpPr/>
            <p:nvPr/>
          </p:nvSpPr>
          <p:spPr>
            <a:xfrm>
              <a:off x="961016" y="3352800"/>
              <a:ext cx="1696123" cy="1387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 name="Triangle 17">
              <a:extLst>
                <a:ext uri="{FF2B5EF4-FFF2-40B4-BE49-F238E27FC236}">
                  <a16:creationId xmlns:a16="http://schemas.microsoft.com/office/drawing/2014/main" id="{D72184B7-46FE-1445-8145-273226D8F86C}"/>
                </a:ext>
              </a:extLst>
            </p:cNvPr>
            <p:cNvSpPr/>
            <p:nvPr/>
          </p:nvSpPr>
          <p:spPr>
            <a:xfrm rot="5400000">
              <a:off x="2617693" y="3981226"/>
              <a:ext cx="209775" cy="1308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9" name="Group 18">
            <a:extLst>
              <a:ext uri="{FF2B5EF4-FFF2-40B4-BE49-F238E27FC236}">
                <a16:creationId xmlns:a16="http://schemas.microsoft.com/office/drawing/2014/main" id="{B3D9DBAB-7D15-DC47-86A6-85983E206EB9}"/>
              </a:ext>
            </a:extLst>
          </p:cNvPr>
          <p:cNvGrpSpPr/>
          <p:nvPr/>
        </p:nvGrpSpPr>
        <p:grpSpPr>
          <a:xfrm>
            <a:off x="1753496" y="3352800"/>
            <a:ext cx="1827007" cy="1387736"/>
            <a:chOff x="961016" y="3352800"/>
            <a:chExt cx="1827007" cy="1387736"/>
          </a:xfrm>
          <a:solidFill>
            <a:srgbClr val="FFFF00"/>
          </a:solidFill>
        </p:grpSpPr>
        <p:sp>
          <p:nvSpPr>
            <p:cNvPr id="20" name="Rectangle 19">
              <a:extLst>
                <a:ext uri="{FF2B5EF4-FFF2-40B4-BE49-F238E27FC236}">
                  <a16:creationId xmlns:a16="http://schemas.microsoft.com/office/drawing/2014/main" id="{E28E4EEF-04B8-A74F-B1E3-330E3413C724}"/>
                </a:ext>
              </a:extLst>
            </p:cNvPr>
            <p:cNvSpPr/>
            <p:nvPr/>
          </p:nvSpPr>
          <p:spPr>
            <a:xfrm>
              <a:off x="961016" y="3352800"/>
              <a:ext cx="1696123" cy="1387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1" name="Triangle 20">
              <a:extLst>
                <a:ext uri="{FF2B5EF4-FFF2-40B4-BE49-F238E27FC236}">
                  <a16:creationId xmlns:a16="http://schemas.microsoft.com/office/drawing/2014/main" id="{9463B39D-113A-484D-933C-850D58867D7D}"/>
                </a:ext>
              </a:extLst>
            </p:cNvPr>
            <p:cNvSpPr/>
            <p:nvPr/>
          </p:nvSpPr>
          <p:spPr>
            <a:xfrm rot="5400000">
              <a:off x="2617693" y="3981226"/>
              <a:ext cx="209775" cy="1308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sp>
        <p:nvSpPr>
          <p:cNvPr id="22" name="Picture Placeholder 26">
            <a:extLst>
              <a:ext uri="{FF2B5EF4-FFF2-40B4-BE49-F238E27FC236}">
                <a16:creationId xmlns:a16="http://schemas.microsoft.com/office/drawing/2014/main" id="{84625E66-97C4-4842-AF70-1F1771A5770D}"/>
              </a:ext>
            </a:extLst>
          </p:cNvPr>
          <p:cNvSpPr>
            <a:spLocks noGrp="1"/>
          </p:cNvSpPr>
          <p:nvPr>
            <p:ph type="pic" sz="quarter" idx="14" hasCustomPrompt="1"/>
          </p:nvPr>
        </p:nvSpPr>
        <p:spPr>
          <a:xfrm>
            <a:off x="2129307" y="3653867"/>
            <a:ext cx="787400" cy="711200"/>
          </a:xfrm>
        </p:spPr>
        <p:txBody>
          <a:bodyPr/>
          <a:lstStyle>
            <a:lvl1pPr>
              <a:defRPr sz="1600"/>
            </a:lvl1pPr>
          </a:lstStyle>
          <a:p>
            <a:r>
              <a:rPr lang="en-US"/>
              <a:t>Icon</a:t>
            </a:r>
          </a:p>
        </p:txBody>
      </p:sp>
      <p:sp>
        <p:nvSpPr>
          <p:cNvPr id="23" name="Picture Placeholder 26">
            <a:extLst>
              <a:ext uri="{FF2B5EF4-FFF2-40B4-BE49-F238E27FC236}">
                <a16:creationId xmlns:a16="http://schemas.microsoft.com/office/drawing/2014/main" id="{68096AD5-60E1-D14D-ABA4-3EA3576900D8}"/>
              </a:ext>
            </a:extLst>
          </p:cNvPr>
          <p:cNvSpPr>
            <a:spLocks noGrp="1"/>
          </p:cNvSpPr>
          <p:nvPr>
            <p:ph type="pic" sz="quarter" idx="15" hasCustomPrompt="1"/>
          </p:nvPr>
        </p:nvSpPr>
        <p:spPr>
          <a:xfrm>
            <a:off x="3945407" y="3653867"/>
            <a:ext cx="787400" cy="711200"/>
          </a:xfrm>
        </p:spPr>
        <p:txBody>
          <a:bodyPr/>
          <a:lstStyle>
            <a:lvl1pPr>
              <a:defRPr sz="1600"/>
            </a:lvl1pPr>
          </a:lstStyle>
          <a:p>
            <a:r>
              <a:rPr lang="en-US"/>
              <a:t>Icon</a:t>
            </a:r>
          </a:p>
        </p:txBody>
      </p:sp>
      <p:sp>
        <p:nvSpPr>
          <p:cNvPr id="24" name="Picture Placeholder 26">
            <a:extLst>
              <a:ext uri="{FF2B5EF4-FFF2-40B4-BE49-F238E27FC236}">
                <a16:creationId xmlns:a16="http://schemas.microsoft.com/office/drawing/2014/main" id="{2A2E5EC4-59EE-DD4A-8F55-A466D09BF7B3}"/>
              </a:ext>
            </a:extLst>
          </p:cNvPr>
          <p:cNvSpPr>
            <a:spLocks noGrp="1"/>
          </p:cNvSpPr>
          <p:nvPr>
            <p:ph type="pic" sz="quarter" idx="16" hasCustomPrompt="1"/>
          </p:nvPr>
        </p:nvSpPr>
        <p:spPr>
          <a:xfrm>
            <a:off x="5723407" y="3653867"/>
            <a:ext cx="787400" cy="711200"/>
          </a:xfrm>
        </p:spPr>
        <p:txBody>
          <a:bodyPr/>
          <a:lstStyle>
            <a:lvl1pPr>
              <a:defRPr sz="1600"/>
            </a:lvl1pPr>
          </a:lstStyle>
          <a:p>
            <a:r>
              <a:rPr lang="en-US"/>
              <a:t>Icon</a:t>
            </a:r>
          </a:p>
        </p:txBody>
      </p:sp>
      <p:sp>
        <p:nvSpPr>
          <p:cNvPr id="25" name="Picture Placeholder 26">
            <a:extLst>
              <a:ext uri="{FF2B5EF4-FFF2-40B4-BE49-F238E27FC236}">
                <a16:creationId xmlns:a16="http://schemas.microsoft.com/office/drawing/2014/main" id="{C40F95FB-DCA2-8E40-AA72-2EE332F3EEBE}"/>
              </a:ext>
            </a:extLst>
          </p:cNvPr>
          <p:cNvSpPr>
            <a:spLocks noGrp="1"/>
          </p:cNvSpPr>
          <p:nvPr>
            <p:ph type="pic" sz="quarter" idx="17" hasCustomPrompt="1"/>
          </p:nvPr>
        </p:nvSpPr>
        <p:spPr>
          <a:xfrm>
            <a:off x="7412507" y="3653867"/>
            <a:ext cx="787400" cy="711200"/>
          </a:xfrm>
        </p:spPr>
        <p:txBody>
          <a:bodyPr/>
          <a:lstStyle>
            <a:lvl1pPr>
              <a:defRPr sz="1600"/>
            </a:lvl1pPr>
          </a:lstStyle>
          <a:p>
            <a:r>
              <a:rPr lang="en-US"/>
              <a:t>Icon</a:t>
            </a:r>
          </a:p>
        </p:txBody>
      </p:sp>
      <p:sp>
        <p:nvSpPr>
          <p:cNvPr id="26" name="Picture Placeholder 26">
            <a:extLst>
              <a:ext uri="{FF2B5EF4-FFF2-40B4-BE49-F238E27FC236}">
                <a16:creationId xmlns:a16="http://schemas.microsoft.com/office/drawing/2014/main" id="{F808F413-B1B9-F743-BDE5-7F6DB1F26EF3}"/>
              </a:ext>
            </a:extLst>
          </p:cNvPr>
          <p:cNvSpPr>
            <a:spLocks noGrp="1"/>
          </p:cNvSpPr>
          <p:nvPr>
            <p:ph type="pic" sz="quarter" idx="18" hasCustomPrompt="1"/>
          </p:nvPr>
        </p:nvSpPr>
        <p:spPr>
          <a:xfrm>
            <a:off x="9139707" y="3653867"/>
            <a:ext cx="787400" cy="711200"/>
          </a:xfrm>
        </p:spPr>
        <p:txBody>
          <a:bodyPr/>
          <a:lstStyle>
            <a:lvl1pPr>
              <a:defRPr sz="1600"/>
            </a:lvl1pPr>
          </a:lstStyle>
          <a:p>
            <a:r>
              <a:rPr lang="en-US"/>
              <a:t>Icon</a:t>
            </a:r>
          </a:p>
        </p:txBody>
      </p:sp>
      <p:cxnSp>
        <p:nvCxnSpPr>
          <p:cNvPr id="27" name="Straight Connector 26">
            <a:extLst>
              <a:ext uri="{FF2B5EF4-FFF2-40B4-BE49-F238E27FC236}">
                <a16:creationId xmlns:a16="http://schemas.microsoft.com/office/drawing/2014/main" id="{06E1315C-3E7F-9F4B-9652-BD2FE98A15A8}"/>
              </a:ext>
            </a:extLst>
          </p:cNvPr>
          <p:cNvCxnSpPr/>
          <p:nvPr/>
        </p:nvCxnSpPr>
        <p:spPr>
          <a:xfrm>
            <a:off x="1753496" y="2147045"/>
            <a:ext cx="0" cy="9178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39CF0A7-84C9-3443-90AE-4571FD42756A}"/>
              </a:ext>
            </a:extLst>
          </p:cNvPr>
          <p:cNvCxnSpPr/>
          <p:nvPr/>
        </p:nvCxnSpPr>
        <p:spPr>
          <a:xfrm>
            <a:off x="5190758" y="2147045"/>
            <a:ext cx="0" cy="9178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258440-0737-8F45-A1FC-333A056E785C}"/>
              </a:ext>
            </a:extLst>
          </p:cNvPr>
          <p:cNvCxnSpPr/>
          <p:nvPr/>
        </p:nvCxnSpPr>
        <p:spPr>
          <a:xfrm>
            <a:off x="8617004" y="2147045"/>
            <a:ext cx="0" cy="9178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33DEC34-6EEC-5949-A868-229E74EE1C5D}"/>
              </a:ext>
            </a:extLst>
          </p:cNvPr>
          <p:cNvCxnSpPr/>
          <p:nvPr/>
        </p:nvCxnSpPr>
        <p:spPr>
          <a:xfrm>
            <a:off x="3449620" y="4955133"/>
            <a:ext cx="0" cy="9178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FD04DC5-4A8C-A14D-9882-5E02DB03EBDC}"/>
              </a:ext>
            </a:extLst>
          </p:cNvPr>
          <p:cNvCxnSpPr/>
          <p:nvPr/>
        </p:nvCxnSpPr>
        <p:spPr>
          <a:xfrm>
            <a:off x="6908916" y="4955133"/>
            <a:ext cx="0" cy="917842"/>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635542"/>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roduct Her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15EA52-0AA1-C741-92F5-9CB86E1EF4A4}"/>
              </a:ext>
            </a:extLst>
          </p:cNvPr>
          <p:cNvSpPr>
            <a:spLocks noGrp="1"/>
          </p:cNvSpPr>
          <p:nvPr>
            <p:ph type="sldNum" sz="quarter" idx="10"/>
          </p:nvPr>
        </p:nvSpPr>
        <p:spPr/>
        <p:txBody>
          <a:bodyPr/>
          <a:lstStyle/>
          <a:p>
            <a:fld id="{6E9660F2-110E-2240-9661-B2FB03C58BB2}" type="slidenum">
              <a:rPr lang="en-US" smtClean="0"/>
              <a:t>‹#›</a:t>
            </a:fld>
            <a:endParaRPr lang="en-US"/>
          </a:p>
        </p:txBody>
      </p:sp>
      <p:sp>
        <p:nvSpPr>
          <p:cNvPr id="6" name="Picture Placeholder 5">
            <a:extLst>
              <a:ext uri="{FF2B5EF4-FFF2-40B4-BE49-F238E27FC236}">
                <a16:creationId xmlns:a16="http://schemas.microsoft.com/office/drawing/2014/main" id="{CD8D159A-83B3-F849-82A5-D8820F5A5313}"/>
              </a:ext>
            </a:extLst>
          </p:cNvPr>
          <p:cNvSpPr>
            <a:spLocks noGrp="1"/>
          </p:cNvSpPr>
          <p:nvPr>
            <p:ph type="pic" sz="quarter" idx="11" hasCustomPrompt="1"/>
          </p:nvPr>
        </p:nvSpPr>
        <p:spPr>
          <a:xfrm>
            <a:off x="760413" y="1860756"/>
            <a:ext cx="2968439" cy="1001197"/>
          </a:xfrm>
        </p:spPr>
        <p:txBody>
          <a:bodyPr/>
          <a:lstStyle/>
          <a:p>
            <a:r>
              <a:rPr lang="en-US" dirty="0"/>
              <a:t>Product logo</a:t>
            </a:r>
          </a:p>
        </p:txBody>
      </p:sp>
      <p:sp>
        <p:nvSpPr>
          <p:cNvPr id="8" name="Text Placeholder 7">
            <a:extLst>
              <a:ext uri="{FF2B5EF4-FFF2-40B4-BE49-F238E27FC236}">
                <a16:creationId xmlns:a16="http://schemas.microsoft.com/office/drawing/2014/main" id="{654A36B8-5F6A-D242-A995-F3775F3872D7}"/>
              </a:ext>
            </a:extLst>
          </p:cNvPr>
          <p:cNvSpPr>
            <a:spLocks noGrp="1"/>
          </p:cNvSpPr>
          <p:nvPr>
            <p:ph type="body" sz="quarter" idx="12"/>
          </p:nvPr>
        </p:nvSpPr>
        <p:spPr>
          <a:xfrm>
            <a:off x="760413" y="3081648"/>
            <a:ext cx="3680958" cy="1775360"/>
          </a:xfrm>
        </p:spPr>
        <p:txBody>
          <a:bodyPr/>
          <a:lstStyle>
            <a:lvl1pPr marL="0" indent="0">
              <a:lnSpc>
                <a:spcPts val="2800"/>
              </a:lnSpc>
              <a:spcBef>
                <a:spcPts val="0"/>
              </a:spcBef>
              <a:buNone/>
              <a:defRPr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E29E00-6E91-314E-BD2C-D3A29544C9B7}"/>
              </a:ext>
            </a:extLst>
          </p:cNvPr>
          <p:cNvSpPr>
            <a:spLocks noGrp="1"/>
          </p:cNvSpPr>
          <p:nvPr>
            <p:ph type="pic" sz="quarter" idx="13" hasCustomPrompt="1"/>
          </p:nvPr>
        </p:nvSpPr>
        <p:spPr>
          <a:xfrm>
            <a:off x="5058888" y="498764"/>
            <a:ext cx="6899750" cy="5628986"/>
          </a:xfrm>
        </p:spPr>
        <p:txBody>
          <a:bodyPr/>
          <a:lstStyle/>
          <a:p>
            <a:r>
              <a:rPr lang="en-US" dirty="0"/>
              <a:t>Product hero</a:t>
            </a:r>
          </a:p>
        </p:txBody>
      </p:sp>
    </p:spTree>
    <p:extLst>
      <p:ext uri="{BB962C8B-B14F-4D97-AF65-F5344CB8AC3E}">
        <p14:creationId xmlns:p14="http://schemas.microsoft.com/office/powerpoint/2010/main" val="3533791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iddle Left Title - Righ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00100" y="2612620"/>
            <a:ext cx="5257800" cy="816380"/>
          </a:xfrm>
        </p:spPr>
        <p:txBody>
          <a:bodyPr anchor="b"/>
          <a:lstStyle>
            <a:lvl1pPr algn="l">
              <a:lnSpc>
                <a:spcPts val="4200"/>
              </a:lnSpc>
              <a:defRPr/>
            </a:lvl1pPr>
          </a:lstStyle>
          <a:p>
            <a:r>
              <a:rPr lang="en-US" dirty="0"/>
              <a:t>Click to edit Master title style</a:t>
            </a:r>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00100" y="3597362"/>
            <a:ext cx="4280065" cy="816380"/>
          </a:xfrm>
        </p:spPr>
        <p:txBody>
          <a:bodyPr anchor="t">
            <a:noAutofit/>
          </a:bodyPr>
          <a:lstStyle>
            <a:lvl1pPr marL="0" indent="0" algn="l">
              <a:lnSpc>
                <a:spcPts val="3000"/>
              </a:lnSpc>
              <a:spcBef>
                <a:spcPts val="0"/>
              </a:spcBef>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1" name="Content Placeholder 10">
            <a:extLst>
              <a:ext uri="{FF2B5EF4-FFF2-40B4-BE49-F238E27FC236}">
                <a16:creationId xmlns:a16="http://schemas.microsoft.com/office/drawing/2014/main" id="{2EBD2786-0B84-5646-AC59-B4CC08BAF374}"/>
              </a:ext>
            </a:extLst>
          </p:cNvPr>
          <p:cNvSpPr>
            <a:spLocks noGrp="1"/>
          </p:cNvSpPr>
          <p:nvPr>
            <p:ph sz="quarter" idx="12"/>
          </p:nvPr>
        </p:nvSpPr>
        <p:spPr>
          <a:xfrm>
            <a:off x="6134102" y="1211283"/>
            <a:ext cx="5219698" cy="49990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61383107"/>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Centered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1" name="Content Placeholder 10">
            <a:extLst>
              <a:ext uri="{FF2B5EF4-FFF2-40B4-BE49-F238E27FC236}">
                <a16:creationId xmlns:a16="http://schemas.microsoft.com/office/drawing/2014/main" id="{2EBD2786-0B84-5646-AC59-B4CC08BAF374}"/>
              </a:ext>
            </a:extLst>
          </p:cNvPr>
          <p:cNvSpPr>
            <a:spLocks noGrp="1"/>
          </p:cNvSpPr>
          <p:nvPr>
            <p:ph sz="quarter" idx="12"/>
          </p:nvPr>
        </p:nvSpPr>
        <p:spPr>
          <a:xfrm>
            <a:off x="838200" y="1989138"/>
            <a:ext cx="10515600" cy="42227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14229167"/>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Left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267255"/>
            <a:ext cx="10515600" cy="309383"/>
          </a:xfrm>
        </p:spPr>
        <p:txBody>
          <a:bodyPr>
            <a:noAutofit/>
          </a:bodyPr>
          <a:lstStyle>
            <a:lvl1pPr marL="0" indent="0" algn="l">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1" name="Content Placeholder 10">
            <a:extLst>
              <a:ext uri="{FF2B5EF4-FFF2-40B4-BE49-F238E27FC236}">
                <a16:creationId xmlns:a16="http://schemas.microsoft.com/office/drawing/2014/main" id="{2EBD2786-0B84-5646-AC59-B4CC08BAF374}"/>
              </a:ext>
            </a:extLst>
          </p:cNvPr>
          <p:cNvSpPr>
            <a:spLocks noGrp="1"/>
          </p:cNvSpPr>
          <p:nvPr>
            <p:ph sz="quarter" idx="12"/>
          </p:nvPr>
        </p:nvSpPr>
        <p:spPr>
          <a:xfrm>
            <a:off x="838200" y="1989138"/>
            <a:ext cx="10515600" cy="42227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72450652"/>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Middle Left Title - Righ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00100" y="2612620"/>
            <a:ext cx="5257800" cy="816380"/>
          </a:xfrm>
        </p:spPr>
        <p:txBody>
          <a:bodyPr anchor="b"/>
          <a:lstStyle>
            <a:lvl1pPr algn="l">
              <a:lnSpc>
                <a:spcPts val="4200"/>
              </a:lnSpc>
              <a:defRPr/>
            </a:lvl1pPr>
          </a:lstStyle>
          <a:p>
            <a:r>
              <a:rPr lang="en-US" dirty="0"/>
              <a:t>Click to edit Master title style</a:t>
            </a:r>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00100" y="3597362"/>
            <a:ext cx="4280065" cy="816380"/>
          </a:xfrm>
        </p:spPr>
        <p:txBody>
          <a:bodyPr anchor="t">
            <a:noAutofit/>
          </a:bodyPr>
          <a:lstStyle>
            <a:lvl1pPr marL="0" indent="0" algn="l">
              <a:lnSpc>
                <a:spcPts val="3000"/>
              </a:lnSpc>
              <a:spcBef>
                <a:spcPts val="0"/>
              </a:spcBef>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1" name="Content Placeholder 10">
            <a:extLst>
              <a:ext uri="{FF2B5EF4-FFF2-40B4-BE49-F238E27FC236}">
                <a16:creationId xmlns:a16="http://schemas.microsoft.com/office/drawing/2014/main" id="{2EBD2786-0B84-5646-AC59-B4CC08BAF374}"/>
              </a:ext>
            </a:extLst>
          </p:cNvPr>
          <p:cNvSpPr>
            <a:spLocks noGrp="1"/>
          </p:cNvSpPr>
          <p:nvPr>
            <p:ph sz="quarter" idx="12"/>
          </p:nvPr>
        </p:nvSpPr>
        <p:spPr>
          <a:xfrm>
            <a:off x="6134102" y="1211283"/>
            <a:ext cx="5219698" cy="49990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56535476"/>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Inverted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336729"/>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1" name="Content Placeholder 10">
            <a:extLst>
              <a:ext uri="{FF2B5EF4-FFF2-40B4-BE49-F238E27FC236}">
                <a16:creationId xmlns:a16="http://schemas.microsoft.com/office/drawing/2014/main" id="{2EBD2786-0B84-5646-AC59-B4CC08BAF374}"/>
              </a:ext>
            </a:extLst>
          </p:cNvPr>
          <p:cNvSpPr>
            <a:spLocks noGrp="1"/>
          </p:cNvSpPr>
          <p:nvPr>
            <p:ph sz="quarter" idx="12"/>
          </p:nvPr>
        </p:nvSpPr>
        <p:spPr>
          <a:xfrm>
            <a:off x="838200" y="1714500"/>
            <a:ext cx="10515600" cy="44973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01552832"/>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o title">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2EBD2786-0B84-5646-AC59-B4CC08BAF374}"/>
              </a:ext>
            </a:extLst>
          </p:cNvPr>
          <p:cNvSpPr>
            <a:spLocks noGrp="1"/>
          </p:cNvSpPr>
          <p:nvPr>
            <p:ph sz="quarter" idx="12"/>
          </p:nvPr>
        </p:nvSpPr>
        <p:spPr>
          <a:xfrm>
            <a:off x="838200" y="571500"/>
            <a:ext cx="10515600" cy="56403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9475382"/>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hree column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5" name="Rounded Rectangle 4">
            <a:extLst>
              <a:ext uri="{FF2B5EF4-FFF2-40B4-BE49-F238E27FC236}">
                <a16:creationId xmlns:a16="http://schemas.microsoft.com/office/drawing/2014/main" id="{F83A3037-40FF-D749-893A-32B81E778FBE}"/>
              </a:ext>
            </a:extLst>
          </p:cNvPr>
          <p:cNvSpPr/>
          <p:nvPr/>
        </p:nvSpPr>
        <p:spPr>
          <a:xfrm>
            <a:off x="1416606" y="2123072"/>
            <a:ext cx="2638896" cy="3472405"/>
          </a:xfrm>
          <a:prstGeom prst="roundRect">
            <a:avLst>
              <a:gd name="adj" fmla="val 4546"/>
            </a:avLst>
          </a:prstGeom>
          <a:gradFill>
            <a:gsLst>
              <a:gs pos="100000">
                <a:srgbClr val="0B85AD"/>
              </a:gs>
              <a:gs pos="0">
                <a:srgbClr val="289DC0"/>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6" name="Rounded Rectangle 5">
            <a:extLst>
              <a:ext uri="{FF2B5EF4-FFF2-40B4-BE49-F238E27FC236}">
                <a16:creationId xmlns:a16="http://schemas.microsoft.com/office/drawing/2014/main" id="{5A9EA09B-AFFE-EF42-A02F-E941C0848113}"/>
              </a:ext>
            </a:extLst>
          </p:cNvPr>
          <p:cNvSpPr/>
          <p:nvPr/>
        </p:nvSpPr>
        <p:spPr>
          <a:xfrm>
            <a:off x="4776552" y="2123072"/>
            <a:ext cx="2638896" cy="3472405"/>
          </a:xfrm>
          <a:prstGeom prst="roundRect">
            <a:avLst>
              <a:gd name="adj" fmla="val 4546"/>
            </a:avLst>
          </a:prstGeom>
          <a:gradFill>
            <a:gsLst>
              <a:gs pos="99000">
                <a:srgbClr val="076BA3"/>
              </a:gs>
              <a:gs pos="0">
                <a:srgbClr val="0B7EAA"/>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8" name="Rounded Rectangle 7">
            <a:extLst>
              <a:ext uri="{FF2B5EF4-FFF2-40B4-BE49-F238E27FC236}">
                <a16:creationId xmlns:a16="http://schemas.microsoft.com/office/drawing/2014/main" id="{47DFDAED-D08F-F044-8286-4790CEB39B0E}"/>
              </a:ext>
            </a:extLst>
          </p:cNvPr>
          <p:cNvSpPr/>
          <p:nvPr/>
        </p:nvSpPr>
        <p:spPr>
          <a:xfrm>
            <a:off x="8136497" y="2123072"/>
            <a:ext cx="2638896" cy="3472405"/>
          </a:xfrm>
          <a:prstGeom prst="roundRect">
            <a:avLst>
              <a:gd name="adj" fmla="val 4546"/>
            </a:avLst>
          </a:prstGeom>
          <a:gradFill>
            <a:gsLst>
              <a:gs pos="99000">
                <a:srgbClr val="04539A"/>
              </a:gs>
              <a:gs pos="0">
                <a:srgbClr val="0465A1"/>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 name="Picture Placeholder 3">
            <a:extLst>
              <a:ext uri="{FF2B5EF4-FFF2-40B4-BE49-F238E27FC236}">
                <a16:creationId xmlns:a16="http://schemas.microsoft.com/office/drawing/2014/main" id="{11A2E133-E99A-5148-869C-8056287B2FAA}"/>
              </a:ext>
            </a:extLst>
          </p:cNvPr>
          <p:cNvSpPr>
            <a:spLocks noGrp="1"/>
          </p:cNvSpPr>
          <p:nvPr>
            <p:ph type="pic" sz="quarter" idx="12"/>
          </p:nvPr>
        </p:nvSpPr>
        <p:spPr>
          <a:xfrm>
            <a:off x="2060575" y="2603500"/>
            <a:ext cx="1333500" cy="1333500"/>
          </a:xfrm>
        </p:spPr>
        <p:txBody>
          <a:bodyPr/>
          <a:lstStyle/>
          <a:p>
            <a:r>
              <a:rPr lang="en-US"/>
              <a:t>Click icon to add picture</a:t>
            </a:r>
          </a:p>
        </p:txBody>
      </p:sp>
      <p:sp>
        <p:nvSpPr>
          <p:cNvPr id="10" name="Picture Placeholder 3">
            <a:extLst>
              <a:ext uri="{FF2B5EF4-FFF2-40B4-BE49-F238E27FC236}">
                <a16:creationId xmlns:a16="http://schemas.microsoft.com/office/drawing/2014/main" id="{DC3E552F-78B9-D64A-9435-806AE4250D01}"/>
              </a:ext>
            </a:extLst>
          </p:cNvPr>
          <p:cNvSpPr>
            <a:spLocks noGrp="1"/>
          </p:cNvSpPr>
          <p:nvPr>
            <p:ph type="pic" sz="quarter" idx="13"/>
          </p:nvPr>
        </p:nvSpPr>
        <p:spPr>
          <a:xfrm>
            <a:off x="5408209" y="2603500"/>
            <a:ext cx="1333500" cy="1333500"/>
          </a:xfrm>
        </p:spPr>
        <p:txBody>
          <a:bodyPr/>
          <a:lstStyle/>
          <a:p>
            <a:r>
              <a:rPr lang="en-US"/>
              <a:t>Click icon to add picture</a:t>
            </a:r>
          </a:p>
        </p:txBody>
      </p:sp>
      <p:sp>
        <p:nvSpPr>
          <p:cNvPr id="14" name="Picture Placeholder 3">
            <a:extLst>
              <a:ext uri="{FF2B5EF4-FFF2-40B4-BE49-F238E27FC236}">
                <a16:creationId xmlns:a16="http://schemas.microsoft.com/office/drawing/2014/main" id="{1834513F-56E5-8A43-918F-DD6D7E1A9D04}"/>
              </a:ext>
            </a:extLst>
          </p:cNvPr>
          <p:cNvSpPr>
            <a:spLocks noGrp="1"/>
          </p:cNvSpPr>
          <p:nvPr>
            <p:ph type="pic" sz="quarter" idx="14"/>
          </p:nvPr>
        </p:nvSpPr>
        <p:spPr>
          <a:xfrm>
            <a:off x="8771341" y="2603500"/>
            <a:ext cx="1333500" cy="1333500"/>
          </a:xfrm>
        </p:spPr>
        <p:txBody>
          <a:bodyPr/>
          <a:lstStyle/>
          <a:p>
            <a:r>
              <a:rPr lang="en-US"/>
              <a:t>Click icon to add picture</a:t>
            </a:r>
          </a:p>
        </p:txBody>
      </p:sp>
      <p:sp>
        <p:nvSpPr>
          <p:cNvPr id="15" name="Text Placeholder 14">
            <a:extLst>
              <a:ext uri="{FF2B5EF4-FFF2-40B4-BE49-F238E27FC236}">
                <a16:creationId xmlns:a16="http://schemas.microsoft.com/office/drawing/2014/main" id="{3504EFD1-6C62-BE4F-B1EA-893286ACED42}"/>
              </a:ext>
            </a:extLst>
          </p:cNvPr>
          <p:cNvSpPr>
            <a:spLocks noGrp="1"/>
          </p:cNvSpPr>
          <p:nvPr>
            <p:ph type="body" sz="quarter" idx="15"/>
          </p:nvPr>
        </p:nvSpPr>
        <p:spPr>
          <a:xfrm>
            <a:off x="1720312"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4AF0469C-0FEA-4843-8C5A-2B65AFAA5A84}"/>
              </a:ext>
            </a:extLst>
          </p:cNvPr>
          <p:cNvSpPr>
            <a:spLocks noGrp="1"/>
          </p:cNvSpPr>
          <p:nvPr>
            <p:ph type="body" sz="quarter" idx="16"/>
          </p:nvPr>
        </p:nvSpPr>
        <p:spPr>
          <a:xfrm>
            <a:off x="5067946"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
        <p:nvSpPr>
          <p:cNvPr id="17" name="Text Placeholder 14">
            <a:extLst>
              <a:ext uri="{FF2B5EF4-FFF2-40B4-BE49-F238E27FC236}">
                <a16:creationId xmlns:a16="http://schemas.microsoft.com/office/drawing/2014/main" id="{325BC17E-7677-FF4D-938D-39814829E08A}"/>
              </a:ext>
            </a:extLst>
          </p:cNvPr>
          <p:cNvSpPr>
            <a:spLocks noGrp="1"/>
          </p:cNvSpPr>
          <p:nvPr>
            <p:ph type="body" sz="quarter" idx="17"/>
          </p:nvPr>
        </p:nvSpPr>
        <p:spPr>
          <a:xfrm>
            <a:off x="8446576"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984665316"/>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our column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5" name="Rounded Rectangle 4">
            <a:extLst>
              <a:ext uri="{FF2B5EF4-FFF2-40B4-BE49-F238E27FC236}">
                <a16:creationId xmlns:a16="http://schemas.microsoft.com/office/drawing/2014/main" id="{F83A3037-40FF-D749-893A-32B81E778FBE}"/>
              </a:ext>
            </a:extLst>
          </p:cNvPr>
          <p:cNvSpPr/>
          <p:nvPr/>
        </p:nvSpPr>
        <p:spPr>
          <a:xfrm>
            <a:off x="883944" y="2123072"/>
            <a:ext cx="2373390" cy="3472405"/>
          </a:xfrm>
          <a:prstGeom prst="roundRect">
            <a:avLst>
              <a:gd name="adj" fmla="val 4546"/>
            </a:avLst>
          </a:prstGeom>
          <a:gradFill>
            <a:gsLst>
              <a:gs pos="100000">
                <a:srgbClr val="0B85AD"/>
              </a:gs>
              <a:gs pos="0">
                <a:srgbClr val="289DC0"/>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6" name="Rounded Rectangle 5">
            <a:extLst>
              <a:ext uri="{FF2B5EF4-FFF2-40B4-BE49-F238E27FC236}">
                <a16:creationId xmlns:a16="http://schemas.microsoft.com/office/drawing/2014/main" id="{5A9EA09B-AFFE-EF42-A02F-E941C0848113}"/>
              </a:ext>
            </a:extLst>
          </p:cNvPr>
          <p:cNvSpPr/>
          <p:nvPr/>
        </p:nvSpPr>
        <p:spPr>
          <a:xfrm>
            <a:off x="3568242" y="2123072"/>
            <a:ext cx="2373390" cy="3472405"/>
          </a:xfrm>
          <a:prstGeom prst="roundRect">
            <a:avLst>
              <a:gd name="adj" fmla="val 4546"/>
            </a:avLst>
          </a:prstGeom>
          <a:gradFill>
            <a:gsLst>
              <a:gs pos="99000">
                <a:srgbClr val="076BA3"/>
              </a:gs>
              <a:gs pos="0">
                <a:srgbClr val="0B7EAA"/>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8" name="Rounded Rectangle 7">
            <a:extLst>
              <a:ext uri="{FF2B5EF4-FFF2-40B4-BE49-F238E27FC236}">
                <a16:creationId xmlns:a16="http://schemas.microsoft.com/office/drawing/2014/main" id="{47DFDAED-D08F-F044-8286-4790CEB39B0E}"/>
              </a:ext>
            </a:extLst>
          </p:cNvPr>
          <p:cNvSpPr/>
          <p:nvPr/>
        </p:nvSpPr>
        <p:spPr>
          <a:xfrm>
            <a:off x="6252541" y="2123072"/>
            <a:ext cx="2373390" cy="3472405"/>
          </a:xfrm>
          <a:prstGeom prst="roundRect">
            <a:avLst>
              <a:gd name="adj" fmla="val 4546"/>
            </a:avLst>
          </a:prstGeom>
          <a:gradFill>
            <a:gsLst>
              <a:gs pos="99000">
                <a:srgbClr val="04539A"/>
              </a:gs>
              <a:gs pos="0">
                <a:srgbClr val="0465A1"/>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 name="Picture Placeholder 3">
            <a:extLst>
              <a:ext uri="{FF2B5EF4-FFF2-40B4-BE49-F238E27FC236}">
                <a16:creationId xmlns:a16="http://schemas.microsoft.com/office/drawing/2014/main" id="{11A2E133-E99A-5148-869C-8056287B2FAA}"/>
              </a:ext>
            </a:extLst>
          </p:cNvPr>
          <p:cNvSpPr>
            <a:spLocks noGrp="1"/>
          </p:cNvSpPr>
          <p:nvPr>
            <p:ph type="pic" sz="quarter" idx="12"/>
          </p:nvPr>
        </p:nvSpPr>
        <p:spPr>
          <a:xfrm>
            <a:off x="1411680" y="2603500"/>
            <a:ext cx="1333500" cy="1333500"/>
          </a:xfrm>
        </p:spPr>
        <p:txBody>
          <a:bodyPr/>
          <a:lstStyle/>
          <a:p>
            <a:r>
              <a:rPr lang="en-US"/>
              <a:t>Click icon to add picture</a:t>
            </a:r>
          </a:p>
        </p:txBody>
      </p:sp>
      <p:sp>
        <p:nvSpPr>
          <p:cNvPr id="10" name="Picture Placeholder 3">
            <a:extLst>
              <a:ext uri="{FF2B5EF4-FFF2-40B4-BE49-F238E27FC236}">
                <a16:creationId xmlns:a16="http://schemas.microsoft.com/office/drawing/2014/main" id="{DC3E552F-78B9-D64A-9435-806AE4250D01}"/>
              </a:ext>
            </a:extLst>
          </p:cNvPr>
          <p:cNvSpPr>
            <a:spLocks noGrp="1"/>
          </p:cNvSpPr>
          <p:nvPr>
            <p:ph type="pic" sz="quarter" idx="13"/>
          </p:nvPr>
        </p:nvSpPr>
        <p:spPr>
          <a:xfrm>
            <a:off x="4042110" y="2603500"/>
            <a:ext cx="1333500" cy="1333500"/>
          </a:xfrm>
        </p:spPr>
        <p:txBody>
          <a:bodyPr/>
          <a:lstStyle/>
          <a:p>
            <a:r>
              <a:rPr lang="en-US"/>
              <a:t>Click icon to add picture</a:t>
            </a:r>
          </a:p>
        </p:txBody>
      </p:sp>
      <p:sp>
        <p:nvSpPr>
          <p:cNvPr id="14" name="Picture Placeholder 3">
            <a:extLst>
              <a:ext uri="{FF2B5EF4-FFF2-40B4-BE49-F238E27FC236}">
                <a16:creationId xmlns:a16="http://schemas.microsoft.com/office/drawing/2014/main" id="{1834513F-56E5-8A43-918F-DD6D7E1A9D04}"/>
              </a:ext>
            </a:extLst>
          </p:cNvPr>
          <p:cNvSpPr>
            <a:spLocks noGrp="1"/>
          </p:cNvSpPr>
          <p:nvPr>
            <p:ph type="pic" sz="quarter" idx="14"/>
          </p:nvPr>
        </p:nvSpPr>
        <p:spPr>
          <a:xfrm>
            <a:off x="6735798" y="2603500"/>
            <a:ext cx="1333500" cy="1333500"/>
          </a:xfrm>
        </p:spPr>
        <p:txBody>
          <a:bodyPr/>
          <a:lstStyle/>
          <a:p>
            <a:r>
              <a:rPr lang="en-US"/>
              <a:t>Click icon to add picture</a:t>
            </a:r>
          </a:p>
        </p:txBody>
      </p:sp>
      <p:sp>
        <p:nvSpPr>
          <p:cNvPr id="15" name="Text Placeholder 14">
            <a:extLst>
              <a:ext uri="{FF2B5EF4-FFF2-40B4-BE49-F238E27FC236}">
                <a16:creationId xmlns:a16="http://schemas.microsoft.com/office/drawing/2014/main" id="{3504EFD1-6C62-BE4F-B1EA-893286ACED42}"/>
              </a:ext>
            </a:extLst>
          </p:cNvPr>
          <p:cNvSpPr>
            <a:spLocks noGrp="1"/>
          </p:cNvSpPr>
          <p:nvPr>
            <p:ph type="body" sz="quarter" idx="15"/>
          </p:nvPr>
        </p:nvSpPr>
        <p:spPr>
          <a:xfrm>
            <a:off x="1071417"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4AF0469C-0FEA-4843-8C5A-2B65AFAA5A84}"/>
              </a:ext>
            </a:extLst>
          </p:cNvPr>
          <p:cNvSpPr>
            <a:spLocks noGrp="1"/>
          </p:cNvSpPr>
          <p:nvPr>
            <p:ph type="body" sz="quarter" idx="16"/>
          </p:nvPr>
        </p:nvSpPr>
        <p:spPr>
          <a:xfrm>
            <a:off x="3701847"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
        <p:nvSpPr>
          <p:cNvPr id="17" name="Text Placeholder 14">
            <a:extLst>
              <a:ext uri="{FF2B5EF4-FFF2-40B4-BE49-F238E27FC236}">
                <a16:creationId xmlns:a16="http://schemas.microsoft.com/office/drawing/2014/main" id="{325BC17E-7677-FF4D-938D-39814829E08A}"/>
              </a:ext>
            </a:extLst>
          </p:cNvPr>
          <p:cNvSpPr>
            <a:spLocks noGrp="1"/>
          </p:cNvSpPr>
          <p:nvPr>
            <p:ph type="body" sz="quarter" idx="17"/>
          </p:nvPr>
        </p:nvSpPr>
        <p:spPr>
          <a:xfrm>
            <a:off x="6411033"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
        <p:nvSpPr>
          <p:cNvPr id="13" name="Rounded Rectangle 12">
            <a:extLst>
              <a:ext uri="{FF2B5EF4-FFF2-40B4-BE49-F238E27FC236}">
                <a16:creationId xmlns:a16="http://schemas.microsoft.com/office/drawing/2014/main" id="{B645F334-4A24-1F47-BA95-8BD0C83274F9}"/>
              </a:ext>
            </a:extLst>
          </p:cNvPr>
          <p:cNvSpPr/>
          <p:nvPr/>
        </p:nvSpPr>
        <p:spPr>
          <a:xfrm>
            <a:off x="8877966" y="2123072"/>
            <a:ext cx="2373390" cy="3472405"/>
          </a:xfrm>
          <a:prstGeom prst="roundRect">
            <a:avLst>
              <a:gd name="adj" fmla="val 4546"/>
            </a:avLst>
          </a:prstGeom>
          <a:gradFill>
            <a:gsLst>
              <a:gs pos="0">
                <a:srgbClr val="04539A"/>
              </a:gs>
              <a:gs pos="99000">
                <a:schemeClr val="accent2"/>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8" name="Picture Placeholder 3">
            <a:extLst>
              <a:ext uri="{FF2B5EF4-FFF2-40B4-BE49-F238E27FC236}">
                <a16:creationId xmlns:a16="http://schemas.microsoft.com/office/drawing/2014/main" id="{7F8C763F-6E31-3149-B148-D640775299E2}"/>
              </a:ext>
            </a:extLst>
          </p:cNvPr>
          <p:cNvSpPr>
            <a:spLocks noGrp="1"/>
          </p:cNvSpPr>
          <p:nvPr>
            <p:ph type="pic" sz="quarter" idx="18"/>
          </p:nvPr>
        </p:nvSpPr>
        <p:spPr>
          <a:xfrm>
            <a:off x="9382037" y="2603500"/>
            <a:ext cx="1333500" cy="1333500"/>
          </a:xfrm>
        </p:spPr>
        <p:txBody>
          <a:bodyPr/>
          <a:lstStyle/>
          <a:p>
            <a:r>
              <a:rPr lang="en-US"/>
              <a:t>Click icon to add picture</a:t>
            </a:r>
          </a:p>
        </p:txBody>
      </p:sp>
      <p:sp>
        <p:nvSpPr>
          <p:cNvPr id="19" name="Text Placeholder 14">
            <a:extLst>
              <a:ext uri="{FF2B5EF4-FFF2-40B4-BE49-F238E27FC236}">
                <a16:creationId xmlns:a16="http://schemas.microsoft.com/office/drawing/2014/main" id="{86E4B2DD-A1B4-4945-BB42-AAEF6E7A2B59}"/>
              </a:ext>
            </a:extLst>
          </p:cNvPr>
          <p:cNvSpPr>
            <a:spLocks noGrp="1"/>
          </p:cNvSpPr>
          <p:nvPr>
            <p:ph type="body" sz="quarter" idx="19"/>
          </p:nvPr>
        </p:nvSpPr>
        <p:spPr>
          <a:xfrm>
            <a:off x="9057272"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71231902"/>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hree colum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504EFD1-6C62-BE4F-B1EA-893286ACED42}"/>
              </a:ext>
            </a:extLst>
          </p:cNvPr>
          <p:cNvSpPr>
            <a:spLocks noGrp="1"/>
          </p:cNvSpPr>
          <p:nvPr>
            <p:ph type="body" sz="quarter" idx="15"/>
          </p:nvPr>
        </p:nvSpPr>
        <p:spPr>
          <a:xfrm>
            <a:off x="1719935" y="3562727"/>
            <a:ext cx="2445665" cy="920373"/>
          </a:xfrm>
          <a:ln>
            <a:noFill/>
          </a:ln>
        </p:spPr>
        <p:txBody>
          <a:bodyPr/>
          <a:lstStyle>
            <a:lvl1pPr marL="0" indent="0" algn="ctr">
              <a:buNone/>
              <a:defRPr>
                <a:solidFill>
                  <a:schemeClr val="tx2"/>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1C6DA3E2-F69B-1549-BDE0-F8F08CCDA826}"/>
              </a:ext>
            </a:extLst>
          </p:cNvPr>
          <p:cNvSpPr>
            <a:spLocks noGrp="1"/>
          </p:cNvSpPr>
          <p:nvPr>
            <p:ph type="body" sz="quarter" idx="18" hasCustomPrompt="1"/>
          </p:nvPr>
        </p:nvSpPr>
        <p:spPr>
          <a:xfrm>
            <a:off x="1730374" y="2210176"/>
            <a:ext cx="2435226" cy="1352551"/>
          </a:xfrm>
        </p:spPr>
        <p:txBody>
          <a:bodyPr anchor="ctr">
            <a:normAutofit/>
          </a:bodyPr>
          <a:lstStyle>
            <a:lvl1pPr marL="0" indent="0" algn="ctr">
              <a:buNone/>
              <a:defRPr sz="8000" b="1"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sz="6600" b="1" i="0" dirty="0">
                <a:latin typeface="Open Sans" panose="020B0606030504020204" pitchFamily="34" charset="0"/>
                <a:ea typeface="Open Sans" panose="020B0606030504020204" pitchFamily="34" charset="0"/>
                <a:cs typeface="Open Sans" panose="020B0606030504020204" pitchFamily="34" charset="0"/>
              </a:rPr>
              <a:t>00</a:t>
            </a:r>
            <a:endParaRPr lang="en-US" dirty="0"/>
          </a:p>
        </p:txBody>
      </p:sp>
      <p:sp>
        <p:nvSpPr>
          <p:cNvPr id="22" name="Text Placeholder 21">
            <a:extLst>
              <a:ext uri="{FF2B5EF4-FFF2-40B4-BE49-F238E27FC236}">
                <a16:creationId xmlns:a16="http://schemas.microsoft.com/office/drawing/2014/main" id="{37FB38F1-87FC-EC4C-9FB6-5B77DCB165F2}"/>
              </a:ext>
            </a:extLst>
          </p:cNvPr>
          <p:cNvSpPr>
            <a:spLocks noGrp="1"/>
          </p:cNvSpPr>
          <p:nvPr>
            <p:ph type="body" sz="quarter" idx="19" hasCustomPrompt="1"/>
          </p:nvPr>
        </p:nvSpPr>
        <p:spPr>
          <a:xfrm>
            <a:off x="4878387" y="2209800"/>
            <a:ext cx="2435225" cy="1352550"/>
          </a:xfrm>
        </p:spPr>
        <p:txBody>
          <a:bodyPr anchor="ctr">
            <a:noAutofit/>
          </a:bodyPr>
          <a:lstStyle>
            <a:lvl1pPr>
              <a:defRPr lang="en-US" sz="6600" b="1" i="0"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00</a:t>
            </a:r>
          </a:p>
        </p:txBody>
      </p:sp>
    </p:spTree>
    <p:extLst>
      <p:ext uri="{BB962C8B-B14F-4D97-AF65-F5344CB8AC3E}">
        <p14:creationId xmlns:p14="http://schemas.microsoft.com/office/powerpoint/2010/main" val="2006009442"/>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guide id="6"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hree column white w/separat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267255"/>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grpSp>
        <p:nvGrpSpPr>
          <p:cNvPr id="8" name="Group 7">
            <a:extLst>
              <a:ext uri="{FF2B5EF4-FFF2-40B4-BE49-F238E27FC236}">
                <a16:creationId xmlns:a16="http://schemas.microsoft.com/office/drawing/2014/main" id="{63194389-11EC-1A47-8248-B34FB325A751}"/>
              </a:ext>
            </a:extLst>
          </p:cNvPr>
          <p:cNvGrpSpPr/>
          <p:nvPr/>
        </p:nvGrpSpPr>
        <p:grpSpPr>
          <a:xfrm>
            <a:off x="4339260" y="2158966"/>
            <a:ext cx="3513480" cy="2777066"/>
            <a:chOff x="4606699" y="2071445"/>
            <a:chExt cx="3513480" cy="2539855"/>
          </a:xfrm>
        </p:grpSpPr>
        <p:cxnSp>
          <p:nvCxnSpPr>
            <p:cNvPr id="9" name="Straight Connector 8">
              <a:extLst>
                <a:ext uri="{FF2B5EF4-FFF2-40B4-BE49-F238E27FC236}">
                  <a16:creationId xmlns:a16="http://schemas.microsoft.com/office/drawing/2014/main" id="{A64E9EB4-7946-D24F-AED9-AC5B6854738C}"/>
                </a:ext>
              </a:extLst>
            </p:cNvPr>
            <p:cNvCxnSpPr/>
            <p:nvPr/>
          </p:nvCxnSpPr>
          <p:spPr>
            <a:xfrm>
              <a:off x="4606699" y="2071445"/>
              <a:ext cx="0" cy="2539855"/>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D1DC92B-B223-5C4A-8233-95229169A53F}"/>
                </a:ext>
              </a:extLst>
            </p:cNvPr>
            <p:cNvCxnSpPr/>
            <p:nvPr/>
          </p:nvCxnSpPr>
          <p:spPr>
            <a:xfrm>
              <a:off x="8120179" y="2071445"/>
              <a:ext cx="0" cy="2539855"/>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4" name="Text Placeholder 3">
            <a:extLst>
              <a:ext uri="{FF2B5EF4-FFF2-40B4-BE49-F238E27FC236}">
                <a16:creationId xmlns:a16="http://schemas.microsoft.com/office/drawing/2014/main" id="{32ECC887-46B8-DD40-9EE7-422836B36F45}"/>
              </a:ext>
            </a:extLst>
          </p:cNvPr>
          <p:cNvSpPr>
            <a:spLocks noGrp="1"/>
          </p:cNvSpPr>
          <p:nvPr>
            <p:ph type="body" sz="quarter" idx="12" hasCustomPrompt="1"/>
          </p:nvPr>
        </p:nvSpPr>
        <p:spPr>
          <a:xfrm>
            <a:off x="3009900" y="5943600"/>
            <a:ext cx="6172200" cy="266700"/>
          </a:xfrm>
        </p:spPr>
        <p:txBody>
          <a:bodyPr anchor="ctr"/>
          <a:lstStyle>
            <a:lvl1pPr marL="0" indent="0" algn="ctr">
              <a:buNone/>
              <a:defRPr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footer</a:t>
            </a:r>
          </a:p>
        </p:txBody>
      </p:sp>
    </p:spTree>
    <p:extLst>
      <p:ext uri="{BB962C8B-B14F-4D97-AF65-F5344CB8AC3E}">
        <p14:creationId xmlns:p14="http://schemas.microsoft.com/office/powerpoint/2010/main" val="581621157"/>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guide id="6"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Four column white w/separat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A64E9EB4-7946-D24F-AED9-AC5B6854738C}"/>
              </a:ext>
            </a:extLst>
          </p:cNvPr>
          <p:cNvCxnSpPr/>
          <p:nvPr/>
        </p:nvCxnSpPr>
        <p:spPr>
          <a:xfrm>
            <a:off x="3496111" y="2711555"/>
            <a:ext cx="0" cy="2777066"/>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D1DC92B-B223-5C4A-8233-95229169A53F}"/>
              </a:ext>
            </a:extLst>
          </p:cNvPr>
          <p:cNvCxnSpPr/>
          <p:nvPr/>
        </p:nvCxnSpPr>
        <p:spPr>
          <a:xfrm>
            <a:off x="6094020" y="2711555"/>
            <a:ext cx="0" cy="2777066"/>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2ECC887-46B8-DD40-9EE7-422836B36F45}"/>
              </a:ext>
            </a:extLst>
          </p:cNvPr>
          <p:cNvSpPr>
            <a:spLocks noGrp="1"/>
          </p:cNvSpPr>
          <p:nvPr>
            <p:ph type="body" sz="quarter" idx="12" hasCustomPrompt="1"/>
          </p:nvPr>
        </p:nvSpPr>
        <p:spPr>
          <a:xfrm>
            <a:off x="3009900" y="5943600"/>
            <a:ext cx="6172200" cy="266700"/>
          </a:xfrm>
        </p:spPr>
        <p:txBody>
          <a:bodyPr anchor="ctr"/>
          <a:lstStyle>
            <a:lvl1pPr marL="0" indent="0" algn="ctr">
              <a:buNone/>
              <a:defRPr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footer</a:t>
            </a:r>
          </a:p>
        </p:txBody>
      </p:sp>
      <p:cxnSp>
        <p:nvCxnSpPr>
          <p:cNvPr id="11" name="Straight Connector 10">
            <a:extLst>
              <a:ext uri="{FF2B5EF4-FFF2-40B4-BE49-F238E27FC236}">
                <a16:creationId xmlns:a16="http://schemas.microsoft.com/office/drawing/2014/main" id="{C179EABC-5138-3A48-A5E4-B06199296D58}"/>
              </a:ext>
            </a:extLst>
          </p:cNvPr>
          <p:cNvCxnSpPr/>
          <p:nvPr/>
        </p:nvCxnSpPr>
        <p:spPr>
          <a:xfrm>
            <a:off x="8691929" y="2711555"/>
            <a:ext cx="0" cy="2777066"/>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988484"/>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nverted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336729"/>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1" name="Content Placeholder 10">
            <a:extLst>
              <a:ext uri="{FF2B5EF4-FFF2-40B4-BE49-F238E27FC236}">
                <a16:creationId xmlns:a16="http://schemas.microsoft.com/office/drawing/2014/main" id="{2EBD2786-0B84-5646-AC59-B4CC08BAF374}"/>
              </a:ext>
            </a:extLst>
          </p:cNvPr>
          <p:cNvSpPr>
            <a:spLocks noGrp="1"/>
          </p:cNvSpPr>
          <p:nvPr>
            <p:ph sz="quarter" idx="12"/>
          </p:nvPr>
        </p:nvSpPr>
        <p:spPr>
          <a:xfrm>
            <a:off x="838200" y="1714500"/>
            <a:ext cx="10515600" cy="44973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06692377"/>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Five column white w/separat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4" name="Text Placeholder 3">
            <a:extLst>
              <a:ext uri="{FF2B5EF4-FFF2-40B4-BE49-F238E27FC236}">
                <a16:creationId xmlns:a16="http://schemas.microsoft.com/office/drawing/2014/main" id="{32ECC887-46B8-DD40-9EE7-422836B36F45}"/>
              </a:ext>
            </a:extLst>
          </p:cNvPr>
          <p:cNvSpPr>
            <a:spLocks noGrp="1"/>
          </p:cNvSpPr>
          <p:nvPr>
            <p:ph type="body" sz="quarter" idx="12" hasCustomPrompt="1"/>
          </p:nvPr>
        </p:nvSpPr>
        <p:spPr>
          <a:xfrm>
            <a:off x="3009900" y="5943600"/>
            <a:ext cx="6172200" cy="266700"/>
          </a:xfrm>
        </p:spPr>
        <p:txBody>
          <a:bodyPr anchor="ctr"/>
          <a:lstStyle>
            <a:lvl1pPr marL="0" indent="0" algn="ctr">
              <a:buNone/>
              <a:defRPr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footer</a:t>
            </a:r>
          </a:p>
        </p:txBody>
      </p:sp>
      <p:cxnSp>
        <p:nvCxnSpPr>
          <p:cNvPr id="11" name="Straight Connector 10">
            <a:extLst>
              <a:ext uri="{FF2B5EF4-FFF2-40B4-BE49-F238E27FC236}">
                <a16:creationId xmlns:a16="http://schemas.microsoft.com/office/drawing/2014/main" id="{D9DF3C6D-6627-8F4D-84E9-A66AC5D0EBD1}"/>
              </a:ext>
            </a:extLst>
          </p:cNvPr>
          <p:cNvCxnSpPr/>
          <p:nvPr/>
        </p:nvCxnSpPr>
        <p:spPr>
          <a:xfrm>
            <a:off x="2680910" y="2604643"/>
            <a:ext cx="0" cy="288397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DBBFE5-4050-144E-96E1-3A4F1D09F614}"/>
              </a:ext>
            </a:extLst>
          </p:cNvPr>
          <p:cNvCxnSpPr/>
          <p:nvPr/>
        </p:nvCxnSpPr>
        <p:spPr>
          <a:xfrm>
            <a:off x="4918529" y="2604643"/>
            <a:ext cx="0" cy="288397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6E5F9D-894A-A147-B818-933FC7C69E95}"/>
              </a:ext>
            </a:extLst>
          </p:cNvPr>
          <p:cNvCxnSpPr/>
          <p:nvPr/>
        </p:nvCxnSpPr>
        <p:spPr>
          <a:xfrm>
            <a:off x="7156148" y="2604643"/>
            <a:ext cx="0" cy="288397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06E7E4-53D0-4D40-BDE2-F07BE58241E7}"/>
              </a:ext>
            </a:extLst>
          </p:cNvPr>
          <p:cNvCxnSpPr/>
          <p:nvPr/>
        </p:nvCxnSpPr>
        <p:spPr>
          <a:xfrm>
            <a:off x="9393767" y="2604643"/>
            <a:ext cx="0" cy="288397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546953"/>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guide id="6"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Five column white w/separat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D9DF3C6D-6627-8F4D-84E9-A66AC5D0EBD1}"/>
              </a:ext>
            </a:extLst>
          </p:cNvPr>
          <p:cNvCxnSpPr/>
          <p:nvPr/>
        </p:nvCxnSpPr>
        <p:spPr>
          <a:xfrm>
            <a:off x="2680910" y="2471293"/>
            <a:ext cx="0" cy="347472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DBBFE5-4050-144E-96E1-3A4F1D09F614}"/>
              </a:ext>
            </a:extLst>
          </p:cNvPr>
          <p:cNvCxnSpPr/>
          <p:nvPr/>
        </p:nvCxnSpPr>
        <p:spPr>
          <a:xfrm>
            <a:off x="4918529" y="2480818"/>
            <a:ext cx="0" cy="347472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6E5F9D-894A-A147-B818-933FC7C69E95}"/>
              </a:ext>
            </a:extLst>
          </p:cNvPr>
          <p:cNvCxnSpPr/>
          <p:nvPr/>
        </p:nvCxnSpPr>
        <p:spPr>
          <a:xfrm>
            <a:off x="7156148" y="2490343"/>
            <a:ext cx="0" cy="347472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06E7E4-53D0-4D40-BDE2-F07BE58241E7}"/>
              </a:ext>
            </a:extLst>
          </p:cNvPr>
          <p:cNvCxnSpPr/>
          <p:nvPr/>
        </p:nvCxnSpPr>
        <p:spPr>
          <a:xfrm>
            <a:off x="9393767" y="2490343"/>
            <a:ext cx="0" cy="347472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080301"/>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guide id="6"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Emphasis sentence o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33B3E-BE00-734C-91BC-2A30271AD7A5}"/>
              </a:ext>
            </a:extLst>
          </p:cNvPr>
          <p:cNvSpPr>
            <a:spLocks noGrp="1"/>
          </p:cNvSpPr>
          <p:nvPr>
            <p:ph type="title"/>
          </p:nvPr>
        </p:nvSpPr>
        <p:spPr>
          <a:xfrm>
            <a:off x="838200" y="2758678"/>
            <a:ext cx="10515600" cy="1340644"/>
          </a:xfrm>
        </p:spPr>
        <p:txBody>
          <a:bodyPr>
            <a:normAutofit/>
          </a:bodyPr>
          <a:lstStyle>
            <a:lvl1pPr algn="ctr">
              <a:defRPr sz="4000"/>
            </a:lvl1pPr>
          </a:lstStyle>
          <a:p>
            <a:r>
              <a:rPr lang="en-US"/>
              <a:t>Click to edit Master title style</a:t>
            </a:r>
            <a:endParaRPr lang="en-US" dirty="0"/>
          </a:p>
        </p:txBody>
      </p:sp>
    </p:spTree>
    <p:extLst>
      <p:ext uri="{BB962C8B-B14F-4D97-AF65-F5344CB8AC3E}">
        <p14:creationId xmlns:p14="http://schemas.microsoft.com/office/powerpoint/2010/main" val="2902685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Use Ca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72A71-E6EF-624C-A7AA-D4FE24DC5600}"/>
              </a:ext>
            </a:extLst>
          </p:cNvPr>
          <p:cNvSpPr>
            <a:spLocks noGrp="1"/>
          </p:cNvSpPr>
          <p:nvPr>
            <p:ph type="title" hasCustomPrompt="1"/>
          </p:nvPr>
        </p:nvSpPr>
        <p:spPr/>
        <p:txBody>
          <a:bodyPr/>
          <a:lstStyle/>
          <a:p>
            <a:r>
              <a:rPr lang="en-US" dirty="0"/>
              <a:t>Name of Client</a:t>
            </a:r>
          </a:p>
        </p:txBody>
      </p:sp>
      <p:sp>
        <p:nvSpPr>
          <p:cNvPr id="5" name="Picture Placeholder 4">
            <a:extLst>
              <a:ext uri="{FF2B5EF4-FFF2-40B4-BE49-F238E27FC236}">
                <a16:creationId xmlns:a16="http://schemas.microsoft.com/office/drawing/2014/main" id="{4F82C3A0-A25C-6E43-B65D-B7AB47EE647C}"/>
              </a:ext>
            </a:extLst>
          </p:cNvPr>
          <p:cNvSpPr>
            <a:spLocks noGrp="1"/>
          </p:cNvSpPr>
          <p:nvPr>
            <p:ph type="pic" sz="quarter" idx="11" hasCustomPrompt="1"/>
          </p:nvPr>
        </p:nvSpPr>
        <p:spPr>
          <a:xfrm>
            <a:off x="838200" y="117109"/>
            <a:ext cx="3780692" cy="679450"/>
          </a:xfrm>
        </p:spPr>
        <p:txBody>
          <a:bodyPr/>
          <a:lstStyle/>
          <a:p>
            <a:r>
              <a:rPr lang="en-US" dirty="0"/>
              <a:t>Logo</a:t>
            </a:r>
          </a:p>
        </p:txBody>
      </p:sp>
      <p:sp>
        <p:nvSpPr>
          <p:cNvPr id="7" name="Text Placeholder 6">
            <a:extLst>
              <a:ext uri="{FF2B5EF4-FFF2-40B4-BE49-F238E27FC236}">
                <a16:creationId xmlns:a16="http://schemas.microsoft.com/office/drawing/2014/main" id="{4852A005-FE29-3E43-AA5C-6EA064ABA0A9}"/>
              </a:ext>
            </a:extLst>
          </p:cNvPr>
          <p:cNvSpPr>
            <a:spLocks noGrp="1"/>
          </p:cNvSpPr>
          <p:nvPr>
            <p:ph type="body" sz="quarter" idx="12" hasCustomPrompt="1"/>
          </p:nvPr>
        </p:nvSpPr>
        <p:spPr>
          <a:xfrm>
            <a:off x="838200" y="1382713"/>
            <a:ext cx="10515600" cy="246062"/>
          </a:xfrm>
        </p:spPr>
        <p:txBody>
          <a:bodyPr/>
          <a:lstStyle>
            <a:lvl1pPr marL="0" indent="0">
              <a:buNone/>
              <a:defRPr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Use case subtitle</a:t>
            </a:r>
          </a:p>
        </p:txBody>
      </p:sp>
    </p:spTree>
    <p:extLst>
      <p:ext uri="{BB962C8B-B14F-4D97-AF65-F5344CB8AC3E}">
        <p14:creationId xmlns:p14="http://schemas.microsoft.com/office/powerpoint/2010/main" val="18116689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roduct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4" name="Picture Placeholder 3">
            <a:extLst>
              <a:ext uri="{FF2B5EF4-FFF2-40B4-BE49-F238E27FC236}">
                <a16:creationId xmlns:a16="http://schemas.microsoft.com/office/drawing/2014/main" id="{2B406863-7CFB-3E43-A6C1-985F1A88F71F}"/>
              </a:ext>
            </a:extLst>
          </p:cNvPr>
          <p:cNvSpPr>
            <a:spLocks noGrp="1"/>
          </p:cNvSpPr>
          <p:nvPr>
            <p:ph type="pic" sz="quarter" idx="12"/>
          </p:nvPr>
        </p:nvSpPr>
        <p:spPr>
          <a:xfrm>
            <a:off x="800100" y="3216826"/>
            <a:ext cx="5295900" cy="2617787"/>
          </a:xfrm>
        </p:spPr>
        <p:txBody>
          <a:bodyPr/>
          <a:lstStyle/>
          <a:p>
            <a:r>
              <a:rPr lang="en-US"/>
              <a:t>Click icon to add picture</a:t>
            </a:r>
          </a:p>
        </p:txBody>
      </p:sp>
      <p:sp>
        <p:nvSpPr>
          <p:cNvPr id="22" name="Text Placeholder 21">
            <a:extLst>
              <a:ext uri="{FF2B5EF4-FFF2-40B4-BE49-F238E27FC236}">
                <a16:creationId xmlns:a16="http://schemas.microsoft.com/office/drawing/2014/main" id="{B00FB6BF-98E9-7C46-AAAF-45A182F97951}"/>
              </a:ext>
            </a:extLst>
          </p:cNvPr>
          <p:cNvSpPr>
            <a:spLocks noGrp="1"/>
          </p:cNvSpPr>
          <p:nvPr>
            <p:ph type="body" sz="quarter" idx="13" hasCustomPrompt="1"/>
          </p:nvPr>
        </p:nvSpPr>
        <p:spPr>
          <a:xfrm>
            <a:off x="800100" y="1981200"/>
            <a:ext cx="5295900" cy="435930"/>
          </a:xfrm>
        </p:spPr>
        <p:txBody>
          <a:bodyPr/>
          <a:lstStyle>
            <a:lvl1pPr marL="0" indent="0">
              <a:spcAft>
                <a:spcPts val="600"/>
              </a:spcAft>
              <a:buNone/>
              <a:defRPr sz="18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spcAft>
                <a:spcPts val="600"/>
              </a:spcAft>
              <a:defRPr/>
            </a:lvl2pPr>
          </a:lstStyle>
          <a:p>
            <a:pPr lvl="0"/>
            <a:r>
              <a:rPr lang="en-US" dirty="0" err="1"/>
              <a:t>Tricentis</a:t>
            </a:r>
            <a:r>
              <a:rPr lang="en-US" dirty="0"/>
              <a:t> Capabilities</a:t>
            </a:r>
          </a:p>
        </p:txBody>
      </p:sp>
      <p:sp>
        <p:nvSpPr>
          <p:cNvPr id="23" name="Text Placeholder 21">
            <a:extLst>
              <a:ext uri="{FF2B5EF4-FFF2-40B4-BE49-F238E27FC236}">
                <a16:creationId xmlns:a16="http://schemas.microsoft.com/office/drawing/2014/main" id="{0D002A5C-5EC1-AC43-8238-28D750FA5934}"/>
              </a:ext>
            </a:extLst>
          </p:cNvPr>
          <p:cNvSpPr>
            <a:spLocks noGrp="1"/>
          </p:cNvSpPr>
          <p:nvPr>
            <p:ph type="body" sz="quarter" idx="14" hasCustomPrompt="1"/>
          </p:nvPr>
        </p:nvSpPr>
        <p:spPr>
          <a:xfrm>
            <a:off x="6295292" y="1981200"/>
            <a:ext cx="5064370" cy="435930"/>
          </a:xfrm>
        </p:spPr>
        <p:txBody>
          <a:bodyPr>
            <a:noAutofit/>
          </a:bodyPr>
          <a:lstStyle>
            <a:lvl1pPr marL="0" indent="0">
              <a:spcAft>
                <a:spcPts val="600"/>
              </a:spcAft>
              <a:buNone/>
              <a:defRPr sz="18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spcAft>
                <a:spcPts val="600"/>
              </a:spcAft>
              <a:defRPr/>
            </a:lvl2pPr>
          </a:lstStyle>
          <a:p>
            <a:pPr lvl="0"/>
            <a:r>
              <a:rPr lang="en-US" dirty="0"/>
              <a:t>Traditional testing</a:t>
            </a:r>
          </a:p>
        </p:txBody>
      </p:sp>
      <p:sp>
        <p:nvSpPr>
          <p:cNvPr id="24" name="Text Placeholder 21">
            <a:extLst>
              <a:ext uri="{FF2B5EF4-FFF2-40B4-BE49-F238E27FC236}">
                <a16:creationId xmlns:a16="http://schemas.microsoft.com/office/drawing/2014/main" id="{C4B2DC91-DB6A-DB4F-AE1E-A3529F804284}"/>
              </a:ext>
            </a:extLst>
          </p:cNvPr>
          <p:cNvSpPr>
            <a:spLocks noGrp="1"/>
          </p:cNvSpPr>
          <p:nvPr>
            <p:ph type="body" sz="quarter" idx="15" hasCustomPrompt="1"/>
          </p:nvPr>
        </p:nvSpPr>
        <p:spPr>
          <a:xfrm>
            <a:off x="6295292" y="3212123"/>
            <a:ext cx="5064370" cy="435930"/>
          </a:xfrm>
        </p:spPr>
        <p:txBody>
          <a:bodyPr>
            <a:noAutofit/>
          </a:bodyPr>
          <a:lstStyle>
            <a:lvl1pPr marL="0" indent="0">
              <a:spcAft>
                <a:spcPts val="600"/>
              </a:spcAft>
              <a:buNone/>
              <a:defRPr sz="18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spcAft>
                <a:spcPts val="600"/>
              </a:spcAft>
              <a:defRPr/>
            </a:lvl2pPr>
          </a:lstStyle>
          <a:p>
            <a:pPr lvl="0"/>
            <a:r>
              <a:rPr lang="en-US" dirty="0" err="1"/>
              <a:t>Tricentis</a:t>
            </a:r>
            <a:r>
              <a:rPr lang="en-US" dirty="0"/>
              <a:t> customers</a:t>
            </a:r>
          </a:p>
        </p:txBody>
      </p:sp>
      <p:sp>
        <p:nvSpPr>
          <p:cNvPr id="26" name="Text Placeholder 25">
            <a:extLst>
              <a:ext uri="{FF2B5EF4-FFF2-40B4-BE49-F238E27FC236}">
                <a16:creationId xmlns:a16="http://schemas.microsoft.com/office/drawing/2014/main" id="{77A63BE4-C7A0-6E41-862E-41188CB7947F}"/>
              </a:ext>
            </a:extLst>
          </p:cNvPr>
          <p:cNvSpPr>
            <a:spLocks noGrp="1"/>
          </p:cNvSpPr>
          <p:nvPr>
            <p:ph type="body" sz="quarter" idx="16" hasCustomPrompt="1"/>
          </p:nvPr>
        </p:nvSpPr>
        <p:spPr>
          <a:xfrm>
            <a:off x="3599840" y="6003416"/>
            <a:ext cx="5227637" cy="266700"/>
          </a:xfrm>
        </p:spPr>
        <p:txBody>
          <a:bodyPr>
            <a:noAutofit/>
          </a:bodyPr>
          <a:lstStyle>
            <a:lvl1pPr marL="0" indent="0" algn="ctr">
              <a:buNone/>
              <a:defRPr sz="16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footer</a:t>
            </a:r>
          </a:p>
        </p:txBody>
      </p:sp>
      <p:sp>
        <p:nvSpPr>
          <p:cNvPr id="28" name="Picture Placeholder 27">
            <a:extLst>
              <a:ext uri="{FF2B5EF4-FFF2-40B4-BE49-F238E27FC236}">
                <a16:creationId xmlns:a16="http://schemas.microsoft.com/office/drawing/2014/main" id="{916F9CDF-2D83-DC44-8E94-A4A9DC35DFA6}"/>
              </a:ext>
            </a:extLst>
          </p:cNvPr>
          <p:cNvSpPr>
            <a:spLocks noGrp="1"/>
          </p:cNvSpPr>
          <p:nvPr>
            <p:ph type="pic" sz="quarter" idx="17" hasCustomPrompt="1"/>
          </p:nvPr>
        </p:nvSpPr>
        <p:spPr>
          <a:xfrm>
            <a:off x="10023475" y="5848350"/>
            <a:ext cx="1330325" cy="361950"/>
          </a:xfrm>
        </p:spPr>
        <p:txBody>
          <a:bodyPr/>
          <a:lstStyle>
            <a:lvl1pPr>
              <a:defRPr/>
            </a:lvl1pPr>
          </a:lstStyle>
          <a:p>
            <a:r>
              <a:rPr lang="en-US" dirty="0"/>
              <a:t>Product logo</a:t>
            </a:r>
          </a:p>
        </p:txBody>
      </p:sp>
      <p:sp>
        <p:nvSpPr>
          <p:cNvPr id="30" name="Text Placeholder 29">
            <a:extLst>
              <a:ext uri="{FF2B5EF4-FFF2-40B4-BE49-F238E27FC236}">
                <a16:creationId xmlns:a16="http://schemas.microsoft.com/office/drawing/2014/main" id="{7594290A-EC03-3F4F-976A-A8186A407B96}"/>
              </a:ext>
            </a:extLst>
          </p:cNvPr>
          <p:cNvSpPr>
            <a:spLocks noGrp="1"/>
          </p:cNvSpPr>
          <p:nvPr>
            <p:ph type="body" sz="quarter" idx="18"/>
          </p:nvPr>
        </p:nvSpPr>
        <p:spPr>
          <a:xfrm>
            <a:off x="800100" y="2417130"/>
            <a:ext cx="5295900" cy="700720"/>
          </a:xfrm>
        </p:spPr>
        <p:txBody>
          <a:bodyPr>
            <a:normAutofit/>
          </a:bodyPr>
          <a:lstStyle>
            <a:lvl1pPr>
              <a:spcBef>
                <a:spcPts val="0"/>
              </a:spcBef>
              <a:spcAft>
                <a:spcPts val="600"/>
              </a:spcAft>
              <a:defRPr sz="1400"/>
            </a:lvl1pPr>
          </a:lstStyle>
          <a:p>
            <a:pPr lvl="0"/>
            <a:r>
              <a:rPr lang="en-US"/>
              <a:t>Click to edit Master text styles</a:t>
            </a:r>
          </a:p>
        </p:txBody>
      </p:sp>
      <p:sp>
        <p:nvSpPr>
          <p:cNvPr id="31" name="Text Placeholder 29">
            <a:extLst>
              <a:ext uri="{FF2B5EF4-FFF2-40B4-BE49-F238E27FC236}">
                <a16:creationId xmlns:a16="http://schemas.microsoft.com/office/drawing/2014/main" id="{B7443946-B4DA-584D-9654-7C398894F872}"/>
              </a:ext>
            </a:extLst>
          </p:cNvPr>
          <p:cNvSpPr>
            <a:spLocks noGrp="1"/>
          </p:cNvSpPr>
          <p:nvPr>
            <p:ph type="body" sz="quarter" idx="19"/>
          </p:nvPr>
        </p:nvSpPr>
        <p:spPr>
          <a:xfrm>
            <a:off x="6286500" y="2417130"/>
            <a:ext cx="5073162" cy="700720"/>
          </a:xfrm>
        </p:spPr>
        <p:txBody>
          <a:bodyPr>
            <a:normAutofit/>
          </a:bodyPr>
          <a:lstStyle>
            <a:lvl1pPr>
              <a:spcBef>
                <a:spcPts val="0"/>
              </a:spcBef>
              <a:spcAft>
                <a:spcPts val="600"/>
              </a:spcAft>
              <a:defRPr sz="1400"/>
            </a:lvl1pPr>
          </a:lstStyle>
          <a:p>
            <a:pPr lvl="0"/>
            <a:r>
              <a:rPr lang="en-US"/>
              <a:t>Click to edit Master text styles</a:t>
            </a:r>
          </a:p>
        </p:txBody>
      </p:sp>
      <p:sp>
        <p:nvSpPr>
          <p:cNvPr id="32" name="Text Placeholder 29">
            <a:extLst>
              <a:ext uri="{FF2B5EF4-FFF2-40B4-BE49-F238E27FC236}">
                <a16:creationId xmlns:a16="http://schemas.microsoft.com/office/drawing/2014/main" id="{E4848CBC-CE07-5849-B4C0-7885DB985542}"/>
              </a:ext>
            </a:extLst>
          </p:cNvPr>
          <p:cNvSpPr>
            <a:spLocks noGrp="1"/>
          </p:cNvSpPr>
          <p:nvPr>
            <p:ph type="body" sz="quarter" idx="20"/>
          </p:nvPr>
        </p:nvSpPr>
        <p:spPr>
          <a:xfrm>
            <a:off x="6286500" y="3601161"/>
            <a:ext cx="5073162" cy="2233452"/>
          </a:xfrm>
        </p:spPr>
        <p:txBody>
          <a:bodyPr>
            <a:normAutofit/>
          </a:bodyPr>
          <a:lstStyle>
            <a:lvl1pPr>
              <a:spcBef>
                <a:spcPts val="0"/>
              </a:spcBef>
              <a:spcAft>
                <a:spcPts val="600"/>
              </a:spcAft>
              <a:defRPr sz="1400"/>
            </a:lvl1pPr>
          </a:lstStyle>
          <a:p>
            <a:pPr lvl="0"/>
            <a:r>
              <a:rPr lang="en-US"/>
              <a:t>Click to edit Master text styles</a:t>
            </a:r>
          </a:p>
        </p:txBody>
      </p:sp>
    </p:spTree>
    <p:extLst>
      <p:ext uri="{BB962C8B-B14F-4D97-AF65-F5344CB8AC3E}">
        <p14:creationId xmlns:p14="http://schemas.microsoft.com/office/powerpoint/2010/main" val="3450462794"/>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roduct Feature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A9AC0-28E5-8746-AFF0-6FF79B1EE00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F5887A4-470A-C348-B185-D49D4BBDF779}"/>
              </a:ext>
            </a:extLst>
          </p:cNvPr>
          <p:cNvSpPr>
            <a:spLocks noGrp="1"/>
          </p:cNvSpPr>
          <p:nvPr>
            <p:ph type="sldNum" sz="quarter" idx="10"/>
          </p:nvPr>
        </p:nvSpPr>
        <p:spPr/>
        <p:txBody>
          <a:bodyPr/>
          <a:lstStyle/>
          <a:p>
            <a:fld id="{6E9660F2-110E-2240-9661-B2FB03C58BB2}" type="slidenum">
              <a:rPr lang="en-US" smtClean="0"/>
              <a:t>‹#›</a:t>
            </a:fld>
            <a:endParaRPr lang="en-US"/>
          </a:p>
        </p:txBody>
      </p:sp>
      <p:sp>
        <p:nvSpPr>
          <p:cNvPr id="5" name="Picture Placeholder 4">
            <a:extLst>
              <a:ext uri="{FF2B5EF4-FFF2-40B4-BE49-F238E27FC236}">
                <a16:creationId xmlns:a16="http://schemas.microsoft.com/office/drawing/2014/main" id="{4F6EE82A-C067-B04D-8B92-AC8018788736}"/>
              </a:ext>
            </a:extLst>
          </p:cNvPr>
          <p:cNvSpPr>
            <a:spLocks noGrp="1"/>
          </p:cNvSpPr>
          <p:nvPr>
            <p:ph type="pic" sz="quarter" idx="11"/>
          </p:nvPr>
        </p:nvSpPr>
        <p:spPr>
          <a:xfrm>
            <a:off x="838200" y="1514475"/>
            <a:ext cx="7077075" cy="4757738"/>
          </a:xfrm>
        </p:spPr>
        <p:txBody>
          <a:bodyPr/>
          <a:lstStyle/>
          <a:p>
            <a:r>
              <a:rPr lang="en-US"/>
              <a:t>Click icon to add picture</a:t>
            </a:r>
          </a:p>
        </p:txBody>
      </p:sp>
    </p:spTree>
    <p:extLst>
      <p:ext uri="{BB962C8B-B14F-4D97-AF65-F5344CB8AC3E}">
        <p14:creationId xmlns:p14="http://schemas.microsoft.com/office/powerpoint/2010/main" val="2220654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Left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ABDE2-B2A4-2A4A-84CB-40D556937F0C}"/>
              </a:ext>
            </a:extLst>
          </p:cNvPr>
          <p:cNvSpPr/>
          <p:nvPr/>
        </p:nvSpPr>
        <p:spPr>
          <a:xfrm>
            <a:off x="0" y="-21278"/>
            <a:ext cx="6095999"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pic>
        <p:nvPicPr>
          <p:cNvPr id="7" name="Picture 6" descr="A picture containing blue, person, sitting, plane&#10;&#10;Description automatically generated">
            <a:extLst>
              <a:ext uri="{FF2B5EF4-FFF2-40B4-BE49-F238E27FC236}">
                <a16:creationId xmlns:a16="http://schemas.microsoft.com/office/drawing/2014/main" id="{A469CB61-7B1A-DA46-86CF-22639F74A242}"/>
              </a:ext>
            </a:extLst>
          </p:cNvPr>
          <p:cNvPicPr>
            <a:picLocks noChangeAspect="1"/>
          </p:cNvPicPr>
          <p:nvPr/>
        </p:nvPicPr>
        <p:blipFill rotWithShape="1">
          <a:blip r:embed="rId2">
            <a:alphaModFix amt="68000"/>
            <a:extLst>
              <a:ext uri="{28A0092B-C50C-407E-A947-70E740481C1C}">
                <a14:useLocalDpi xmlns:a14="http://schemas.microsoft.com/office/drawing/2010/main" val="0"/>
              </a:ext>
            </a:extLst>
          </a:blip>
          <a:srcRect t="1159" b="4245"/>
          <a:stretch/>
        </p:blipFill>
        <p:spPr>
          <a:xfrm>
            <a:off x="15195" y="-40704"/>
            <a:ext cx="6096000" cy="6487376"/>
          </a:xfrm>
          <a:prstGeom prst="rect">
            <a:avLst/>
          </a:prstGeom>
        </p:spPr>
      </p:pic>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
        <p:nvSpPr>
          <p:cNvPr id="2" name="Title 1">
            <a:extLst>
              <a:ext uri="{FF2B5EF4-FFF2-40B4-BE49-F238E27FC236}">
                <a16:creationId xmlns:a16="http://schemas.microsoft.com/office/drawing/2014/main" id="{165951C5-F312-554A-BCE8-A3B27D456646}"/>
              </a:ext>
            </a:extLst>
          </p:cNvPr>
          <p:cNvSpPr>
            <a:spLocks noGrp="1"/>
          </p:cNvSpPr>
          <p:nvPr>
            <p:ph type="title"/>
          </p:nvPr>
        </p:nvSpPr>
        <p:spPr>
          <a:xfrm>
            <a:off x="838200" y="900111"/>
            <a:ext cx="4945083" cy="988065"/>
          </a:xfrm>
        </p:spPr>
        <p:txBody>
          <a:bodyPr/>
          <a:lstStyle>
            <a:lvl1pPr>
              <a:defRPr>
                <a:solidFill>
                  <a:schemeClr val="bg1"/>
                </a:solidFill>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FA4F238C-D27E-9848-A4DF-C349AB34D2B1}"/>
              </a:ext>
            </a:extLst>
          </p:cNvPr>
          <p:cNvSpPr>
            <a:spLocks noGrp="1"/>
          </p:cNvSpPr>
          <p:nvPr>
            <p:ph type="body" sz="quarter" idx="11"/>
          </p:nvPr>
        </p:nvSpPr>
        <p:spPr>
          <a:xfrm>
            <a:off x="838200" y="2149475"/>
            <a:ext cx="4945063" cy="2754313"/>
          </a:xfrm>
        </p:spPr>
        <p:txBody>
          <a:bodyPr/>
          <a:lstStyle>
            <a:lvl1pPr marL="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1" name="Picture Placeholder 10">
            <a:extLst>
              <a:ext uri="{FF2B5EF4-FFF2-40B4-BE49-F238E27FC236}">
                <a16:creationId xmlns:a16="http://schemas.microsoft.com/office/drawing/2014/main" id="{B7DC37C6-567A-3D41-86EA-955918650CE0}"/>
              </a:ext>
            </a:extLst>
          </p:cNvPr>
          <p:cNvSpPr>
            <a:spLocks noGrp="1"/>
          </p:cNvSpPr>
          <p:nvPr>
            <p:ph type="pic" sz="quarter" idx="12"/>
          </p:nvPr>
        </p:nvSpPr>
        <p:spPr>
          <a:xfrm>
            <a:off x="6389688" y="900113"/>
            <a:ext cx="5449887" cy="4978400"/>
          </a:xfrm>
        </p:spPr>
        <p:txBody>
          <a:bodyPr/>
          <a:lstStyle/>
          <a:p>
            <a:r>
              <a:rPr lang="en-US"/>
              <a:t>Click icon to add picture</a:t>
            </a:r>
          </a:p>
        </p:txBody>
      </p:sp>
    </p:spTree>
    <p:extLst>
      <p:ext uri="{BB962C8B-B14F-4D97-AF65-F5344CB8AC3E}">
        <p14:creationId xmlns:p14="http://schemas.microsoft.com/office/powerpoint/2010/main" val="28056468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015FFA-73EC-CC4D-ABC1-E302C38FA3A9}"/>
              </a:ext>
            </a:extLst>
          </p:cNvPr>
          <p:cNvSpPr/>
          <p:nvPr/>
        </p:nvSpPr>
        <p:spPr>
          <a:xfrm>
            <a:off x="0" y="0"/>
            <a:ext cx="12192000" cy="645286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FD74C11-2D70-E04A-BD1F-07E2CC87CFC7}"/>
              </a:ext>
            </a:extLst>
          </p:cNvPr>
          <p:cNvPicPr>
            <a:picLocks noChangeAspect="1"/>
          </p:cNvPicPr>
          <p:nvPr/>
        </p:nvPicPr>
        <p:blipFill>
          <a:blip r:embed="rId2"/>
          <a:stretch>
            <a:fillRect/>
          </a:stretch>
        </p:blipFill>
        <p:spPr>
          <a:xfrm rot="5400000">
            <a:off x="7104563" y="179656"/>
            <a:ext cx="5626005" cy="9091112"/>
          </a:xfrm>
          <a:prstGeom prst="rect">
            <a:avLst/>
          </a:prstGeom>
          <a:effectLst>
            <a:outerShdw blurRad="395014" dir="10800000" algn="r" rotWithShape="0">
              <a:schemeClr val="accent2">
                <a:lumMod val="50000"/>
                <a:alpha val="63000"/>
              </a:schemeClr>
            </a:outerShdw>
          </a:effectLst>
        </p:spPr>
      </p:pic>
      <p:pic>
        <p:nvPicPr>
          <p:cNvPr id="16" name="Graphic 15">
            <a:extLst>
              <a:ext uri="{FF2B5EF4-FFF2-40B4-BE49-F238E27FC236}">
                <a16:creationId xmlns:a16="http://schemas.microsoft.com/office/drawing/2014/main" id="{355B201D-0FAC-F445-8D78-FA67471082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7433857" y="2692240"/>
            <a:ext cx="4967417" cy="8456641"/>
          </a:xfrm>
          <a:prstGeom prst="rect">
            <a:avLst/>
          </a:prstGeom>
        </p:spPr>
      </p:pic>
      <p:pic>
        <p:nvPicPr>
          <p:cNvPr id="12" name="Picture 11">
            <a:extLst>
              <a:ext uri="{FF2B5EF4-FFF2-40B4-BE49-F238E27FC236}">
                <a16:creationId xmlns:a16="http://schemas.microsoft.com/office/drawing/2014/main" id="{E242DEAE-49A2-2E4C-9057-1ACE9B2A1DCA}"/>
              </a:ext>
            </a:extLst>
          </p:cNvPr>
          <p:cNvPicPr>
            <a:picLocks noChangeAspect="1"/>
          </p:cNvPicPr>
          <p:nvPr/>
        </p:nvPicPr>
        <p:blipFill>
          <a:blip r:embed="rId5"/>
          <a:stretch>
            <a:fillRect/>
          </a:stretch>
        </p:blipFill>
        <p:spPr>
          <a:xfrm rot="5400000">
            <a:off x="7285990" y="5003991"/>
            <a:ext cx="2101850" cy="2101850"/>
          </a:xfrm>
          <a:prstGeom prst="rect">
            <a:avLst/>
          </a:prstGeom>
        </p:spPr>
      </p:pic>
      <p:pic>
        <p:nvPicPr>
          <p:cNvPr id="13" name="Picture 12">
            <a:extLst>
              <a:ext uri="{FF2B5EF4-FFF2-40B4-BE49-F238E27FC236}">
                <a16:creationId xmlns:a16="http://schemas.microsoft.com/office/drawing/2014/main" id="{E251D8FB-A93F-5346-8241-52110DF6F9CA}"/>
              </a:ext>
            </a:extLst>
          </p:cNvPr>
          <p:cNvPicPr>
            <a:picLocks noChangeAspect="1"/>
          </p:cNvPicPr>
          <p:nvPr/>
        </p:nvPicPr>
        <p:blipFill>
          <a:blip r:embed="rId6"/>
          <a:stretch>
            <a:fillRect/>
          </a:stretch>
        </p:blipFill>
        <p:spPr>
          <a:xfrm rot="16200000">
            <a:off x="8077730" y="-519641"/>
            <a:ext cx="1839835" cy="1839835"/>
          </a:xfrm>
          <a:prstGeom prst="rect">
            <a:avLst/>
          </a:prstGeom>
        </p:spPr>
      </p:pic>
      <p:pic>
        <p:nvPicPr>
          <p:cNvPr id="20" name="Graphic 19">
            <a:extLst>
              <a:ext uri="{FF2B5EF4-FFF2-40B4-BE49-F238E27FC236}">
                <a16:creationId xmlns:a16="http://schemas.microsoft.com/office/drawing/2014/main" id="{12ED4D5F-E900-634F-9450-A8FD3F4CD0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9325951" y="-733207"/>
            <a:ext cx="1451814" cy="2903627"/>
          </a:xfrm>
          <a:prstGeom prst="rect">
            <a:avLst/>
          </a:prstGeom>
        </p:spPr>
      </p:pic>
      <p:pic>
        <p:nvPicPr>
          <p:cNvPr id="10" name="Picture 9">
            <a:extLst>
              <a:ext uri="{FF2B5EF4-FFF2-40B4-BE49-F238E27FC236}">
                <a16:creationId xmlns:a16="http://schemas.microsoft.com/office/drawing/2014/main" id="{C76E0380-0BD9-0047-963B-D22FFD2484F2}"/>
              </a:ext>
            </a:extLst>
          </p:cNvPr>
          <p:cNvPicPr>
            <a:picLocks noChangeAspect="1"/>
          </p:cNvPicPr>
          <p:nvPr/>
        </p:nvPicPr>
        <p:blipFill>
          <a:blip r:embed="rId9"/>
          <a:stretch>
            <a:fillRect/>
          </a:stretch>
        </p:blipFill>
        <p:spPr>
          <a:xfrm>
            <a:off x="0" y="6452866"/>
            <a:ext cx="12192000" cy="405134"/>
          </a:xfrm>
          <a:prstGeom prst="rect">
            <a:avLst/>
          </a:prstGeom>
        </p:spPr>
      </p:pic>
      <p:pic>
        <p:nvPicPr>
          <p:cNvPr id="11" name="Graphic 10">
            <a:extLst>
              <a:ext uri="{FF2B5EF4-FFF2-40B4-BE49-F238E27FC236}">
                <a16:creationId xmlns:a16="http://schemas.microsoft.com/office/drawing/2014/main" id="{0FC89EA0-7F85-AC40-B5B2-7205E2D40699}"/>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1064" t="25850" r="11371" b="26766"/>
          <a:stretch/>
        </p:blipFill>
        <p:spPr>
          <a:xfrm>
            <a:off x="465625" y="6544949"/>
            <a:ext cx="865204" cy="210199"/>
          </a:xfrm>
          <a:prstGeom prst="rect">
            <a:avLst/>
          </a:prstGeom>
        </p:spPr>
      </p:pic>
      <p:sp>
        <p:nvSpPr>
          <p:cNvPr id="15" name="Title 14">
            <a:extLst>
              <a:ext uri="{FF2B5EF4-FFF2-40B4-BE49-F238E27FC236}">
                <a16:creationId xmlns:a16="http://schemas.microsoft.com/office/drawing/2014/main" id="{6B860751-0187-5043-B9C2-889CE6C71929}"/>
              </a:ext>
            </a:extLst>
          </p:cNvPr>
          <p:cNvSpPr>
            <a:spLocks noGrp="1"/>
          </p:cNvSpPr>
          <p:nvPr>
            <p:ph type="title"/>
          </p:nvPr>
        </p:nvSpPr>
        <p:spPr>
          <a:xfrm>
            <a:off x="500130" y="2264204"/>
            <a:ext cx="4761039" cy="1164796"/>
          </a:xfrm>
        </p:spPr>
        <p:txBody>
          <a:bodyPr anchor="b"/>
          <a:lstStyle>
            <a:lvl1pPr>
              <a:defRPr>
                <a:solidFill>
                  <a:schemeClr val="bg1"/>
                </a:solidFill>
              </a:defRPr>
            </a:lvl1pPr>
          </a:lstStyle>
          <a:p>
            <a:r>
              <a:rPr lang="en-US"/>
              <a:t>Click to edit Master title style</a:t>
            </a:r>
            <a:endParaRPr lang="en-US" dirty="0"/>
          </a:p>
        </p:txBody>
      </p:sp>
      <p:sp>
        <p:nvSpPr>
          <p:cNvPr id="17" name="Text Placeholder 16">
            <a:extLst>
              <a:ext uri="{FF2B5EF4-FFF2-40B4-BE49-F238E27FC236}">
                <a16:creationId xmlns:a16="http://schemas.microsoft.com/office/drawing/2014/main" id="{4F4B38DB-844E-CA44-8C8A-0BD2D53B5211}"/>
              </a:ext>
            </a:extLst>
          </p:cNvPr>
          <p:cNvSpPr>
            <a:spLocks noGrp="1"/>
          </p:cNvSpPr>
          <p:nvPr>
            <p:ph type="body" sz="quarter" idx="10"/>
          </p:nvPr>
        </p:nvSpPr>
        <p:spPr>
          <a:xfrm>
            <a:off x="465138" y="3733800"/>
            <a:ext cx="4795837" cy="754063"/>
          </a:xfrm>
        </p:spPr>
        <p:txBody>
          <a:bodyPr>
            <a:normAutofit/>
          </a:bodyPr>
          <a:lstStyle>
            <a:lvl1pPr marL="0" indent="0">
              <a:buNone/>
              <a:defRPr sz="2400"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18" name="Slide Number Placeholder 17">
            <a:extLst>
              <a:ext uri="{FF2B5EF4-FFF2-40B4-BE49-F238E27FC236}">
                <a16:creationId xmlns:a16="http://schemas.microsoft.com/office/drawing/2014/main" id="{5EACEAE3-0C2E-2A44-A250-6FB06BE3AB7B}"/>
              </a:ext>
            </a:extLst>
          </p:cNvPr>
          <p:cNvSpPr>
            <a:spLocks noGrp="1"/>
          </p:cNvSpPr>
          <p:nvPr>
            <p:ph type="sldNum" sz="quarter" idx="11"/>
          </p:nvPr>
        </p:nvSpPr>
        <p:spPr/>
        <p:txBody>
          <a:bodyPr/>
          <a:lstStyle/>
          <a:p>
            <a:fld id="{6E9660F2-110E-2240-9661-B2FB03C58BB2}" type="slidenum">
              <a:rPr lang="en-US" smtClean="0"/>
              <a:t>‹#›</a:t>
            </a:fld>
            <a:endParaRPr lang="en-US"/>
          </a:p>
        </p:txBody>
      </p:sp>
    </p:spTree>
    <p:extLst>
      <p:ext uri="{BB962C8B-B14F-4D97-AF65-F5344CB8AC3E}">
        <p14:creationId xmlns:p14="http://schemas.microsoft.com/office/powerpoint/2010/main" val="2930466125"/>
      </p:ext>
    </p:extLst>
  </p:cSld>
  <p:clrMapOvr>
    <a:masterClrMapping/>
  </p:clrMapOvr>
  <p:extLst>
    <p:ext uri="{DCECCB84-F9BA-43D5-87BE-67443E8EF086}">
      <p15:sldGuideLst xmlns:p15="http://schemas.microsoft.com/office/powerpoint/2012/main">
        <p15:guide id="1" pos="288">
          <p15:clr>
            <a:srgbClr val="FBAE40"/>
          </p15:clr>
        </p15:guide>
        <p15:guide id="2" pos="3840">
          <p15:clr>
            <a:srgbClr val="FBAE40"/>
          </p15:clr>
        </p15:guide>
        <p15:guide id="3" orient="horz" pos="2160">
          <p15:clr>
            <a:srgbClr val="FBAE40"/>
          </p15:clr>
        </p15:guide>
        <p15:guide id="4" orient="horz" pos="235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Person Quot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9967214-3D07-7246-912D-BA98C3147173}"/>
              </a:ext>
            </a:extLst>
          </p:cNvPr>
          <p:cNvGrpSpPr/>
          <p:nvPr/>
        </p:nvGrpSpPr>
        <p:grpSpPr>
          <a:xfrm>
            <a:off x="838935" y="1131239"/>
            <a:ext cx="356307" cy="422220"/>
            <a:chOff x="2693107" y="2162842"/>
            <a:chExt cx="719078" cy="852101"/>
          </a:xfrm>
        </p:grpSpPr>
        <p:sp>
          <p:nvSpPr>
            <p:cNvPr id="6" name="Parallelogram 11">
              <a:extLst>
                <a:ext uri="{FF2B5EF4-FFF2-40B4-BE49-F238E27FC236}">
                  <a16:creationId xmlns:a16="http://schemas.microsoft.com/office/drawing/2014/main" id="{0362CDD3-CD62-2140-BE2D-9E85CD131D09}"/>
                </a:ext>
              </a:extLst>
            </p:cNvPr>
            <p:cNvSpPr/>
            <p:nvPr/>
          </p:nvSpPr>
          <p:spPr>
            <a:xfrm flipH="1">
              <a:off x="2693107" y="2162842"/>
              <a:ext cx="368546" cy="852101"/>
            </a:xfrm>
            <a:custGeom>
              <a:avLst/>
              <a:gdLst>
                <a:gd name="connsiteX0" fmla="*/ 0 w 196769"/>
                <a:gd name="connsiteY0" fmla="*/ 428263 h 428263"/>
                <a:gd name="connsiteX1" fmla="*/ 49192 w 196769"/>
                <a:gd name="connsiteY1" fmla="*/ 0 h 428263"/>
                <a:gd name="connsiteX2" fmla="*/ 196769 w 196769"/>
                <a:gd name="connsiteY2" fmla="*/ 0 h 428263"/>
                <a:gd name="connsiteX3" fmla="*/ 147577 w 196769"/>
                <a:gd name="connsiteY3" fmla="*/ 428263 h 428263"/>
                <a:gd name="connsiteX4" fmla="*/ 0 w 196769"/>
                <a:gd name="connsiteY4" fmla="*/ 428263 h 428263"/>
                <a:gd name="connsiteX0" fmla="*/ 0 w 164825"/>
                <a:gd name="connsiteY0" fmla="*/ 428263 h 428263"/>
                <a:gd name="connsiteX1" fmla="*/ 17248 w 164825"/>
                <a:gd name="connsiteY1" fmla="*/ 0 h 428263"/>
                <a:gd name="connsiteX2" fmla="*/ 164825 w 164825"/>
                <a:gd name="connsiteY2" fmla="*/ 0 h 428263"/>
                <a:gd name="connsiteX3" fmla="*/ 115633 w 164825"/>
                <a:gd name="connsiteY3" fmla="*/ 428263 h 428263"/>
                <a:gd name="connsiteX4" fmla="*/ 0 w 164825"/>
                <a:gd name="connsiteY4" fmla="*/ 428263 h 428263"/>
                <a:gd name="connsiteX0" fmla="*/ 0 w 180797"/>
                <a:gd name="connsiteY0" fmla="*/ 432256 h 432256"/>
                <a:gd name="connsiteX1" fmla="*/ 33220 w 180797"/>
                <a:gd name="connsiteY1" fmla="*/ 0 h 432256"/>
                <a:gd name="connsiteX2" fmla="*/ 180797 w 180797"/>
                <a:gd name="connsiteY2" fmla="*/ 0 h 432256"/>
                <a:gd name="connsiteX3" fmla="*/ 131605 w 180797"/>
                <a:gd name="connsiteY3" fmla="*/ 428263 h 432256"/>
                <a:gd name="connsiteX4" fmla="*/ 0 w 180797"/>
                <a:gd name="connsiteY4" fmla="*/ 432256 h 432256"/>
                <a:gd name="connsiteX0" fmla="*/ 0 w 180797"/>
                <a:gd name="connsiteY0" fmla="*/ 432256 h 432256"/>
                <a:gd name="connsiteX1" fmla="*/ 33220 w 180797"/>
                <a:gd name="connsiteY1" fmla="*/ 0 h 432256"/>
                <a:gd name="connsiteX2" fmla="*/ 180797 w 180797"/>
                <a:gd name="connsiteY2" fmla="*/ 0 h 432256"/>
                <a:gd name="connsiteX3" fmla="*/ 95668 w 180797"/>
                <a:gd name="connsiteY3" fmla="*/ 432256 h 432256"/>
                <a:gd name="connsiteX4" fmla="*/ 0 w 180797"/>
                <a:gd name="connsiteY4" fmla="*/ 432256 h 432256"/>
                <a:gd name="connsiteX0" fmla="*/ 0 w 253118"/>
                <a:gd name="connsiteY0" fmla="*/ 438796 h 438796"/>
                <a:gd name="connsiteX1" fmla="*/ 105541 w 253118"/>
                <a:gd name="connsiteY1" fmla="*/ 0 h 438796"/>
                <a:gd name="connsiteX2" fmla="*/ 253118 w 253118"/>
                <a:gd name="connsiteY2" fmla="*/ 0 h 438796"/>
                <a:gd name="connsiteX3" fmla="*/ 16798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38796"/>
                <a:gd name="connsiteX1" fmla="*/ 105541 w 253118"/>
                <a:gd name="connsiteY1" fmla="*/ 0 h 438796"/>
                <a:gd name="connsiteX2" fmla="*/ 253118 w 253118"/>
                <a:gd name="connsiteY2" fmla="*/ 0 h 438796"/>
                <a:gd name="connsiteX3" fmla="*/ 90126 w 253118"/>
                <a:gd name="connsiteY3" fmla="*/ 437602 h 438796"/>
                <a:gd name="connsiteX4" fmla="*/ 0 w 253118"/>
                <a:gd name="connsiteY4" fmla="*/ 438796 h 438796"/>
                <a:gd name="connsiteX0" fmla="*/ 0 w 253118"/>
                <a:gd name="connsiteY0" fmla="*/ 438796 h 438939"/>
                <a:gd name="connsiteX1" fmla="*/ 105541 w 253118"/>
                <a:gd name="connsiteY1" fmla="*/ 0 h 438939"/>
                <a:gd name="connsiteX2" fmla="*/ 253118 w 253118"/>
                <a:gd name="connsiteY2" fmla="*/ 0 h 438939"/>
                <a:gd name="connsiteX3" fmla="*/ 97517 w 253118"/>
                <a:gd name="connsiteY3" fmla="*/ 438939 h 438939"/>
                <a:gd name="connsiteX4" fmla="*/ 0 w 253118"/>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85" h="438939">
                  <a:moveTo>
                    <a:pt x="0" y="438796"/>
                  </a:moveTo>
                  <a:cubicBezTo>
                    <a:pt x="74443" y="225941"/>
                    <a:pt x="81447" y="150275"/>
                    <a:pt x="92608" y="0"/>
                  </a:cubicBezTo>
                  <a:lnTo>
                    <a:pt x="240185" y="0"/>
                  </a:lnTo>
                  <a:cubicBezTo>
                    <a:pt x="209873" y="161460"/>
                    <a:pt x="183522" y="271368"/>
                    <a:pt x="84584" y="438939"/>
                  </a:cubicBezTo>
                  <a:lnTo>
                    <a:pt x="0" y="43879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7" name="Parallelogram 11">
              <a:extLst>
                <a:ext uri="{FF2B5EF4-FFF2-40B4-BE49-F238E27FC236}">
                  <a16:creationId xmlns:a16="http://schemas.microsoft.com/office/drawing/2014/main" id="{E835A15E-DE53-E24F-83CC-031CB1F0E9F6}"/>
                </a:ext>
              </a:extLst>
            </p:cNvPr>
            <p:cNvSpPr/>
            <p:nvPr/>
          </p:nvSpPr>
          <p:spPr>
            <a:xfrm flipH="1">
              <a:off x="3043639" y="2162842"/>
              <a:ext cx="368546" cy="852101"/>
            </a:xfrm>
            <a:custGeom>
              <a:avLst/>
              <a:gdLst>
                <a:gd name="connsiteX0" fmla="*/ 0 w 196769"/>
                <a:gd name="connsiteY0" fmla="*/ 428263 h 428263"/>
                <a:gd name="connsiteX1" fmla="*/ 49192 w 196769"/>
                <a:gd name="connsiteY1" fmla="*/ 0 h 428263"/>
                <a:gd name="connsiteX2" fmla="*/ 196769 w 196769"/>
                <a:gd name="connsiteY2" fmla="*/ 0 h 428263"/>
                <a:gd name="connsiteX3" fmla="*/ 147577 w 196769"/>
                <a:gd name="connsiteY3" fmla="*/ 428263 h 428263"/>
                <a:gd name="connsiteX4" fmla="*/ 0 w 196769"/>
                <a:gd name="connsiteY4" fmla="*/ 428263 h 428263"/>
                <a:gd name="connsiteX0" fmla="*/ 0 w 164825"/>
                <a:gd name="connsiteY0" fmla="*/ 428263 h 428263"/>
                <a:gd name="connsiteX1" fmla="*/ 17248 w 164825"/>
                <a:gd name="connsiteY1" fmla="*/ 0 h 428263"/>
                <a:gd name="connsiteX2" fmla="*/ 164825 w 164825"/>
                <a:gd name="connsiteY2" fmla="*/ 0 h 428263"/>
                <a:gd name="connsiteX3" fmla="*/ 115633 w 164825"/>
                <a:gd name="connsiteY3" fmla="*/ 428263 h 428263"/>
                <a:gd name="connsiteX4" fmla="*/ 0 w 164825"/>
                <a:gd name="connsiteY4" fmla="*/ 428263 h 428263"/>
                <a:gd name="connsiteX0" fmla="*/ 0 w 180797"/>
                <a:gd name="connsiteY0" fmla="*/ 432256 h 432256"/>
                <a:gd name="connsiteX1" fmla="*/ 33220 w 180797"/>
                <a:gd name="connsiteY1" fmla="*/ 0 h 432256"/>
                <a:gd name="connsiteX2" fmla="*/ 180797 w 180797"/>
                <a:gd name="connsiteY2" fmla="*/ 0 h 432256"/>
                <a:gd name="connsiteX3" fmla="*/ 131605 w 180797"/>
                <a:gd name="connsiteY3" fmla="*/ 428263 h 432256"/>
                <a:gd name="connsiteX4" fmla="*/ 0 w 180797"/>
                <a:gd name="connsiteY4" fmla="*/ 432256 h 432256"/>
                <a:gd name="connsiteX0" fmla="*/ 0 w 180797"/>
                <a:gd name="connsiteY0" fmla="*/ 432256 h 432256"/>
                <a:gd name="connsiteX1" fmla="*/ 33220 w 180797"/>
                <a:gd name="connsiteY1" fmla="*/ 0 h 432256"/>
                <a:gd name="connsiteX2" fmla="*/ 180797 w 180797"/>
                <a:gd name="connsiteY2" fmla="*/ 0 h 432256"/>
                <a:gd name="connsiteX3" fmla="*/ 95668 w 180797"/>
                <a:gd name="connsiteY3" fmla="*/ 432256 h 432256"/>
                <a:gd name="connsiteX4" fmla="*/ 0 w 180797"/>
                <a:gd name="connsiteY4" fmla="*/ 432256 h 432256"/>
                <a:gd name="connsiteX0" fmla="*/ 0 w 253118"/>
                <a:gd name="connsiteY0" fmla="*/ 438796 h 438796"/>
                <a:gd name="connsiteX1" fmla="*/ 105541 w 253118"/>
                <a:gd name="connsiteY1" fmla="*/ 0 h 438796"/>
                <a:gd name="connsiteX2" fmla="*/ 253118 w 253118"/>
                <a:gd name="connsiteY2" fmla="*/ 0 h 438796"/>
                <a:gd name="connsiteX3" fmla="*/ 16798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38796"/>
                <a:gd name="connsiteX1" fmla="*/ 105541 w 253118"/>
                <a:gd name="connsiteY1" fmla="*/ 0 h 438796"/>
                <a:gd name="connsiteX2" fmla="*/ 253118 w 253118"/>
                <a:gd name="connsiteY2" fmla="*/ 0 h 438796"/>
                <a:gd name="connsiteX3" fmla="*/ 95669 w 253118"/>
                <a:gd name="connsiteY3" fmla="*/ 432256 h 438796"/>
                <a:gd name="connsiteX4" fmla="*/ 0 w 253118"/>
                <a:gd name="connsiteY4" fmla="*/ 438796 h 438796"/>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44285"/>
                <a:gd name="connsiteX1" fmla="*/ 105541 w 253118"/>
                <a:gd name="connsiteY1" fmla="*/ 0 h 444285"/>
                <a:gd name="connsiteX2" fmla="*/ 253118 w 253118"/>
                <a:gd name="connsiteY2" fmla="*/ 0 h 444285"/>
                <a:gd name="connsiteX3" fmla="*/ 95669 w 253118"/>
                <a:gd name="connsiteY3" fmla="*/ 444285 h 444285"/>
                <a:gd name="connsiteX4" fmla="*/ 0 w 253118"/>
                <a:gd name="connsiteY4" fmla="*/ 438796 h 444285"/>
                <a:gd name="connsiteX0" fmla="*/ 0 w 253118"/>
                <a:gd name="connsiteY0" fmla="*/ 438796 h 438796"/>
                <a:gd name="connsiteX1" fmla="*/ 105541 w 253118"/>
                <a:gd name="connsiteY1" fmla="*/ 0 h 438796"/>
                <a:gd name="connsiteX2" fmla="*/ 253118 w 253118"/>
                <a:gd name="connsiteY2" fmla="*/ 0 h 438796"/>
                <a:gd name="connsiteX3" fmla="*/ 90126 w 253118"/>
                <a:gd name="connsiteY3" fmla="*/ 437602 h 438796"/>
                <a:gd name="connsiteX4" fmla="*/ 0 w 253118"/>
                <a:gd name="connsiteY4" fmla="*/ 438796 h 438796"/>
                <a:gd name="connsiteX0" fmla="*/ 0 w 253118"/>
                <a:gd name="connsiteY0" fmla="*/ 438796 h 438939"/>
                <a:gd name="connsiteX1" fmla="*/ 105541 w 253118"/>
                <a:gd name="connsiteY1" fmla="*/ 0 h 438939"/>
                <a:gd name="connsiteX2" fmla="*/ 253118 w 253118"/>
                <a:gd name="connsiteY2" fmla="*/ 0 h 438939"/>
                <a:gd name="connsiteX3" fmla="*/ 97517 w 253118"/>
                <a:gd name="connsiteY3" fmla="*/ 438939 h 438939"/>
                <a:gd name="connsiteX4" fmla="*/ 0 w 253118"/>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 name="connsiteX0" fmla="*/ 0 w 240185"/>
                <a:gd name="connsiteY0" fmla="*/ 438796 h 438939"/>
                <a:gd name="connsiteX1" fmla="*/ 92608 w 240185"/>
                <a:gd name="connsiteY1" fmla="*/ 0 h 438939"/>
                <a:gd name="connsiteX2" fmla="*/ 240185 w 240185"/>
                <a:gd name="connsiteY2" fmla="*/ 0 h 438939"/>
                <a:gd name="connsiteX3" fmla="*/ 84584 w 240185"/>
                <a:gd name="connsiteY3" fmla="*/ 438939 h 438939"/>
                <a:gd name="connsiteX4" fmla="*/ 0 w 240185"/>
                <a:gd name="connsiteY4" fmla="*/ 438796 h 43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85" h="438939">
                  <a:moveTo>
                    <a:pt x="0" y="438796"/>
                  </a:moveTo>
                  <a:cubicBezTo>
                    <a:pt x="74443" y="225941"/>
                    <a:pt x="81447" y="150275"/>
                    <a:pt x="92608" y="0"/>
                  </a:cubicBezTo>
                  <a:lnTo>
                    <a:pt x="240185" y="0"/>
                  </a:lnTo>
                  <a:cubicBezTo>
                    <a:pt x="209873" y="161460"/>
                    <a:pt x="183522" y="271368"/>
                    <a:pt x="84584" y="438939"/>
                  </a:cubicBezTo>
                  <a:lnTo>
                    <a:pt x="0" y="43879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sp>
        <p:nvSpPr>
          <p:cNvPr id="8" name="Text Placeholder 29">
            <a:extLst>
              <a:ext uri="{FF2B5EF4-FFF2-40B4-BE49-F238E27FC236}">
                <a16:creationId xmlns:a16="http://schemas.microsoft.com/office/drawing/2014/main" id="{9DF9F5D7-1E5B-AC44-9C05-D764C03A6921}"/>
              </a:ext>
            </a:extLst>
          </p:cNvPr>
          <p:cNvSpPr txBox="1">
            <a:spLocks/>
          </p:cNvSpPr>
          <p:nvPr/>
        </p:nvSpPr>
        <p:spPr>
          <a:xfrm>
            <a:off x="1448889" y="1130572"/>
            <a:ext cx="7112000" cy="1907604"/>
          </a:xfrm>
          <a:prstGeom prst="rect">
            <a:avLst/>
          </a:prstGeom>
        </p:spPr>
        <p:txBody>
          <a:bodyPr/>
          <a:lstStyle>
            <a:lvl1pPr marL="228600" indent="-228600" algn="l" defTabSz="914400" rtl="0" eaLnBrk="1" latinLnBrk="0" hangingPunct="1">
              <a:lnSpc>
                <a:spcPct val="100000"/>
              </a:lnSpc>
              <a:spcBef>
                <a:spcPts val="1200"/>
              </a:spcBef>
              <a:buFont typeface="Arial" panose="020B0604020202020204" pitchFamily="34" charset="0"/>
              <a:buChar char="•"/>
              <a:defRPr sz="1600" kern="1200">
                <a:solidFill>
                  <a:schemeClr val="tx2"/>
                </a:solidFill>
                <a:latin typeface="+mn-lt"/>
                <a:ea typeface="+mn-ea"/>
                <a:cs typeface="+mn-cs"/>
              </a:defRPr>
            </a:lvl1pPr>
            <a:lvl2pPr marL="457200" indent="-228600" algn="l" defTabSz="914400" rtl="0" eaLnBrk="1" latinLnBrk="0" hangingPunct="1">
              <a:lnSpc>
                <a:spcPct val="100000"/>
              </a:lnSpc>
              <a:spcBef>
                <a:spcPts val="1200"/>
              </a:spcBef>
              <a:buFont typeface="Arial" panose="020B0604020202020204" pitchFamily="34" charset="0"/>
              <a:buChar char="•"/>
              <a:defRPr sz="1400" kern="1200">
                <a:solidFill>
                  <a:schemeClr val="tx2"/>
                </a:solidFill>
                <a:latin typeface="+mn-lt"/>
                <a:ea typeface="+mn-ea"/>
                <a:cs typeface="+mn-cs"/>
              </a:defRPr>
            </a:lvl2pPr>
            <a:lvl3pPr marL="685800" indent="-228600" algn="l" defTabSz="914400" rtl="0" eaLnBrk="1" latinLnBrk="0" hangingPunct="1">
              <a:lnSpc>
                <a:spcPct val="100000"/>
              </a:lnSpc>
              <a:spcBef>
                <a:spcPts val="1200"/>
              </a:spcBef>
              <a:buFont typeface="Arial" panose="020B0604020202020204" pitchFamily="34" charset="0"/>
              <a:buChar char="•"/>
              <a:defRPr sz="1200" kern="1200">
                <a:solidFill>
                  <a:schemeClr val="tx2"/>
                </a:solidFill>
                <a:latin typeface="+mn-lt"/>
                <a:ea typeface="+mn-ea"/>
                <a:cs typeface="+mn-cs"/>
              </a:defRPr>
            </a:lvl3pPr>
            <a:lvl4pPr marL="914400" indent="-228600" algn="l" defTabSz="914400" rtl="0" eaLnBrk="1" latinLnBrk="0" hangingPunct="1">
              <a:lnSpc>
                <a:spcPct val="100000"/>
              </a:lnSpc>
              <a:spcBef>
                <a:spcPts val="1200"/>
              </a:spcBef>
              <a:buFont typeface="Arial" panose="020B0604020202020204" pitchFamily="34" charset="0"/>
              <a:buChar char="•"/>
              <a:defRPr sz="1600" kern="1200">
                <a:solidFill>
                  <a:schemeClr val="tx2"/>
                </a:solidFill>
                <a:latin typeface="+mn-lt"/>
                <a:ea typeface="+mn-ea"/>
                <a:cs typeface="+mn-cs"/>
              </a:defRPr>
            </a:lvl4pPr>
            <a:lvl5pPr marL="1143000" indent="-228600" algn="l" defTabSz="914400" rtl="0" eaLnBrk="1" latinLnBrk="0" hangingPunct="1">
              <a:lnSpc>
                <a:spcPct val="100000"/>
              </a:lnSpc>
              <a:spcBef>
                <a:spcPts val="12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Insert Quote Here</a:t>
            </a:r>
          </a:p>
        </p:txBody>
      </p:sp>
      <p:sp>
        <p:nvSpPr>
          <p:cNvPr id="16" name="Rectangle 15">
            <a:extLst>
              <a:ext uri="{FF2B5EF4-FFF2-40B4-BE49-F238E27FC236}">
                <a16:creationId xmlns:a16="http://schemas.microsoft.com/office/drawing/2014/main" id="{83778760-DAEE-0242-8449-4C783DA9BF31}"/>
              </a:ext>
            </a:extLst>
          </p:cNvPr>
          <p:cNvSpPr/>
          <p:nvPr/>
        </p:nvSpPr>
        <p:spPr>
          <a:xfrm>
            <a:off x="8007927" y="-21278"/>
            <a:ext cx="4184073" cy="6467951"/>
          </a:xfrm>
          <a:prstGeom prst="rect">
            <a:avLst/>
          </a:prstGeom>
          <a:gradFill>
            <a:gsLst>
              <a:gs pos="27000">
                <a:schemeClr val="accent1"/>
              </a:gs>
              <a:gs pos="100000">
                <a:schemeClr val="accent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 name="TextBox 18">
            <a:extLst>
              <a:ext uri="{FF2B5EF4-FFF2-40B4-BE49-F238E27FC236}">
                <a16:creationId xmlns:a16="http://schemas.microsoft.com/office/drawing/2014/main" id="{925B742B-BE17-764A-ADD6-7A624943A64C}"/>
              </a:ext>
            </a:extLst>
          </p:cNvPr>
          <p:cNvSpPr txBox="1"/>
          <p:nvPr/>
        </p:nvSpPr>
        <p:spPr>
          <a:xfrm>
            <a:off x="468349" y="301780"/>
            <a:ext cx="773175" cy="2862322"/>
          </a:xfrm>
          <a:prstGeom prst="rect">
            <a:avLst/>
          </a:prstGeom>
          <a:noFill/>
        </p:spPr>
        <p:txBody>
          <a:bodyPr wrap="square" rtlCol="0">
            <a:spAutoFit/>
          </a:bodyPr>
          <a:lstStyle/>
          <a:p>
            <a:pPr algn="l"/>
            <a:r>
              <a:rPr lang="en-AT" sz="18000" b="1">
                <a:solidFill>
                  <a:schemeClr val="accent6"/>
                </a:solidFill>
                <a:latin typeface="Open Sans Condensed" panose="020B0606030504020204" pitchFamily="34" charset="0"/>
                <a:ea typeface="Open Sans Condensed" panose="020B0606030504020204" pitchFamily="34" charset="0"/>
                <a:cs typeface="Open Sans Condensed" panose="020B0606030504020204" pitchFamily="34" charset="0"/>
              </a:rPr>
              <a:t>“</a:t>
            </a:r>
          </a:p>
        </p:txBody>
      </p:sp>
      <p:sp>
        <p:nvSpPr>
          <p:cNvPr id="20" name="Right Triangle 19">
            <a:extLst>
              <a:ext uri="{FF2B5EF4-FFF2-40B4-BE49-F238E27FC236}">
                <a16:creationId xmlns:a16="http://schemas.microsoft.com/office/drawing/2014/main" id="{7367C245-ECC7-1B4F-ABB3-69FC91C883E8}"/>
              </a:ext>
            </a:extLst>
          </p:cNvPr>
          <p:cNvSpPr/>
          <p:nvPr/>
        </p:nvSpPr>
        <p:spPr>
          <a:xfrm rot="18900000">
            <a:off x="7144043" y="-906112"/>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23" name="Right Triangle 22">
            <a:extLst>
              <a:ext uri="{FF2B5EF4-FFF2-40B4-BE49-F238E27FC236}">
                <a16:creationId xmlns:a16="http://schemas.microsoft.com/office/drawing/2014/main" id="{22319093-3E1F-994C-ACF2-63F2E6F2DEC6}"/>
              </a:ext>
            </a:extLst>
          </p:cNvPr>
          <p:cNvSpPr/>
          <p:nvPr/>
        </p:nvSpPr>
        <p:spPr>
          <a:xfrm rot="16200000">
            <a:off x="10540348" y="4795021"/>
            <a:ext cx="1651652" cy="1651652"/>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
        <p:nvSpPr>
          <p:cNvPr id="31" name="Text Placeholder 30">
            <a:extLst>
              <a:ext uri="{FF2B5EF4-FFF2-40B4-BE49-F238E27FC236}">
                <a16:creationId xmlns:a16="http://schemas.microsoft.com/office/drawing/2014/main" id="{BE62CAC5-B33D-1243-817E-EFEDBE2F6414}"/>
              </a:ext>
            </a:extLst>
          </p:cNvPr>
          <p:cNvSpPr>
            <a:spLocks noGrp="1"/>
          </p:cNvSpPr>
          <p:nvPr>
            <p:ph type="body" sz="quarter" idx="10" hasCustomPrompt="1"/>
          </p:nvPr>
        </p:nvSpPr>
        <p:spPr>
          <a:xfrm>
            <a:off x="1657351" y="1130572"/>
            <a:ext cx="5317898" cy="3206297"/>
          </a:xfrm>
        </p:spPr>
        <p:txBody>
          <a:bodyPr anchor="t">
            <a:normAutofit/>
          </a:bodyPr>
          <a:lstStyle>
            <a:lvl1pPr marL="0" indent="0">
              <a:lnSpc>
                <a:spcPct val="150000"/>
              </a:lnSpc>
              <a:spcBef>
                <a:spcPts val="0"/>
              </a:spcBef>
              <a:buNone/>
              <a:defRPr sz="2000" i="1">
                <a:solidFill>
                  <a:schemeClr val="accent1"/>
                </a:solidFill>
              </a:defRPr>
            </a:lvl1pPr>
            <a:lvl2pPr marL="457200" indent="0">
              <a:buNone/>
              <a:defRPr sz="2000" i="1">
                <a:solidFill>
                  <a:schemeClr val="accent1"/>
                </a:solidFill>
              </a:defRPr>
            </a:lvl2pPr>
            <a:lvl3pPr marL="914400" indent="0">
              <a:buNone/>
              <a:defRPr sz="2000" i="1">
                <a:solidFill>
                  <a:schemeClr val="accent1"/>
                </a:solidFill>
              </a:defRPr>
            </a:lvl3pPr>
            <a:lvl4pPr marL="1371600" indent="0">
              <a:buNone/>
              <a:defRPr sz="2000" i="1">
                <a:solidFill>
                  <a:schemeClr val="accent1"/>
                </a:solidFill>
              </a:defRPr>
            </a:lvl4pPr>
            <a:lvl5pPr marL="1828800" indent="0">
              <a:buNone/>
              <a:defRPr sz="2000" i="1">
                <a:solidFill>
                  <a:schemeClr val="accent1"/>
                </a:solidFill>
              </a:defRPr>
            </a:lvl5pPr>
          </a:lstStyle>
          <a:p>
            <a:pPr lvl="0"/>
            <a:r>
              <a:rPr lang="en-US" dirty="0"/>
              <a:t>Click to edit Master text styles.”</a:t>
            </a:r>
          </a:p>
        </p:txBody>
      </p:sp>
      <p:sp>
        <p:nvSpPr>
          <p:cNvPr id="33" name="Text Placeholder 32">
            <a:extLst>
              <a:ext uri="{FF2B5EF4-FFF2-40B4-BE49-F238E27FC236}">
                <a16:creationId xmlns:a16="http://schemas.microsoft.com/office/drawing/2014/main" id="{C629EE85-54B2-BE4C-BC11-8C679890665C}"/>
              </a:ext>
            </a:extLst>
          </p:cNvPr>
          <p:cNvSpPr>
            <a:spLocks noGrp="1"/>
          </p:cNvSpPr>
          <p:nvPr>
            <p:ph type="body" sz="quarter" idx="11" hasCustomPrompt="1"/>
          </p:nvPr>
        </p:nvSpPr>
        <p:spPr>
          <a:xfrm>
            <a:off x="1657351" y="4545716"/>
            <a:ext cx="3635375" cy="584200"/>
          </a:xfrm>
        </p:spPr>
        <p:txBody>
          <a:bodyPr>
            <a:normAutofit/>
          </a:bodyPr>
          <a:lstStyle>
            <a:lvl1pPr marL="0" indent="0">
              <a:buNone/>
              <a:defRPr sz="16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dirty="0"/>
              <a:t>Name and Position at Company</a:t>
            </a:r>
          </a:p>
        </p:txBody>
      </p:sp>
      <p:sp>
        <p:nvSpPr>
          <p:cNvPr id="35" name="Picture Placeholder 34">
            <a:extLst>
              <a:ext uri="{FF2B5EF4-FFF2-40B4-BE49-F238E27FC236}">
                <a16:creationId xmlns:a16="http://schemas.microsoft.com/office/drawing/2014/main" id="{6BABAD1D-F7E9-114A-9EEB-6C57D25AEB80}"/>
              </a:ext>
            </a:extLst>
          </p:cNvPr>
          <p:cNvSpPr>
            <a:spLocks noGrp="1"/>
          </p:cNvSpPr>
          <p:nvPr>
            <p:ph type="pic" sz="quarter" idx="12" hasCustomPrompt="1"/>
          </p:nvPr>
        </p:nvSpPr>
        <p:spPr>
          <a:xfrm>
            <a:off x="1657350" y="5338763"/>
            <a:ext cx="3635375" cy="866775"/>
          </a:xfrm>
        </p:spPr>
        <p:txBody>
          <a:bodyPr/>
          <a:lstStyle/>
          <a:p>
            <a:r>
              <a:rPr lang="en-US" dirty="0"/>
              <a:t>Logo</a:t>
            </a:r>
          </a:p>
        </p:txBody>
      </p:sp>
      <p:sp>
        <p:nvSpPr>
          <p:cNvPr id="37" name="Picture Placeholder 36">
            <a:extLst>
              <a:ext uri="{FF2B5EF4-FFF2-40B4-BE49-F238E27FC236}">
                <a16:creationId xmlns:a16="http://schemas.microsoft.com/office/drawing/2014/main" id="{7E4066BA-2C30-A04D-B8F2-25D5C3016BF1}"/>
              </a:ext>
            </a:extLst>
          </p:cNvPr>
          <p:cNvSpPr>
            <a:spLocks noGrp="1"/>
          </p:cNvSpPr>
          <p:nvPr>
            <p:ph type="pic" sz="quarter" idx="13" hasCustomPrompt="1"/>
          </p:nvPr>
        </p:nvSpPr>
        <p:spPr>
          <a:xfrm>
            <a:off x="8007350" y="1295399"/>
            <a:ext cx="4184650" cy="4608513"/>
          </a:xfrm>
        </p:spPr>
        <p:txBody>
          <a:bodyPr/>
          <a:lstStyle/>
          <a:p>
            <a:r>
              <a:rPr lang="en-US" dirty="0"/>
              <a:t>Photo</a:t>
            </a:r>
          </a:p>
        </p:txBody>
      </p:sp>
    </p:spTree>
    <p:extLst>
      <p:ext uri="{BB962C8B-B14F-4D97-AF65-F5344CB8AC3E}">
        <p14:creationId xmlns:p14="http://schemas.microsoft.com/office/powerpoint/2010/main" val="16273713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24EBA02-D50B-184D-B8F8-0BF334295E33}"/>
              </a:ext>
            </a:extLst>
          </p:cNvPr>
          <p:cNvGrpSpPr/>
          <p:nvPr/>
        </p:nvGrpSpPr>
        <p:grpSpPr>
          <a:xfrm>
            <a:off x="648102" y="-2778321"/>
            <a:ext cx="15229435" cy="10985068"/>
            <a:chOff x="580836" y="-2795764"/>
            <a:chExt cx="15229435" cy="10985068"/>
          </a:xfrm>
        </p:grpSpPr>
        <p:pic>
          <p:nvPicPr>
            <p:cNvPr id="13" name="Picture 12">
              <a:extLst>
                <a:ext uri="{FF2B5EF4-FFF2-40B4-BE49-F238E27FC236}">
                  <a16:creationId xmlns:a16="http://schemas.microsoft.com/office/drawing/2014/main" id="{48322650-04AA-1E48-AA82-3B53F3FA790C}"/>
                </a:ext>
              </a:extLst>
            </p:cNvPr>
            <p:cNvPicPr>
              <a:picLocks noChangeAspect="1"/>
            </p:cNvPicPr>
            <p:nvPr/>
          </p:nvPicPr>
          <p:blipFill>
            <a:blip r:embed="rId2"/>
            <a:stretch>
              <a:fillRect/>
            </a:stretch>
          </p:blipFill>
          <p:spPr>
            <a:xfrm>
              <a:off x="580836" y="-2795764"/>
              <a:ext cx="15229435" cy="10985068"/>
            </a:xfrm>
            <a:prstGeom prst="rect">
              <a:avLst/>
            </a:prstGeom>
          </p:spPr>
        </p:pic>
        <p:pic>
          <p:nvPicPr>
            <p:cNvPr id="9" name="Graphic 8">
              <a:extLst>
                <a:ext uri="{FF2B5EF4-FFF2-40B4-BE49-F238E27FC236}">
                  <a16:creationId xmlns:a16="http://schemas.microsoft.com/office/drawing/2014/main" id="{F2A56BA6-F4F3-6649-81FE-A4956AE71D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7342" y="-1001888"/>
              <a:ext cx="4967417" cy="8456641"/>
            </a:xfrm>
            <a:prstGeom prst="rect">
              <a:avLst/>
            </a:prstGeom>
          </p:spPr>
        </p:pic>
      </p:grpSp>
      <p:pic>
        <p:nvPicPr>
          <p:cNvPr id="14" name="Picture 13">
            <a:extLst>
              <a:ext uri="{FF2B5EF4-FFF2-40B4-BE49-F238E27FC236}">
                <a16:creationId xmlns:a16="http://schemas.microsoft.com/office/drawing/2014/main" id="{E02F71DE-6A27-8E48-81AC-F31481E0D0BA}"/>
              </a:ext>
            </a:extLst>
          </p:cNvPr>
          <p:cNvPicPr>
            <a:picLocks noChangeAspect="1"/>
          </p:cNvPicPr>
          <p:nvPr/>
        </p:nvPicPr>
        <p:blipFill>
          <a:blip r:embed="rId5"/>
          <a:stretch>
            <a:fillRect/>
          </a:stretch>
        </p:blipFill>
        <p:spPr>
          <a:xfrm>
            <a:off x="5451830" y="-1384835"/>
            <a:ext cx="5621981" cy="9574139"/>
          </a:xfrm>
          <a:prstGeom prst="rect">
            <a:avLst/>
          </a:prstGeom>
        </p:spPr>
      </p:pic>
      <p:sp>
        <p:nvSpPr>
          <p:cNvPr id="2" name="Title 1">
            <a:extLst>
              <a:ext uri="{FF2B5EF4-FFF2-40B4-BE49-F238E27FC236}">
                <a16:creationId xmlns:a16="http://schemas.microsoft.com/office/drawing/2014/main" id="{802CF2B1-5E2A-6F4E-8F40-AA44949B1B60}"/>
              </a:ext>
            </a:extLst>
          </p:cNvPr>
          <p:cNvSpPr>
            <a:spLocks noGrp="1"/>
          </p:cNvSpPr>
          <p:nvPr>
            <p:ph type="title" hasCustomPrompt="1"/>
          </p:nvPr>
        </p:nvSpPr>
        <p:spPr>
          <a:xfrm>
            <a:off x="838200" y="4649152"/>
            <a:ext cx="10515600" cy="395288"/>
          </a:xfrm>
        </p:spPr>
        <p:txBody>
          <a:bodyPr/>
          <a:lstStyle/>
          <a:p>
            <a:r>
              <a:rPr lang="en-US" dirty="0"/>
              <a:t>Thank you!</a:t>
            </a:r>
          </a:p>
        </p:txBody>
      </p:sp>
      <p:sp>
        <p:nvSpPr>
          <p:cNvPr id="4" name="Text Placeholder 6">
            <a:extLst>
              <a:ext uri="{FF2B5EF4-FFF2-40B4-BE49-F238E27FC236}">
                <a16:creationId xmlns:a16="http://schemas.microsoft.com/office/drawing/2014/main" id="{4056EE5F-7B74-5842-9D8D-E60B4CB47C5D}"/>
              </a:ext>
            </a:extLst>
          </p:cNvPr>
          <p:cNvSpPr>
            <a:spLocks noGrp="1"/>
          </p:cNvSpPr>
          <p:nvPr>
            <p:ph type="body" sz="quarter" idx="11"/>
          </p:nvPr>
        </p:nvSpPr>
        <p:spPr>
          <a:xfrm>
            <a:off x="838200" y="5208085"/>
            <a:ext cx="10515600" cy="309383"/>
          </a:xfrm>
        </p:spPr>
        <p:txBody>
          <a:bodyPr>
            <a:noAutofit/>
          </a:bodyPr>
          <a:lstStyle>
            <a:lvl1pPr marL="0" indent="0" algn="l">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10" name="Picture 9">
            <a:extLst>
              <a:ext uri="{FF2B5EF4-FFF2-40B4-BE49-F238E27FC236}">
                <a16:creationId xmlns:a16="http://schemas.microsoft.com/office/drawing/2014/main" id="{78EA7302-ED2C-1E43-A1EE-BD60D2388A6B}"/>
              </a:ext>
            </a:extLst>
          </p:cNvPr>
          <p:cNvPicPr>
            <a:picLocks noChangeAspect="1"/>
          </p:cNvPicPr>
          <p:nvPr/>
        </p:nvPicPr>
        <p:blipFill>
          <a:blip r:embed="rId6"/>
          <a:stretch>
            <a:fillRect/>
          </a:stretch>
        </p:blipFill>
        <p:spPr>
          <a:xfrm>
            <a:off x="9828799" y="3437027"/>
            <a:ext cx="2101850" cy="2101850"/>
          </a:xfrm>
          <a:prstGeom prst="rect">
            <a:avLst/>
          </a:prstGeom>
        </p:spPr>
      </p:pic>
      <p:pic>
        <p:nvPicPr>
          <p:cNvPr id="11" name="Graphic 10">
            <a:extLst>
              <a:ext uri="{FF2B5EF4-FFF2-40B4-BE49-F238E27FC236}">
                <a16:creationId xmlns:a16="http://schemas.microsoft.com/office/drawing/2014/main" id="{22056D0F-643F-4841-AF5A-6D632A2677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44631" y="1854329"/>
            <a:ext cx="1451814" cy="2903627"/>
          </a:xfrm>
          <a:prstGeom prst="rect">
            <a:avLst/>
          </a:prstGeom>
        </p:spPr>
      </p:pic>
      <p:pic>
        <p:nvPicPr>
          <p:cNvPr id="12" name="Picture 11">
            <a:extLst>
              <a:ext uri="{FF2B5EF4-FFF2-40B4-BE49-F238E27FC236}">
                <a16:creationId xmlns:a16="http://schemas.microsoft.com/office/drawing/2014/main" id="{3B73C784-87E5-8D4B-AF2F-91391AFBED95}"/>
              </a:ext>
            </a:extLst>
          </p:cNvPr>
          <p:cNvPicPr>
            <a:picLocks noChangeAspect="1"/>
          </p:cNvPicPr>
          <p:nvPr/>
        </p:nvPicPr>
        <p:blipFill>
          <a:blip r:embed="rId9"/>
          <a:stretch>
            <a:fillRect/>
          </a:stretch>
        </p:blipFill>
        <p:spPr>
          <a:xfrm>
            <a:off x="10817790" y="1457892"/>
            <a:ext cx="1839835" cy="1839835"/>
          </a:xfrm>
          <a:prstGeom prst="rect">
            <a:avLst/>
          </a:prstGeom>
        </p:spPr>
      </p:pic>
      <p:grpSp>
        <p:nvGrpSpPr>
          <p:cNvPr id="16" name="Graphic 7">
            <a:extLst>
              <a:ext uri="{FF2B5EF4-FFF2-40B4-BE49-F238E27FC236}">
                <a16:creationId xmlns:a16="http://schemas.microsoft.com/office/drawing/2014/main" id="{4600DBA8-7E00-FA4D-8844-2193E880F0DD}"/>
              </a:ext>
            </a:extLst>
          </p:cNvPr>
          <p:cNvGrpSpPr/>
          <p:nvPr/>
        </p:nvGrpSpPr>
        <p:grpSpPr>
          <a:xfrm>
            <a:off x="0" y="6446519"/>
            <a:ext cx="12191999" cy="411480"/>
            <a:chOff x="0" y="6446519"/>
            <a:chExt cx="12191999" cy="411480"/>
          </a:xfrm>
          <a:solidFill>
            <a:schemeClr val="accent1"/>
          </a:solidFill>
        </p:grpSpPr>
        <p:sp>
          <p:nvSpPr>
            <p:cNvPr id="17" name="Freeform: Shape 10">
              <a:extLst>
                <a:ext uri="{FF2B5EF4-FFF2-40B4-BE49-F238E27FC236}">
                  <a16:creationId xmlns:a16="http://schemas.microsoft.com/office/drawing/2014/main" id="{CA47CEA8-8CAC-6C4C-B7FE-0A7015CCFD8E}"/>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18" name="Freeform: Shape 11">
              <a:extLst>
                <a:ext uri="{FF2B5EF4-FFF2-40B4-BE49-F238E27FC236}">
                  <a16:creationId xmlns:a16="http://schemas.microsoft.com/office/drawing/2014/main" id="{E27528A8-C28F-AB4A-AB35-FDE8578A81DA}"/>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19" name="Freeform: Shape 13">
              <a:extLst>
                <a:ext uri="{FF2B5EF4-FFF2-40B4-BE49-F238E27FC236}">
                  <a16:creationId xmlns:a16="http://schemas.microsoft.com/office/drawing/2014/main" id="{C1D877CB-1DF3-5244-8B87-FB999E9A9BEE}"/>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sp>
        <p:nvSpPr>
          <p:cNvPr id="20" name="Slide Number Placeholder 12">
            <a:extLst>
              <a:ext uri="{FF2B5EF4-FFF2-40B4-BE49-F238E27FC236}">
                <a16:creationId xmlns:a16="http://schemas.microsoft.com/office/drawing/2014/main" id="{CC1B3AC6-2237-E74A-B090-BCE2663EEB83}"/>
              </a:ext>
            </a:extLst>
          </p:cNvPr>
          <p:cNvSpPr>
            <a:spLocks noGrp="1"/>
          </p:cNvSpPr>
          <p:nvPr>
            <p:ph type="sldNum" sz="quarter" idx="4"/>
          </p:nvPr>
        </p:nvSpPr>
        <p:spPr>
          <a:xfrm>
            <a:off x="9342120" y="6469696"/>
            <a:ext cx="2743200" cy="365125"/>
          </a:xfrm>
          <a:prstGeom prst="rect">
            <a:avLst/>
          </a:prstGeom>
        </p:spPr>
        <p:txBody>
          <a:bodyPr vert="horz" lIns="91440" tIns="45720" rIns="91440" bIns="45720" rtlCol="0" anchor="ctr"/>
          <a:lstStyle>
            <a:lvl1pPr algn="r">
              <a:defRPr sz="1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E9660F2-110E-2240-9661-B2FB03C58BB2}" type="slidenum">
              <a:rPr lang="en-US" smtClean="0"/>
              <a:t>‹#›</a:t>
            </a:fld>
            <a:endParaRPr lang="en-US"/>
          </a:p>
        </p:txBody>
      </p:sp>
      <p:pic>
        <p:nvPicPr>
          <p:cNvPr id="21" name="Graphic 20">
            <a:extLst>
              <a:ext uri="{FF2B5EF4-FFF2-40B4-BE49-F238E27FC236}">
                <a16:creationId xmlns:a16="http://schemas.microsoft.com/office/drawing/2014/main" id="{DD6713A7-69E2-F04E-BCA7-C06BDD38B51F}"/>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1064" t="25850" r="11371" b="26766"/>
          <a:stretch/>
        </p:blipFill>
        <p:spPr>
          <a:xfrm>
            <a:off x="465625" y="6544949"/>
            <a:ext cx="865204" cy="210199"/>
          </a:xfrm>
          <a:prstGeom prst="rect">
            <a:avLst/>
          </a:prstGeom>
        </p:spPr>
      </p:pic>
      <p:grpSp>
        <p:nvGrpSpPr>
          <p:cNvPr id="22" name="Graphic 7">
            <a:extLst>
              <a:ext uri="{FF2B5EF4-FFF2-40B4-BE49-F238E27FC236}">
                <a16:creationId xmlns:a16="http://schemas.microsoft.com/office/drawing/2014/main" id="{704BB98F-0BED-4C44-9900-B12D37DFFC5F}"/>
              </a:ext>
            </a:extLst>
          </p:cNvPr>
          <p:cNvGrpSpPr/>
          <p:nvPr/>
        </p:nvGrpSpPr>
        <p:grpSpPr>
          <a:xfrm>
            <a:off x="0" y="6446519"/>
            <a:ext cx="12191999" cy="411480"/>
            <a:chOff x="0" y="6446519"/>
            <a:chExt cx="12191999" cy="411480"/>
          </a:xfrm>
          <a:solidFill>
            <a:schemeClr val="accent1"/>
          </a:solidFill>
        </p:grpSpPr>
        <p:sp>
          <p:nvSpPr>
            <p:cNvPr id="23" name="Freeform: Shape 10">
              <a:extLst>
                <a:ext uri="{FF2B5EF4-FFF2-40B4-BE49-F238E27FC236}">
                  <a16:creationId xmlns:a16="http://schemas.microsoft.com/office/drawing/2014/main" id="{F9841E03-FDEC-2C43-A74D-2E86C06F0501}"/>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24" name="Freeform: Shape 11">
              <a:extLst>
                <a:ext uri="{FF2B5EF4-FFF2-40B4-BE49-F238E27FC236}">
                  <a16:creationId xmlns:a16="http://schemas.microsoft.com/office/drawing/2014/main" id="{9A6154CB-B7C1-9246-99D0-89501FBAF2D0}"/>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25" name="Freeform: Shape 13">
              <a:extLst>
                <a:ext uri="{FF2B5EF4-FFF2-40B4-BE49-F238E27FC236}">
                  <a16:creationId xmlns:a16="http://schemas.microsoft.com/office/drawing/2014/main" id="{08F38559-DD56-A64B-8C7E-0B188541AE80}"/>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pic>
        <p:nvPicPr>
          <p:cNvPr id="26" name="Graphic 25">
            <a:extLst>
              <a:ext uri="{FF2B5EF4-FFF2-40B4-BE49-F238E27FC236}">
                <a16:creationId xmlns:a16="http://schemas.microsoft.com/office/drawing/2014/main" id="{66B4F580-2978-1344-94BA-E951B760F6AA}"/>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1064" t="25850" r="11371" b="26766"/>
          <a:stretch/>
        </p:blipFill>
        <p:spPr>
          <a:xfrm>
            <a:off x="465625" y="6544949"/>
            <a:ext cx="865204" cy="210199"/>
          </a:xfrm>
          <a:prstGeom prst="rect">
            <a:avLst/>
          </a:prstGeom>
        </p:spPr>
      </p:pic>
    </p:spTree>
    <p:extLst>
      <p:ext uri="{BB962C8B-B14F-4D97-AF65-F5344CB8AC3E}">
        <p14:creationId xmlns:p14="http://schemas.microsoft.com/office/powerpoint/2010/main" val="274876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No title">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2EBD2786-0B84-5646-AC59-B4CC08BAF374}"/>
              </a:ext>
            </a:extLst>
          </p:cNvPr>
          <p:cNvSpPr>
            <a:spLocks noGrp="1"/>
          </p:cNvSpPr>
          <p:nvPr>
            <p:ph sz="quarter" idx="12"/>
          </p:nvPr>
        </p:nvSpPr>
        <p:spPr>
          <a:xfrm>
            <a:off x="838200" y="571500"/>
            <a:ext cx="10515600" cy="56403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80098557"/>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ase study 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ABDE2-B2A4-2A4A-84CB-40D556937F0C}"/>
              </a:ext>
            </a:extLst>
          </p:cNvPr>
          <p:cNvSpPr/>
          <p:nvPr/>
        </p:nvSpPr>
        <p:spPr>
          <a:xfrm>
            <a:off x="0" y="-21278"/>
            <a:ext cx="6095999"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1" name="Picture Placeholder 10">
            <a:extLst>
              <a:ext uri="{FF2B5EF4-FFF2-40B4-BE49-F238E27FC236}">
                <a16:creationId xmlns:a16="http://schemas.microsoft.com/office/drawing/2014/main" id="{B7DC37C6-567A-3D41-86EA-955918650CE0}"/>
              </a:ext>
            </a:extLst>
          </p:cNvPr>
          <p:cNvSpPr>
            <a:spLocks noGrp="1"/>
          </p:cNvSpPr>
          <p:nvPr>
            <p:ph type="pic" sz="quarter" idx="12"/>
          </p:nvPr>
        </p:nvSpPr>
        <p:spPr>
          <a:xfrm>
            <a:off x="6389688" y="900113"/>
            <a:ext cx="5449887" cy="4978400"/>
          </a:xfrm>
        </p:spPr>
        <p:txBody>
          <a:bodyPr/>
          <a:lstStyle/>
          <a:p>
            <a:r>
              <a:rPr lang="en-US"/>
              <a:t>Click icon to add picture</a:t>
            </a:r>
          </a:p>
        </p:txBody>
      </p:sp>
      <p:pic>
        <p:nvPicPr>
          <p:cNvPr id="10" name="Picture 9">
            <a:extLst>
              <a:ext uri="{FF2B5EF4-FFF2-40B4-BE49-F238E27FC236}">
                <a16:creationId xmlns:a16="http://schemas.microsoft.com/office/drawing/2014/main" id="{78400471-58A9-0D40-9CB5-A23D33E8BF1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6113" b="23337"/>
          <a:stretch/>
        </p:blipFill>
        <p:spPr>
          <a:xfrm>
            <a:off x="-2" y="-21278"/>
            <a:ext cx="6105525" cy="6503795"/>
          </a:xfrm>
          <a:prstGeom prst="rect">
            <a:avLst/>
          </a:prstGeom>
        </p:spPr>
      </p:pic>
      <p:sp>
        <p:nvSpPr>
          <p:cNvPr id="12" name="Rectangle 11">
            <a:extLst>
              <a:ext uri="{FF2B5EF4-FFF2-40B4-BE49-F238E27FC236}">
                <a16:creationId xmlns:a16="http://schemas.microsoft.com/office/drawing/2014/main" id="{0AEC69F7-4F97-3443-9BC5-79B9E74E64BB}"/>
              </a:ext>
            </a:extLst>
          </p:cNvPr>
          <p:cNvSpPr/>
          <p:nvPr userDrawn="1"/>
        </p:nvSpPr>
        <p:spPr>
          <a:xfrm>
            <a:off x="-15196" y="0"/>
            <a:ext cx="6105525" cy="6497083"/>
          </a:xfrm>
          <a:prstGeom prst="rect">
            <a:avLst/>
          </a:prstGeom>
          <a:solidFill>
            <a:schemeClr val="accent1">
              <a:alpha val="394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621852"/>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
        <p:nvSpPr>
          <p:cNvPr id="13" name="Title 1">
            <a:extLst>
              <a:ext uri="{FF2B5EF4-FFF2-40B4-BE49-F238E27FC236}">
                <a16:creationId xmlns:a16="http://schemas.microsoft.com/office/drawing/2014/main" id="{0F576FFB-509B-2749-A46E-13C0B09022FC}"/>
              </a:ext>
            </a:extLst>
          </p:cNvPr>
          <p:cNvSpPr txBox="1">
            <a:spLocks/>
          </p:cNvSpPr>
          <p:nvPr userDrawn="1"/>
        </p:nvSpPr>
        <p:spPr>
          <a:xfrm>
            <a:off x="652463" y="1849044"/>
            <a:ext cx="1909762" cy="29078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C9E6"/>
                </a:solidFill>
                <a:effectLst/>
                <a:uLnTx/>
                <a:uFillTx/>
                <a:latin typeface="Open Sans"/>
                <a:ea typeface="+mj-ea"/>
                <a:cs typeface="+mj-cs"/>
              </a:rPr>
              <a:t>CASE STUDY</a:t>
            </a:r>
          </a:p>
        </p:txBody>
      </p:sp>
      <p:sp>
        <p:nvSpPr>
          <p:cNvPr id="8" name="Text Placeholder 7">
            <a:extLst>
              <a:ext uri="{FF2B5EF4-FFF2-40B4-BE49-F238E27FC236}">
                <a16:creationId xmlns:a16="http://schemas.microsoft.com/office/drawing/2014/main" id="{C57CCB54-A390-8146-AAE5-F5043FC3832C}"/>
              </a:ext>
            </a:extLst>
          </p:cNvPr>
          <p:cNvSpPr>
            <a:spLocks noGrp="1"/>
          </p:cNvSpPr>
          <p:nvPr>
            <p:ph type="body" sz="quarter" idx="13"/>
          </p:nvPr>
        </p:nvSpPr>
        <p:spPr>
          <a:xfrm>
            <a:off x="668792" y="2196963"/>
            <a:ext cx="5130800" cy="2754313"/>
          </a:xfrm>
        </p:spPr>
        <p:txBody>
          <a:bodyPr>
            <a:normAutofit/>
          </a:bodyPr>
          <a:lstStyle>
            <a:lvl1pPr marL="0" indent="0">
              <a:spcBef>
                <a:spcPts val="1600"/>
              </a:spcBef>
              <a:buNone/>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a:t>
            </a:r>
          </a:p>
        </p:txBody>
      </p:sp>
      <p:sp>
        <p:nvSpPr>
          <p:cNvPr id="14" name="Rectangle: Rounded Corners 15">
            <a:extLst>
              <a:ext uri="{FF2B5EF4-FFF2-40B4-BE49-F238E27FC236}">
                <a16:creationId xmlns:a16="http://schemas.microsoft.com/office/drawing/2014/main" id="{7BE8B75A-35B7-BD47-8779-0786C1E6BDF9}"/>
              </a:ext>
            </a:extLst>
          </p:cNvPr>
          <p:cNvSpPr/>
          <p:nvPr userDrawn="1"/>
        </p:nvSpPr>
        <p:spPr>
          <a:xfrm>
            <a:off x="6086474" y="0"/>
            <a:ext cx="104776" cy="64612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586908170"/>
      </p:ext>
    </p:extLst>
  </p:cSld>
  <p:clrMapOvr>
    <a:masterClrMapping/>
  </p:clrMapOvr>
  <p:extLst>
    <p:ext uri="{DCECCB84-F9BA-43D5-87BE-67443E8EF086}">
      <p15:sldGuideLst xmlns:p15="http://schemas.microsoft.com/office/powerpoint/2012/main">
        <p15:guide id="1" pos="3840">
          <p15:clr>
            <a:srgbClr val="FBAE40"/>
          </p15:clr>
        </p15:guide>
        <p15:guide id="2" orient="horz" pos="1320">
          <p15:clr>
            <a:srgbClr val="FBAE40"/>
          </p15:clr>
        </p15:guide>
        <p15:guide id="3" pos="40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ase study cover 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ABDE2-B2A4-2A4A-84CB-40D556937F0C}"/>
              </a:ext>
            </a:extLst>
          </p:cNvPr>
          <p:cNvSpPr/>
          <p:nvPr/>
        </p:nvSpPr>
        <p:spPr>
          <a:xfrm>
            <a:off x="0" y="-21278"/>
            <a:ext cx="6095999"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1" name="Picture Placeholder 10">
            <a:extLst>
              <a:ext uri="{FF2B5EF4-FFF2-40B4-BE49-F238E27FC236}">
                <a16:creationId xmlns:a16="http://schemas.microsoft.com/office/drawing/2014/main" id="{B7DC37C6-567A-3D41-86EA-955918650CE0}"/>
              </a:ext>
            </a:extLst>
          </p:cNvPr>
          <p:cNvSpPr>
            <a:spLocks noGrp="1"/>
          </p:cNvSpPr>
          <p:nvPr>
            <p:ph type="pic" sz="quarter" idx="12"/>
          </p:nvPr>
        </p:nvSpPr>
        <p:spPr>
          <a:xfrm>
            <a:off x="6389688" y="900113"/>
            <a:ext cx="5449887" cy="4978400"/>
          </a:xfrm>
        </p:spPr>
        <p:txBody>
          <a:bodyPr/>
          <a:lstStyle/>
          <a:p>
            <a:r>
              <a:rPr lang="en-US"/>
              <a:t>Click icon to add picture</a:t>
            </a:r>
          </a:p>
        </p:txBody>
      </p:sp>
      <p:sp>
        <p:nvSpPr>
          <p:cNvPr id="14" name="Rectangle: Rounded Corners 15">
            <a:extLst>
              <a:ext uri="{FF2B5EF4-FFF2-40B4-BE49-F238E27FC236}">
                <a16:creationId xmlns:a16="http://schemas.microsoft.com/office/drawing/2014/main" id="{7BE8B75A-35B7-BD47-8779-0786C1E6BDF9}"/>
              </a:ext>
            </a:extLst>
          </p:cNvPr>
          <p:cNvSpPr/>
          <p:nvPr userDrawn="1"/>
        </p:nvSpPr>
        <p:spPr>
          <a:xfrm>
            <a:off x="6086474" y="0"/>
            <a:ext cx="104776" cy="64612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pic>
        <p:nvPicPr>
          <p:cNvPr id="16" name="Picture 15">
            <a:extLst>
              <a:ext uri="{FF2B5EF4-FFF2-40B4-BE49-F238E27FC236}">
                <a16:creationId xmlns:a16="http://schemas.microsoft.com/office/drawing/2014/main" id="{CFF9491D-1E8F-E84D-AEE6-6473C6DC689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5196" y="0"/>
            <a:ext cx="6105600" cy="6462000"/>
          </a:xfrm>
          <a:prstGeom prst="rect">
            <a:avLst/>
          </a:prstGeom>
        </p:spPr>
      </p:pic>
      <p:sp>
        <p:nvSpPr>
          <p:cNvPr id="12" name="Rectangle 11">
            <a:extLst>
              <a:ext uri="{FF2B5EF4-FFF2-40B4-BE49-F238E27FC236}">
                <a16:creationId xmlns:a16="http://schemas.microsoft.com/office/drawing/2014/main" id="{0AEC69F7-4F97-3443-9BC5-79B9E74E64BB}"/>
              </a:ext>
            </a:extLst>
          </p:cNvPr>
          <p:cNvSpPr/>
          <p:nvPr userDrawn="1"/>
        </p:nvSpPr>
        <p:spPr>
          <a:xfrm>
            <a:off x="-20791" y="0"/>
            <a:ext cx="6105525" cy="6497083"/>
          </a:xfrm>
          <a:prstGeom prst="rect">
            <a:avLst/>
          </a:prstGeom>
          <a:solidFill>
            <a:schemeClr val="accent1">
              <a:alpha val="394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3" name="Title 1">
            <a:extLst>
              <a:ext uri="{FF2B5EF4-FFF2-40B4-BE49-F238E27FC236}">
                <a16:creationId xmlns:a16="http://schemas.microsoft.com/office/drawing/2014/main" id="{0F576FFB-509B-2749-A46E-13C0B09022FC}"/>
              </a:ext>
            </a:extLst>
          </p:cNvPr>
          <p:cNvSpPr txBox="1">
            <a:spLocks/>
          </p:cNvSpPr>
          <p:nvPr userDrawn="1"/>
        </p:nvSpPr>
        <p:spPr>
          <a:xfrm>
            <a:off x="652463" y="1849044"/>
            <a:ext cx="1909762" cy="29078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C9E6"/>
                </a:solidFill>
                <a:effectLst/>
                <a:uLnTx/>
                <a:uFillTx/>
                <a:latin typeface="Open Sans"/>
                <a:ea typeface="+mj-ea"/>
                <a:cs typeface="+mj-cs"/>
              </a:rPr>
              <a:t>CASE STUDY</a:t>
            </a:r>
          </a:p>
        </p:txBody>
      </p:sp>
      <p:sp>
        <p:nvSpPr>
          <p:cNvPr id="8" name="Text Placeholder 7">
            <a:extLst>
              <a:ext uri="{FF2B5EF4-FFF2-40B4-BE49-F238E27FC236}">
                <a16:creationId xmlns:a16="http://schemas.microsoft.com/office/drawing/2014/main" id="{C57CCB54-A390-8146-AAE5-F5043FC3832C}"/>
              </a:ext>
            </a:extLst>
          </p:cNvPr>
          <p:cNvSpPr>
            <a:spLocks noGrp="1"/>
          </p:cNvSpPr>
          <p:nvPr>
            <p:ph type="body" sz="quarter" idx="13"/>
          </p:nvPr>
        </p:nvSpPr>
        <p:spPr>
          <a:xfrm>
            <a:off x="668792" y="2196963"/>
            <a:ext cx="5130800" cy="2754313"/>
          </a:xfrm>
        </p:spPr>
        <p:txBody>
          <a:bodyPr>
            <a:normAutofit/>
          </a:bodyPr>
          <a:lstStyle>
            <a:lvl1pPr marL="0" indent="0">
              <a:spcBef>
                <a:spcPts val="1600"/>
              </a:spcBef>
              <a:buNone/>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a:t>
            </a:r>
          </a:p>
        </p:txBody>
      </p:sp>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Tree>
    <p:extLst>
      <p:ext uri="{BB962C8B-B14F-4D97-AF65-F5344CB8AC3E}">
        <p14:creationId xmlns:p14="http://schemas.microsoft.com/office/powerpoint/2010/main" val="2622901771"/>
      </p:ext>
    </p:extLst>
  </p:cSld>
  <p:clrMapOvr>
    <a:masterClrMapping/>
  </p:clrMapOvr>
  <p:extLst>
    <p:ext uri="{DCECCB84-F9BA-43D5-87BE-67443E8EF086}">
      <p15:sldGuideLst xmlns:p15="http://schemas.microsoft.com/office/powerpoint/2012/main">
        <p15:guide id="1" pos="3840">
          <p15:clr>
            <a:srgbClr val="FBAE40"/>
          </p15:clr>
        </p15:guide>
        <p15:guide id="2" orient="horz" pos="1320">
          <p15:clr>
            <a:srgbClr val="FBAE40"/>
          </p15:clr>
        </p15:guide>
        <p15:guide id="3" pos="40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ase study cover 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ABDE2-B2A4-2A4A-84CB-40D556937F0C}"/>
              </a:ext>
            </a:extLst>
          </p:cNvPr>
          <p:cNvSpPr/>
          <p:nvPr/>
        </p:nvSpPr>
        <p:spPr>
          <a:xfrm>
            <a:off x="0" y="-21278"/>
            <a:ext cx="6095999"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 name="Rectangle: Rounded Corners 15">
            <a:extLst>
              <a:ext uri="{FF2B5EF4-FFF2-40B4-BE49-F238E27FC236}">
                <a16:creationId xmlns:a16="http://schemas.microsoft.com/office/drawing/2014/main" id="{7BE8B75A-35B7-BD47-8779-0786C1E6BDF9}"/>
              </a:ext>
            </a:extLst>
          </p:cNvPr>
          <p:cNvSpPr/>
          <p:nvPr userDrawn="1"/>
        </p:nvSpPr>
        <p:spPr>
          <a:xfrm>
            <a:off x="6086474" y="0"/>
            <a:ext cx="104776" cy="64612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2" name="Rectangle 11">
            <a:extLst>
              <a:ext uri="{FF2B5EF4-FFF2-40B4-BE49-F238E27FC236}">
                <a16:creationId xmlns:a16="http://schemas.microsoft.com/office/drawing/2014/main" id="{0AEC69F7-4F97-3443-9BC5-79B9E74E64BB}"/>
              </a:ext>
            </a:extLst>
          </p:cNvPr>
          <p:cNvSpPr/>
          <p:nvPr userDrawn="1"/>
        </p:nvSpPr>
        <p:spPr>
          <a:xfrm>
            <a:off x="-860228" y="180458"/>
            <a:ext cx="6105525" cy="6497083"/>
          </a:xfrm>
          <a:prstGeom prst="rect">
            <a:avLst/>
          </a:prstGeom>
          <a:solidFill>
            <a:schemeClr val="accent1">
              <a:alpha val="394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3" name="Title 1">
            <a:extLst>
              <a:ext uri="{FF2B5EF4-FFF2-40B4-BE49-F238E27FC236}">
                <a16:creationId xmlns:a16="http://schemas.microsoft.com/office/drawing/2014/main" id="{0F576FFB-509B-2749-A46E-13C0B09022FC}"/>
              </a:ext>
            </a:extLst>
          </p:cNvPr>
          <p:cNvSpPr txBox="1">
            <a:spLocks/>
          </p:cNvSpPr>
          <p:nvPr userDrawn="1"/>
        </p:nvSpPr>
        <p:spPr>
          <a:xfrm>
            <a:off x="644123" y="1034065"/>
            <a:ext cx="2489602" cy="29078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C9E6"/>
                </a:solidFill>
                <a:effectLst/>
                <a:uLnTx/>
                <a:uFillTx/>
                <a:latin typeface="Open Sans"/>
                <a:ea typeface="+mj-ea"/>
                <a:cs typeface="+mj-cs"/>
              </a:rPr>
              <a:t>CASE STUDY BRIEF</a:t>
            </a:r>
          </a:p>
        </p:txBody>
      </p:sp>
      <p:sp>
        <p:nvSpPr>
          <p:cNvPr id="8" name="Text Placeholder 7">
            <a:extLst>
              <a:ext uri="{FF2B5EF4-FFF2-40B4-BE49-F238E27FC236}">
                <a16:creationId xmlns:a16="http://schemas.microsoft.com/office/drawing/2014/main" id="{C57CCB54-A390-8146-AAE5-F5043FC3832C}"/>
              </a:ext>
            </a:extLst>
          </p:cNvPr>
          <p:cNvSpPr>
            <a:spLocks noGrp="1"/>
          </p:cNvSpPr>
          <p:nvPr>
            <p:ph type="body" sz="quarter" idx="13" hasCustomPrompt="1"/>
          </p:nvPr>
        </p:nvSpPr>
        <p:spPr>
          <a:xfrm>
            <a:off x="597178" y="1365819"/>
            <a:ext cx="5130800" cy="1767905"/>
          </a:xfrm>
        </p:spPr>
        <p:txBody>
          <a:bodyPr>
            <a:normAutofit/>
          </a:bodyPr>
          <a:lstStyle>
            <a:lvl1pPr marL="0" indent="0">
              <a:spcBef>
                <a:spcPts val="1600"/>
              </a:spcBef>
              <a:buNone/>
              <a:defRPr sz="2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a:t>
            </a:r>
          </a:p>
          <a:p>
            <a:pPr lvl="0"/>
            <a:r>
              <a:rPr lang="en-US" dirty="0"/>
              <a:t> </a:t>
            </a:r>
          </a:p>
        </p:txBody>
      </p:sp>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Tree>
    <p:extLst>
      <p:ext uri="{BB962C8B-B14F-4D97-AF65-F5344CB8AC3E}">
        <p14:creationId xmlns:p14="http://schemas.microsoft.com/office/powerpoint/2010/main" val="1739649490"/>
      </p:ext>
    </p:extLst>
  </p:cSld>
  <p:clrMapOvr>
    <a:masterClrMapping/>
  </p:clrMapOvr>
  <p:extLst>
    <p:ext uri="{DCECCB84-F9BA-43D5-87BE-67443E8EF086}">
      <p15:sldGuideLst xmlns:p15="http://schemas.microsoft.com/office/powerpoint/2012/main">
        <p15:guide id="1" pos="3840">
          <p15:clr>
            <a:srgbClr val="FBAE40"/>
          </p15:clr>
        </p15:guide>
        <p15:guide id="2" orient="horz" pos="1320">
          <p15:clr>
            <a:srgbClr val="FBAE40"/>
          </p15:clr>
        </p15:guide>
        <p15:guide id="3" pos="40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ase study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ABDE2-B2A4-2A4A-84CB-40D556937F0C}"/>
              </a:ext>
            </a:extLst>
          </p:cNvPr>
          <p:cNvSpPr/>
          <p:nvPr/>
        </p:nvSpPr>
        <p:spPr>
          <a:xfrm>
            <a:off x="1" y="-21278"/>
            <a:ext cx="2968282"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pic>
        <p:nvPicPr>
          <p:cNvPr id="10" name="Picture 9">
            <a:extLst>
              <a:ext uri="{FF2B5EF4-FFF2-40B4-BE49-F238E27FC236}">
                <a16:creationId xmlns:a16="http://schemas.microsoft.com/office/drawing/2014/main" id="{78400471-58A9-0D40-9CB5-A23D33E8BF1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0904" t="6113" r="26026" b="23337"/>
          <a:stretch/>
        </p:blipFill>
        <p:spPr>
          <a:xfrm>
            <a:off x="-15196" y="-21278"/>
            <a:ext cx="3240280" cy="6503795"/>
          </a:xfrm>
          <a:prstGeom prst="rect">
            <a:avLst/>
          </a:prstGeom>
        </p:spPr>
      </p:pic>
      <p:sp>
        <p:nvSpPr>
          <p:cNvPr id="12" name="Rectangle 11">
            <a:extLst>
              <a:ext uri="{FF2B5EF4-FFF2-40B4-BE49-F238E27FC236}">
                <a16:creationId xmlns:a16="http://schemas.microsoft.com/office/drawing/2014/main" id="{0AEC69F7-4F97-3443-9BC5-79B9E74E64BB}"/>
              </a:ext>
            </a:extLst>
          </p:cNvPr>
          <p:cNvSpPr/>
          <p:nvPr userDrawn="1"/>
        </p:nvSpPr>
        <p:spPr>
          <a:xfrm>
            <a:off x="-15196" y="-21278"/>
            <a:ext cx="3240280" cy="6518361"/>
          </a:xfrm>
          <a:prstGeom prst="rect">
            <a:avLst/>
          </a:prstGeom>
          <a:solidFill>
            <a:schemeClr val="accent1">
              <a:alpha val="394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
        <p:nvSpPr>
          <p:cNvPr id="8" name="Text Placeholder 7">
            <a:extLst>
              <a:ext uri="{FF2B5EF4-FFF2-40B4-BE49-F238E27FC236}">
                <a16:creationId xmlns:a16="http://schemas.microsoft.com/office/drawing/2014/main" id="{C57CCB54-A390-8146-AAE5-F5043FC3832C}"/>
              </a:ext>
            </a:extLst>
          </p:cNvPr>
          <p:cNvSpPr>
            <a:spLocks noGrp="1"/>
          </p:cNvSpPr>
          <p:nvPr>
            <p:ph type="body" sz="quarter" idx="13"/>
          </p:nvPr>
        </p:nvSpPr>
        <p:spPr>
          <a:xfrm>
            <a:off x="685357" y="3090239"/>
            <a:ext cx="2013448" cy="1663837"/>
          </a:xfrm>
        </p:spPr>
        <p:txBody>
          <a:bodyPr>
            <a:normAutofit/>
          </a:bodyPr>
          <a:lstStyle>
            <a:lvl1pPr marL="0" indent="0">
              <a:spcBef>
                <a:spcPts val="1600"/>
              </a:spcBef>
              <a:buNone/>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4" name="Rectangle: Rounded Corners 15">
            <a:extLst>
              <a:ext uri="{FF2B5EF4-FFF2-40B4-BE49-F238E27FC236}">
                <a16:creationId xmlns:a16="http://schemas.microsoft.com/office/drawing/2014/main" id="{7BE8B75A-35B7-BD47-8779-0786C1E6BDF9}"/>
              </a:ext>
            </a:extLst>
          </p:cNvPr>
          <p:cNvSpPr/>
          <p:nvPr userDrawn="1"/>
        </p:nvSpPr>
        <p:spPr>
          <a:xfrm>
            <a:off x="3225084" y="-35844"/>
            <a:ext cx="98598" cy="649708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818188533"/>
      </p:ext>
    </p:extLst>
  </p:cSld>
  <p:clrMapOvr>
    <a:masterClrMapping/>
  </p:clrMapOvr>
  <p:extLst>
    <p:ext uri="{DCECCB84-F9BA-43D5-87BE-67443E8EF086}">
      <p15:sldGuideLst xmlns:p15="http://schemas.microsoft.com/office/powerpoint/2012/main">
        <p15:guide id="1" pos="3840">
          <p15:clr>
            <a:srgbClr val="FBAE40"/>
          </p15:clr>
        </p15:guide>
        <p15:guide id="2" orient="horz" pos="1320">
          <p15:clr>
            <a:srgbClr val="FBAE40"/>
          </p15:clr>
        </p15:guide>
        <p15:guide id="3" pos="40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ase study page 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ABDE2-B2A4-2A4A-84CB-40D556937F0C}"/>
              </a:ext>
            </a:extLst>
          </p:cNvPr>
          <p:cNvSpPr/>
          <p:nvPr/>
        </p:nvSpPr>
        <p:spPr>
          <a:xfrm>
            <a:off x="1" y="-21278"/>
            <a:ext cx="2968282"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pic>
        <p:nvPicPr>
          <p:cNvPr id="9" name="Picture 8">
            <a:extLst>
              <a:ext uri="{FF2B5EF4-FFF2-40B4-BE49-F238E27FC236}">
                <a16:creationId xmlns:a16="http://schemas.microsoft.com/office/drawing/2014/main" id="{7ECDE3FC-5F3B-BA4C-B7B3-B618CA1FE8ED}"/>
              </a:ext>
            </a:extLst>
          </p:cNvPr>
          <p:cNvPicPr>
            <a:picLocks/>
          </p:cNvPicPr>
          <p:nvPr userDrawn="1"/>
        </p:nvPicPr>
        <p:blipFill rotWithShape="1">
          <a:blip r:embed="rId2">
            <a:extLst>
              <a:ext uri="{28A0092B-C50C-407E-A947-70E740481C1C}">
                <a14:useLocalDpi xmlns:a14="http://schemas.microsoft.com/office/drawing/2010/main" val="0"/>
              </a:ext>
            </a:extLst>
          </a:blip>
          <a:srcRect r="47119"/>
          <a:stretch/>
        </p:blipFill>
        <p:spPr>
          <a:xfrm>
            <a:off x="-3616" y="-86646"/>
            <a:ext cx="3228700" cy="6532927"/>
          </a:xfrm>
          <a:prstGeom prst="rect">
            <a:avLst/>
          </a:prstGeom>
        </p:spPr>
      </p:pic>
      <p:sp>
        <p:nvSpPr>
          <p:cNvPr id="12" name="Rectangle 11">
            <a:extLst>
              <a:ext uri="{FF2B5EF4-FFF2-40B4-BE49-F238E27FC236}">
                <a16:creationId xmlns:a16="http://schemas.microsoft.com/office/drawing/2014/main" id="{0AEC69F7-4F97-3443-9BC5-79B9E74E64BB}"/>
              </a:ext>
            </a:extLst>
          </p:cNvPr>
          <p:cNvSpPr/>
          <p:nvPr userDrawn="1"/>
        </p:nvSpPr>
        <p:spPr>
          <a:xfrm>
            <a:off x="-15196" y="-46484"/>
            <a:ext cx="3240280" cy="6518361"/>
          </a:xfrm>
          <a:prstGeom prst="rect">
            <a:avLst/>
          </a:prstGeom>
          <a:solidFill>
            <a:schemeClr val="accent1">
              <a:alpha val="394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
        <p:nvSpPr>
          <p:cNvPr id="8" name="Text Placeholder 7">
            <a:extLst>
              <a:ext uri="{FF2B5EF4-FFF2-40B4-BE49-F238E27FC236}">
                <a16:creationId xmlns:a16="http://schemas.microsoft.com/office/drawing/2014/main" id="{C57CCB54-A390-8146-AAE5-F5043FC3832C}"/>
              </a:ext>
            </a:extLst>
          </p:cNvPr>
          <p:cNvSpPr>
            <a:spLocks noGrp="1"/>
          </p:cNvSpPr>
          <p:nvPr>
            <p:ph type="body" sz="quarter" idx="13"/>
          </p:nvPr>
        </p:nvSpPr>
        <p:spPr>
          <a:xfrm>
            <a:off x="685357" y="3090239"/>
            <a:ext cx="2013448" cy="1663837"/>
          </a:xfrm>
        </p:spPr>
        <p:txBody>
          <a:bodyPr>
            <a:normAutofit/>
          </a:bodyPr>
          <a:lstStyle>
            <a:lvl1pPr marL="0" indent="0">
              <a:spcBef>
                <a:spcPts val="1600"/>
              </a:spcBef>
              <a:buNone/>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4" name="Rectangle: Rounded Corners 15">
            <a:extLst>
              <a:ext uri="{FF2B5EF4-FFF2-40B4-BE49-F238E27FC236}">
                <a16:creationId xmlns:a16="http://schemas.microsoft.com/office/drawing/2014/main" id="{7BE8B75A-35B7-BD47-8779-0786C1E6BDF9}"/>
              </a:ext>
            </a:extLst>
          </p:cNvPr>
          <p:cNvSpPr/>
          <p:nvPr userDrawn="1"/>
        </p:nvSpPr>
        <p:spPr>
          <a:xfrm>
            <a:off x="3225084" y="-35844"/>
            <a:ext cx="98598" cy="649708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2067197783"/>
      </p:ext>
    </p:extLst>
  </p:cSld>
  <p:clrMapOvr>
    <a:masterClrMapping/>
  </p:clrMapOvr>
  <p:extLst>
    <p:ext uri="{DCECCB84-F9BA-43D5-87BE-67443E8EF086}">
      <p15:sldGuideLst xmlns:p15="http://schemas.microsoft.com/office/powerpoint/2012/main">
        <p15:guide id="1" pos="3840">
          <p15:clr>
            <a:srgbClr val="FBAE40"/>
          </p15:clr>
        </p15:guide>
        <p15:guide id="2" orient="horz" pos="1320">
          <p15:clr>
            <a:srgbClr val="FBAE40"/>
          </p15:clr>
        </p15:guide>
        <p15:guide id="3" pos="40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ase study page B">
    <p:spTree>
      <p:nvGrpSpPr>
        <p:cNvPr id="1" name=""/>
        <p:cNvGrpSpPr/>
        <p:nvPr/>
      </p:nvGrpSpPr>
      <p:grpSpPr>
        <a:xfrm>
          <a:off x="0" y="0"/>
          <a:ext cx="0" cy="0"/>
          <a:chOff x="0" y="0"/>
          <a:chExt cx="0" cy="0"/>
        </a:xfrm>
      </p:grpSpPr>
      <p:pic>
        <p:nvPicPr>
          <p:cNvPr id="10" name="Picture 9" descr="A picture containing text, sky, outdoor&#10;&#10;Description automatically generated">
            <a:extLst>
              <a:ext uri="{FF2B5EF4-FFF2-40B4-BE49-F238E27FC236}">
                <a16:creationId xmlns:a16="http://schemas.microsoft.com/office/drawing/2014/main" id="{4AABD9FE-77C8-45A6-9F46-DB0DCDE87E30}"/>
              </a:ext>
            </a:extLst>
          </p:cNvPr>
          <p:cNvPicPr>
            <a:picLocks/>
          </p:cNvPicPr>
          <p:nvPr userDrawn="1"/>
        </p:nvPicPr>
        <p:blipFill rotWithShape="1">
          <a:blip r:embed="rId2">
            <a:extLst>
              <a:ext uri="{28A0092B-C50C-407E-A947-70E740481C1C}">
                <a14:useLocalDpi xmlns:a14="http://schemas.microsoft.com/office/drawing/2010/main" val="0"/>
              </a:ext>
            </a:extLst>
          </a:blip>
          <a:srcRect l="36537" r="41204" b="5785"/>
          <a:stretch/>
        </p:blipFill>
        <p:spPr>
          <a:xfrm>
            <a:off x="1" y="-35844"/>
            <a:ext cx="2990088" cy="6461239"/>
          </a:xfrm>
          <a:prstGeom prst="rect">
            <a:avLst/>
          </a:prstGeom>
        </p:spPr>
      </p:pic>
      <p:sp>
        <p:nvSpPr>
          <p:cNvPr id="4" name="Rectangle 3">
            <a:extLst>
              <a:ext uri="{FF2B5EF4-FFF2-40B4-BE49-F238E27FC236}">
                <a16:creationId xmlns:a16="http://schemas.microsoft.com/office/drawing/2014/main" id="{23FABDE2-B2A4-2A4A-84CB-40D556937F0C}"/>
              </a:ext>
            </a:extLst>
          </p:cNvPr>
          <p:cNvSpPr/>
          <p:nvPr/>
        </p:nvSpPr>
        <p:spPr>
          <a:xfrm>
            <a:off x="1" y="-21278"/>
            <a:ext cx="2968282" cy="6467951"/>
          </a:xfrm>
          <a:prstGeom prst="rect">
            <a:avLst/>
          </a:prstGeom>
          <a:gradFill>
            <a:gsLst>
              <a:gs pos="27000">
                <a:schemeClr val="accent2"/>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5" name="Right Triangle 4">
            <a:extLst>
              <a:ext uri="{FF2B5EF4-FFF2-40B4-BE49-F238E27FC236}">
                <a16:creationId xmlns:a16="http://schemas.microsoft.com/office/drawing/2014/main" id="{69B5DC8C-CE93-3C42-ADD8-8A0D5F8E084A}"/>
              </a:ext>
            </a:extLst>
          </p:cNvPr>
          <p:cNvSpPr/>
          <p:nvPr/>
        </p:nvSpPr>
        <p:spPr>
          <a:xfrm rot="18900000">
            <a:off x="-884836" y="-906111"/>
            <a:ext cx="1769669" cy="1769669"/>
          </a:xfrm>
          <a:prstGeom prst="rtTriangle">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solidFill>
                <a:srgbClr val="F36D21"/>
              </a:solidFill>
            </a:endParaRPr>
          </a:p>
        </p:txBody>
      </p:sp>
      <p:sp>
        <p:nvSpPr>
          <p:cNvPr id="6" name="Right Triangle 5">
            <a:extLst>
              <a:ext uri="{FF2B5EF4-FFF2-40B4-BE49-F238E27FC236}">
                <a16:creationId xmlns:a16="http://schemas.microsoft.com/office/drawing/2014/main" id="{F3BBBFE2-D901-5A4D-89BA-2D5A45D78669}"/>
              </a:ext>
            </a:extLst>
          </p:cNvPr>
          <p:cNvSpPr/>
          <p:nvPr/>
        </p:nvSpPr>
        <p:spPr>
          <a:xfrm>
            <a:off x="-15196" y="5593277"/>
            <a:ext cx="853395" cy="853395"/>
          </a:xfrm>
          <a:prstGeom prst="rtTriangle">
            <a:avLst/>
          </a:prstGeom>
          <a:solidFill>
            <a:srgbClr val="D3D755">
              <a:alpha val="79255"/>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err="1"/>
          </a:p>
        </p:txBody>
      </p:sp>
      <p:sp>
        <p:nvSpPr>
          <p:cNvPr id="8" name="Text Placeholder 7">
            <a:extLst>
              <a:ext uri="{FF2B5EF4-FFF2-40B4-BE49-F238E27FC236}">
                <a16:creationId xmlns:a16="http://schemas.microsoft.com/office/drawing/2014/main" id="{C57CCB54-A390-8146-AAE5-F5043FC3832C}"/>
              </a:ext>
            </a:extLst>
          </p:cNvPr>
          <p:cNvSpPr>
            <a:spLocks noGrp="1"/>
          </p:cNvSpPr>
          <p:nvPr>
            <p:ph type="body" sz="quarter" idx="13"/>
          </p:nvPr>
        </p:nvSpPr>
        <p:spPr>
          <a:xfrm>
            <a:off x="685357" y="3090239"/>
            <a:ext cx="2013448" cy="1663837"/>
          </a:xfrm>
        </p:spPr>
        <p:txBody>
          <a:bodyPr>
            <a:normAutofit/>
          </a:bodyPr>
          <a:lstStyle>
            <a:lvl1pPr marL="0" indent="0">
              <a:spcBef>
                <a:spcPts val="1600"/>
              </a:spcBef>
              <a:buNone/>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14" name="Rectangle: Rounded Corners 15">
            <a:extLst>
              <a:ext uri="{FF2B5EF4-FFF2-40B4-BE49-F238E27FC236}">
                <a16:creationId xmlns:a16="http://schemas.microsoft.com/office/drawing/2014/main" id="{7BE8B75A-35B7-BD47-8779-0786C1E6BDF9}"/>
              </a:ext>
            </a:extLst>
          </p:cNvPr>
          <p:cNvSpPr/>
          <p:nvPr userDrawn="1"/>
        </p:nvSpPr>
        <p:spPr>
          <a:xfrm>
            <a:off x="3225084" y="-35844"/>
            <a:ext cx="98598" cy="649708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1986665274"/>
      </p:ext>
    </p:extLst>
  </p:cSld>
  <p:clrMapOvr>
    <a:masterClrMapping/>
  </p:clrMapOvr>
  <p:extLst>
    <p:ext uri="{DCECCB84-F9BA-43D5-87BE-67443E8EF086}">
      <p15:sldGuideLst xmlns:p15="http://schemas.microsoft.com/office/powerpoint/2012/main">
        <p15:guide id="1" pos="3840">
          <p15:clr>
            <a:srgbClr val="FBAE40"/>
          </p15:clr>
        </p15:guide>
        <p15:guide id="2" orient="horz" pos="1320">
          <p15:clr>
            <a:srgbClr val="FBAE40"/>
          </p15:clr>
        </p15:guide>
        <p15:guide id="3" pos="40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CD0E95-6493-46FB-AF34-EA94C065B215}"/>
              </a:ext>
            </a:extLst>
          </p:cNvPr>
          <p:cNvSpPr>
            <a:spLocks noGrp="1"/>
          </p:cNvSpPr>
          <p:nvPr>
            <p:ph type="dt" sz="half" idx="10"/>
          </p:nvPr>
        </p:nvSpPr>
        <p:spPr/>
        <p:txBody>
          <a:bodyPr/>
          <a:lstStyle/>
          <a:p>
            <a:fld id="{62DED536-BC70-44DD-A9ED-888FC9634950}" type="datetime1">
              <a:rPr lang="en-US" smtClean="0"/>
              <a:t>1/26/2022</a:t>
            </a:fld>
            <a:endParaRPr lang="en-US"/>
          </a:p>
        </p:txBody>
      </p:sp>
      <p:sp>
        <p:nvSpPr>
          <p:cNvPr id="3" name="Footer Placeholder 2">
            <a:extLst>
              <a:ext uri="{FF2B5EF4-FFF2-40B4-BE49-F238E27FC236}">
                <a16:creationId xmlns:a16="http://schemas.microsoft.com/office/drawing/2014/main" id="{AF73F9C0-4038-4555-936D-C20E8B3F87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5BBFE0-4186-4F2B-9BA3-81016EB00AB0}"/>
              </a:ext>
            </a:extLst>
          </p:cNvPr>
          <p:cNvSpPr>
            <a:spLocks noGrp="1"/>
          </p:cNvSpPr>
          <p:nvPr>
            <p:ph type="sldNum" sz="quarter" idx="12"/>
          </p:nvPr>
        </p:nvSpPr>
        <p:spPr/>
        <p:txBody>
          <a:bodyPr/>
          <a:lstStyle/>
          <a:p>
            <a:fld id="{507CC9FD-F0BE-4343-88E6-11D806760E48}" type="slidenum">
              <a:rPr lang="en-US" smtClean="0"/>
              <a:t>‹#›</a:t>
            </a:fld>
            <a:endParaRPr lang="en-US"/>
          </a:p>
        </p:txBody>
      </p:sp>
    </p:spTree>
    <p:extLst>
      <p:ext uri="{BB962C8B-B14F-4D97-AF65-F5344CB8AC3E}">
        <p14:creationId xmlns:p14="http://schemas.microsoft.com/office/powerpoint/2010/main" val="7380398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AE9607-5688-4616-9516-C2D88F6FE373}"/>
              </a:ext>
            </a:extLst>
          </p:cNvPr>
          <p:cNvSpPr>
            <a:spLocks noGrp="1"/>
          </p:cNvSpPr>
          <p:nvPr>
            <p:ph sz="half" idx="1"/>
          </p:nvPr>
        </p:nvSpPr>
        <p:spPr>
          <a:xfrm>
            <a:off x="652463" y="1295400"/>
            <a:ext cx="5346893" cy="4952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E9EF79-3999-486B-B9DA-D5A02C8399BD}"/>
              </a:ext>
            </a:extLst>
          </p:cNvPr>
          <p:cNvSpPr>
            <a:spLocks noGrp="1"/>
          </p:cNvSpPr>
          <p:nvPr>
            <p:ph sz="half" idx="2"/>
          </p:nvPr>
        </p:nvSpPr>
        <p:spPr>
          <a:xfrm>
            <a:off x="6190539" y="1295473"/>
            <a:ext cx="5349240" cy="49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A6770-9F47-4BF3-9D52-11ABF5F02ABB}"/>
              </a:ext>
            </a:extLst>
          </p:cNvPr>
          <p:cNvSpPr>
            <a:spLocks noGrp="1"/>
          </p:cNvSpPr>
          <p:nvPr>
            <p:ph type="dt" sz="half" idx="10"/>
          </p:nvPr>
        </p:nvSpPr>
        <p:spPr>
          <a:xfrm>
            <a:off x="0" y="1"/>
            <a:ext cx="2743200" cy="195145"/>
          </a:xfrm>
          <a:prstGeom prst="rect">
            <a:avLst/>
          </a:prstGeom>
        </p:spPr>
        <p:txBody>
          <a:bodyPr/>
          <a:lstStyle/>
          <a:p>
            <a:fld id="{39BC565C-6022-4972-9C02-3749E816C5BE}" type="datetime1">
              <a:rPr lang="en-US" smtClean="0"/>
              <a:t>1/26/2022</a:t>
            </a:fld>
            <a:endParaRPr lang="en-US"/>
          </a:p>
        </p:txBody>
      </p:sp>
      <p:sp>
        <p:nvSpPr>
          <p:cNvPr id="6" name="Footer Placeholder 5">
            <a:extLst>
              <a:ext uri="{FF2B5EF4-FFF2-40B4-BE49-F238E27FC236}">
                <a16:creationId xmlns:a16="http://schemas.microsoft.com/office/drawing/2014/main" id="{01567A07-C4F9-432B-A5F5-2034EB51C9A5}"/>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252E14-7137-48CD-96C1-6475862992EA}"/>
              </a:ext>
            </a:extLst>
          </p:cNvPr>
          <p:cNvSpPr>
            <a:spLocks noGrp="1"/>
          </p:cNvSpPr>
          <p:nvPr>
            <p:ph type="sldNum" sz="quarter" idx="12"/>
          </p:nvPr>
        </p:nvSpPr>
        <p:spPr/>
        <p:txBody>
          <a:bodyPr/>
          <a:lstStyle/>
          <a:p>
            <a:fld id="{507CC9FD-F0BE-4343-88E6-11D806760E48}" type="slidenum">
              <a:rPr lang="en-US" smtClean="0"/>
              <a:t>‹#›</a:t>
            </a:fld>
            <a:endParaRPr lang="en-US"/>
          </a:p>
        </p:txBody>
      </p:sp>
      <p:sp>
        <p:nvSpPr>
          <p:cNvPr id="8" name="Title 7">
            <a:extLst>
              <a:ext uri="{FF2B5EF4-FFF2-40B4-BE49-F238E27FC236}">
                <a16:creationId xmlns:a16="http://schemas.microsoft.com/office/drawing/2014/main" id="{CD89808B-6466-4D38-9F1A-2C5849310AA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0480990"/>
      </p:ext>
    </p:extLst>
  </p:cSld>
  <p:clrMapOvr>
    <a:masterClrMapping/>
  </p:clrMapOvr>
  <p:extLst>
    <p:ext uri="{DCECCB84-F9BA-43D5-87BE-67443E8EF086}">
      <p15:sldGuideLst xmlns:p15="http://schemas.microsoft.com/office/powerpoint/2012/main">
        <p15:guide id="1" pos="3779">
          <p15:clr>
            <a:srgbClr val="FBAE40"/>
          </p15:clr>
        </p15:guide>
        <p15:guide id="2" pos="389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Background 1">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241F76C-3ACF-49A6-B9A8-9733CE848814}"/>
              </a:ext>
            </a:extLst>
          </p:cNvPr>
          <p:cNvGrpSpPr/>
          <p:nvPr userDrawn="1"/>
        </p:nvGrpSpPr>
        <p:grpSpPr>
          <a:xfrm>
            <a:off x="0" y="0"/>
            <a:ext cx="6048375" cy="6456782"/>
            <a:chOff x="0" y="0"/>
            <a:chExt cx="6048375" cy="6456782"/>
          </a:xfrm>
        </p:grpSpPr>
        <p:sp>
          <p:nvSpPr>
            <p:cNvPr id="10" name="Rectangle 9">
              <a:extLst>
                <a:ext uri="{FF2B5EF4-FFF2-40B4-BE49-F238E27FC236}">
                  <a16:creationId xmlns:a16="http://schemas.microsoft.com/office/drawing/2014/main" id="{CE361DDF-78D6-4144-854A-9923CDC9D769}"/>
                </a:ext>
              </a:extLst>
            </p:cNvPr>
            <p:cNvSpPr/>
            <p:nvPr userDrawn="1"/>
          </p:nvSpPr>
          <p:spPr>
            <a:xfrm>
              <a:off x="0" y="0"/>
              <a:ext cx="6048375" cy="6456782"/>
            </a:xfrm>
            <a:prstGeom prst="rect">
              <a:avLst/>
            </a:prstGeom>
            <a:solidFill>
              <a:srgbClr val="183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 name="Right Triangle 13">
              <a:extLst>
                <a:ext uri="{FF2B5EF4-FFF2-40B4-BE49-F238E27FC236}">
                  <a16:creationId xmlns:a16="http://schemas.microsoft.com/office/drawing/2014/main" id="{E3578D3E-8A9D-4F03-9CA2-EBD46DBF2E73}"/>
                </a:ext>
              </a:extLst>
            </p:cNvPr>
            <p:cNvSpPr/>
            <p:nvPr userDrawn="1"/>
          </p:nvSpPr>
          <p:spPr>
            <a:xfrm>
              <a:off x="4158" y="2819400"/>
              <a:ext cx="3652576" cy="3637382"/>
            </a:xfrm>
            <a:prstGeom prst="rtTriangle">
              <a:avLst/>
            </a:prstGeom>
            <a:solidFill>
              <a:srgbClr val="17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9" name="Right Triangle 8">
              <a:extLst>
                <a:ext uri="{FF2B5EF4-FFF2-40B4-BE49-F238E27FC236}">
                  <a16:creationId xmlns:a16="http://schemas.microsoft.com/office/drawing/2014/main" id="{A5D57B25-57E1-4F69-9527-4814F044E971}"/>
                </a:ext>
              </a:extLst>
            </p:cNvPr>
            <p:cNvSpPr/>
            <p:nvPr userDrawn="1"/>
          </p:nvSpPr>
          <p:spPr>
            <a:xfrm flipH="1">
              <a:off x="2070101" y="2605365"/>
              <a:ext cx="3978274" cy="3851417"/>
            </a:xfrm>
            <a:prstGeom prst="rtTriangle">
              <a:avLst/>
            </a:prstGeom>
            <a:solidFill>
              <a:srgbClr val="17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ight Triangle 7">
              <a:extLst>
                <a:ext uri="{FF2B5EF4-FFF2-40B4-BE49-F238E27FC236}">
                  <a16:creationId xmlns:a16="http://schemas.microsoft.com/office/drawing/2014/main" id="{5D324D2C-7C28-4524-BBCF-E2CF2346A693}"/>
                </a:ext>
              </a:extLst>
            </p:cNvPr>
            <p:cNvSpPr/>
            <p:nvPr userDrawn="1"/>
          </p:nvSpPr>
          <p:spPr>
            <a:xfrm rot="10800000">
              <a:off x="2509838" y="0"/>
              <a:ext cx="3538537" cy="3505200"/>
            </a:xfrm>
            <a:prstGeom prst="rtTriangle">
              <a:avLst/>
            </a:prstGeom>
            <a:solidFill>
              <a:srgbClr val="17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7" name="Freeform: Shape 26">
              <a:extLst>
                <a:ext uri="{FF2B5EF4-FFF2-40B4-BE49-F238E27FC236}">
                  <a16:creationId xmlns:a16="http://schemas.microsoft.com/office/drawing/2014/main" id="{D14806DD-98B9-4EA0-BF0B-9902CCD88D2E}"/>
                </a:ext>
              </a:extLst>
            </p:cNvPr>
            <p:cNvSpPr/>
            <p:nvPr userDrawn="1"/>
          </p:nvSpPr>
          <p:spPr>
            <a:xfrm rot="10800000">
              <a:off x="5589408" y="2606222"/>
              <a:ext cx="458967" cy="898977"/>
            </a:xfrm>
            <a:custGeom>
              <a:avLst/>
              <a:gdLst>
                <a:gd name="connsiteX0" fmla="*/ 0 w 453112"/>
                <a:gd name="connsiteY0" fmla="*/ 887508 h 887508"/>
                <a:gd name="connsiteX1" fmla="*/ 0 w 453112"/>
                <a:gd name="connsiteY1" fmla="*/ 0 h 887508"/>
                <a:gd name="connsiteX2" fmla="*/ 453112 w 453112"/>
                <a:gd name="connsiteY2" fmla="*/ 448844 h 887508"/>
                <a:gd name="connsiteX3" fmla="*/ 0 w 453112"/>
                <a:gd name="connsiteY3" fmla="*/ 887508 h 887508"/>
              </a:gdLst>
              <a:ahLst/>
              <a:cxnLst>
                <a:cxn ang="0">
                  <a:pos x="connsiteX0" y="connsiteY0"/>
                </a:cxn>
                <a:cxn ang="0">
                  <a:pos x="connsiteX1" y="connsiteY1"/>
                </a:cxn>
                <a:cxn ang="0">
                  <a:pos x="connsiteX2" y="connsiteY2"/>
                </a:cxn>
                <a:cxn ang="0">
                  <a:pos x="connsiteX3" y="connsiteY3"/>
                </a:cxn>
              </a:cxnLst>
              <a:rect l="l" t="t" r="r" b="b"/>
              <a:pathLst>
                <a:path w="453112" h="887508">
                  <a:moveTo>
                    <a:pt x="0" y="887508"/>
                  </a:moveTo>
                  <a:lnTo>
                    <a:pt x="0" y="0"/>
                  </a:lnTo>
                  <a:lnTo>
                    <a:pt x="453112" y="448844"/>
                  </a:lnTo>
                  <a:lnTo>
                    <a:pt x="0" y="887508"/>
                  </a:lnTo>
                  <a:close/>
                </a:path>
              </a:pathLst>
            </a:custGeom>
            <a:solidFill>
              <a:srgbClr val="152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5" name="Freeform: Shape 44">
              <a:extLst>
                <a:ext uri="{FF2B5EF4-FFF2-40B4-BE49-F238E27FC236}">
                  <a16:creationId xmlns:a16="http://schemas.microsoft.com/office/drawing/2014/main" id="{AC032A88-1ED9-42C8-A1EC-DD58A599C17A}"/>
                </a:ext>
              </a:extLst>
            </p:cNvPr>
            <p:cNvSpPr/>
            <p:nvPr userDrawn="1"/>
          </p:nvSpPr>
          <p:spPr>
            <a:xfrm>
              <a:off x="2070101" y="5677919"/>
              <a:ext cx="1586633" cy="778863"/>
            </a:xfrm>
            <a:custGeom>
              <a:avLst/>
              <a:gdLst>
                <a:gd name="connsiteX0" fmla="*/ 804517 w 1586633"/>
                <a:gd name="connsiteY0" fmla="*/ 0 h 778863"/>
                <a:gd name="connsiteX1" fmla="*/ 1586633 w 1586633"/>
                <a:gd name="connsiteY1" fmla="*/ 778863 h 778863"/>
                <a:gd name="connsiteX2" fmla="*/ 0 w 1586633"/>
                <a:gd name="connsiteY2" fmla="*/ 778863 h 778863"/>
              </a:gdLst>
              <a:ahLst/>
              <a:cxnLst>
                <a:cxn ang="0">
                  <a:pos x="connsiteX0" y="connsiteY0"/>
                </a:cxn>
                <a:cxn ang="0">
                  <a:pos x="connsiteX1" y="connsiteY1"/>
                </a:cxn>
                <a:cxn ang="0">
                  <a:pos x="connsiteX2" y="connsiteY2"/>
                </a:cxn>
              </a:cxnLst>
              <a:rect l="l" t="t" r="r" b="b"/>
              <a:pathLst>
                <a:path w="1586633" h="778863">
                  <a:moveTo>
                    <a:pt x="804517" y="0"/>
                  </a:moveTo>
                  <a:lnTo>
                    <a:pt x="1586633" y="778863"/>
                  </a:lnTo>
                  <a:lnTo>
                    <a:pt x="0" y="778863"/>
                  </a:lnTo>
                  <a:close/>
                </a:path>
              </a:pathLst>
            </a:custGeom>
            <a:solidFill>
              <a:srgbClr val="152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sp>
        <p:nvSpPr>
          <p:cNvPr id="4" name="Content Placeholder 3">
            <a:extLst>
              <a:ext uri="{FF2B5EF4-FFF2-40B4-BE49-F238E27FC236}">
                <a16:creationId xmlns:a16="http://schemas.microsoft.com/office/drawing/2014/main" id="{B7E9EF79-3999-486B-B9DA-D5A02C8399BD}"/>
              </a:ext>
            </a:extLst>
          </p:cNvPr>
          <p:cNvSpPr>
            <a:spLocks noGrp="1"/>
          </p:cNvSpPr>
          <p:nvPr>
            <p:ph sz="half" idx="2"/>
          </p:nvPr>
        </p:nvSpPr>
        <p:spPr>
          <a:xfrm>
            <a:off x="6188074" y="1295400"/>
            <a:ext cx="5333365" cy="4951340"/>
          </a:xfrm>
          <a:ln>
            <a:noFill/>
          </a:ln>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A6770-9F47-4BF3-9D52-11ABF5F02ABB}"/>
              </a:ext>
            </a:extLst>
          </p:cNvPr>
          <p:cNvSpPr>
            <a:spLocks noGrp="1"/>
          </p:cNvSpPr>
          <p:nvPr>
            <p:ph type="dt" sz="half" idx="10"/>
          </p:nvPr>
        </p:nvSpPr>
        <p:spPr>
          <a:xfrm>
            <a:off x="0" y="1"/>
            <a:ext cx="2743200" cy="195145"/>
          </a:xfrm>
          <a:prstGeom prst="rect">
            <a:avLst/>
          </a:prstGeom>
          <a:ln>
            <a:noFill/>
          </a:ln>
        </p:spPr>
        <p:txBody>
          <a:bodyPr/>
          <a:lstStyle/>
          <a:p>
            <a:fld id="{39BC565C-6022-4972-9C02-3749E816C5BE}" type="datetime1">
              <a:rPr lang="en-US" smtClean="0"/>
              <a:t>1/26/2022</a:t>
            </a:fld>
            <a:endParaRPr lang="en-US"/>
          </a:p>
        </p:txBody>
      </p:sp>
      <p:sp>
        <p:nvSpPr>
          <p:cNvPr id="6" name="Footer Placeholder 5">
            <a:extLst>
              <a:ext uri="{FF2B5EF4-FFF2-40B4-BE49-F238E27FC236}">
                <a16:creationId xmlns:a16="http://schemas.microsoft.com/office/drawing/2014/main" id="{01567A07-C4F9-432B-A5F5-2034EB51C9A5}"/>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252E14-7137-48CD-96C1-6475862992EA}"/>
              </a:ext>
            </a:extLst>
          </p:cNvPr>
          <p:cNvSpPr>
            <a:spLocks noGrp="1"/>
          </p:cNvSpPr>
          <p:nvPr>
            <p:ph type="sldNum" sz="quarter" idx="12"/>
          </p:nvPr>
        </p:nvSpPr>
        <p:spPr/>
        <p:txBody>
          <a:bodyPr/>
          <a:lstStyle/>
          <a:p>
            <a:fld id="{507CC9FD-F0BE-4343-88E6-11D806760E48}" type="slidenum">
              <a:rPr lang="en-US" smtClean="0"/>
              <a:t>‹#›</a:t>
            </a:fld>
            <a:endParaRPr lang="en-US"/>
          </a:p>
        </p:txBody>
      </p:sp>
      <p:sp>
        <p:nvSpPr>
          <p:cNvPr id="17" name="Text Placeholder 10">
            <a:extLst>
              <a:ext uri="{FF2B5EF4-FFF2-40B4-BE49-F238E27FC236}">
                <a16:creationId xmlns:a16="http://schemas.microsoft.com/office/drawing/2014/main" id="{17D2B185-3465-A845-BDCB-56B9CD3C427B}"/>
              </a:ext>
            </a:extLst>
          </p:cNvPr>
          <p:cNvSpPr>
            <a:spLocks noGrp="1"/>
          </p:cNvSpPr>
          <p:nvPr>
            <p:ph type="body" sz="quarter" idx="16"/>
          </p:nvPr>
        </p:nvSpPr>
        <p:spPr>
          <a:xfrm>
            <a:off x="652462" y="2438400"/>
            <a:ext cx="4681538" cy="3802222"/>
          </a:xfrm>
          <a:ln>
            <a:noFill/>
          </a:ln>
        </p:spPr>
        <p:txBody>
          <a:bodyPr>
            <a:no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420EB1A-F962-43F1-A1AF-FF2B30BF74AC}"/>
              </a:ext>
            </a:extLst>
          </p:cNvPr>
          <p:cNvSpPr>
            <a:spLocks noGrp="1"/>
          </p:cNvSpPr>
          <p:nvPr>
            <p:ph type="title"/>
          </p:nvPr>
        </p:nvSpPr>
        <p:spPr>
          <a:xfrm>
            <a:off x="652463" y="1295400"/>
            <a:ext cx="4681534" cy="847656"/>
          </a:xfrm>
          <a:ln>
            <a:noFill/>
          </a:ln>
        </p:spPr>
        <p:txBody>
          <a:bodyPr anchor="t"/>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275338527"/>
      </p:ext>
    </p:extLst>
  </p:cSld>
  <p:clrMapOvr>
    <a:masterClrMapping/>
  </p:clrMapOvr>
  <p:extLst>
    <p:ext uri="{DCECCB84-F9BA-43D5-87BE-67443E8EF086}">
      <p15:sldGuideLst xmlns:p15="http://schemas.microsoft.com/office/powerpoint/2012/main">
        <p15:guide id="1" pos="3779">
          <p15:clr>
            <a:srgbClr val="FBAE40"/>
          </p15:clr>
        </p15:guide>
        <p15:guide id="2" pos="389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4DBDF5-F0FF-4BAB-A542-27C16504F0A9}"/>
              </a:ext>
            </a:extLst>
          </p:cNvPr>
          <p:cNvSpPr>
            <a:spLocks noGrp="1"/>
          </p:cNvSpPr>
          <p:nvPr>
            <p:ph type="dt" sz="half" idx="10"/>
          </p:nvPr>
        </p:nvSpPr>
        <p:spPr>
          <a:xfrm>
            <a:off x="0" y="1"/>
            <a:ext cx="2743200" cy="195145"/>
          </a:xfrm>
          <a:prstGeom prst="rect">
            <a:avLst/>
          </a:prstGeom>
        </p:spPr>
        <p:txBody>
          <a:bodyPr/>
          <a:lstStyle/>
          <a:p>
            <a:fld id="{564515A7-B4D2-4E5E-8DAA-17B33D9F9E82}" type="datetime1">
              <a:rPr lang="en-US" smtClean="0"/>
              <a:t>1/26/2022</a:t>
            </a:fld>
            <a:endParaRPr lang="en-US"/>
          </a:p>
        </p:txBody>
      </p:sp>
      <p:sp>
        <p:nvSpPr>
          <p:cNvPr id="4" name="Footer Placeholder 3">
            <a:extLst>
              <a:ext uri="{FF2B5EF4-FFF2-40B4-BE49-F238E27FC236}">
                <a16:creationId xmlns:a16="http://schemas.microsoft.com/office/drawing/2014/main" id="{414A0CDC-2F36-426C-80AA-FE2E1F4F5A30}"/>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6F547B6-87AA-43C9-9E1D-3574C141F8B8}"/>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11" name="Title 10">
            <a:extLst>
              <a:ext uri="{FF2B5EF4-FFF2-40B4-BE49-F238E27FC236}">
                <a16:creationId xmlns:a16="http://schemas.microsoft.com/office/drawing/2014/main" id="{207226BF-68DB-4968-9A5F-34BB3DADA2A0}"/>
              </a:ext>
            </a:extLst>
          </p:cNvPr>
          <p:cNvSpPr>
            <a:spLocks noGrp="1"/>
          </p:cNvSpPr>
          <p:nvPr>
            <p:ph type="title"/>
          </p:nvPr>
        </p:nvSpPr>
        <p:spPr/>
        <p:txBody>
          <a:bodyPr/>
          <a:lstStyle/>
          <a:p>
            <a:r>
              <a:rPr lang="en-US"/>
              <a:t>Click to edit Master title style</a:t>
            </a:r>
          </a:p>
        </p:txBody>
      </p:sp>
      <p:sp>
        <p:nvSpPr>
          <p:cNvPr id="13" name="Content Placeholder 12">
            <a:extLst>
              <a:ext uri="{FF2B5EF4-FFF2-40B4-BE49-F238E27FC236}">
                <a16:creationId xmlns:a16="http://schemas.microsoft.com/office/drawing/2014/main" id="{BBA8063C-7A11-4535-8FA1-2D81C58A0A65}"/>
              </a:ext>
            </a:extLst>
          </p:cNvPr>
          <p:cNvSpPr>
            <a:spLocks noGrp="1"/>
          </p:cNvSpPr>
          <p:nvPr>
            <p:ph sz="quarter" idx="13"/>
          </p:nvPr>
        </p:nvSpPr>
        <p:spPr>
          <a:xfrm>
            <a:off x="652462" y="1295400"/>
            <a:ext cx="3483864"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86BB947E-0A0E-429F-A7E3-CA05D4EC1ACF}"/>
              </a:ext>
            </a:extLst>
          </p:cNvPr>
          <p:cNvSpPr>
            <a:spLocks noGrp="1"/>
          </p:cNvSpPr>
          <p:nvPr>
            <p:ph sz="quarter" idx="14"/>
          </p:nvPr>
        </p:nvSpPr>
        <p:spPr>
          <a:xfrm>
            <a:off x="4354068" y="1295400"/>
            <a:ext cx="3483864"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136C9D73-3B53-4757-8E5D-A4CC768E6D29}"/>
              </a:ext>
            </a:extLst>
          </p:cNvPr>
          <p:cNvSpPr>
            <a:spLocks noGrp="1"/>
          </p:cNvSpPr>
          <p:nvPr>
            <p:ph sz="quarter" idx="15"/>
          </p:nvPr>
        </p:nvSpPr>
        <p:spPr>
          <a:xfrm>
            <a:off x="8046149" y="1295400"/>
            <a:ext cx="3483864"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9895289"/>
      </p:ext>
    </p:extLst>
  </p:cSld>
  <p:clrMapOvr>
    <a:masterClrMapping/>
  </p:clrMapOvr>
  <p:extLst>
    <p:ext uri="{DCECCB84-F9BA-43D5-87BE-67443E8EF086}">
      <p15:sldGuideLst xmlns:p15="http://schemas.microsoft.com/office/powerpoint/2012/main">
        <p15:guide id="1" pos="2608">
          <p15:clr>
            <a:srgbClr val="FBAE40"/>
          </p15:clr>
        </p15:guide>
        <p15:guide id="2" pos="4937">
          <p15:clr>
            <a:srgbClr val="FBAE40"/>
          </p15:clr>
        </p15:guide>
        <p15:guide id="3" pos="5070">
          <p15:clr>
            <a:srgbClr val="FBAE40"/>
          </p15:clr>
        </p15:guide>
        <p15:guide id="4" pos="274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lumn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131-19B0-074C-A0E4-386BC66C9508}"/>
              </a:ext>
            </a:extLst>
          </p:cNvPr>
          <p:cNvSpPr>
            <a:spLocks noGrp="1"/>
          </p:cNvSpPr>
          <p:nvPr>
            <p:ph type="title"/>
          </p:nvPr>
        </p:nvSpPr>
        <p:spPr>
          <a:xfrm>
            <a:off x="838200" y="754743"/>
            <a:ext cx="10515600" cy="540657"/>
          </a:xfrm>
        </p:spPr>
        <p:txBody>
          <a:bodyPr/>
          <a:lstStyle>
            <a:lvl1pPr algn="ctr">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7559AF1-884F-0F42-A92F-219CB123A4D0}"/>
              </a:ext>
            </a:extLst>
          </p:cNvPr>
          <p:cNvSpPr>
            <a:spLocks noGrp="1"/>
          </p:cNvSpPr>
          <p:nvPr>
            <p:ph type="body" sz="quarter" idx="11"/>
          </p:nvPr>
        </p:nvSpPr>
        <p:spPr>
          <a:xfrm>
            <a:off x="838200" y="1421947"/>
            <a:ext cx="10515600" cy="309383"/>
          </a:xfrm>
        </p:spPr>
        <p:txBody>
          <a:bodyPr>
            <a:noAutofit/>
          </a:bodyPr>
          <a:lstStyle>
            <a:lvl1pPr marL="0" indent="0" algn="ctr">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5" name="Rounded Rectangle 4">
            <a:extLst>
              <a:ext uri="{FF2B5EF4-FFF2-40B4-BE49-F238E27FC236}">
                <a16:creationId xmlns:a16="http://schemas.microsoft.com/office/drawing/2014/main" id="{F83A3037-40FF-D749-893A-32B81E778FBE}"/>
              </a:ext>
            </a:extLst>
          </p:cNvPr>
          <p:cNvSpPr/>
          <p:nvPr/>
        </p:nvSpPr>
        <p:spPr>
          <a:xfrm>
            <a:off x="1416606" y="2123072"/>
            <a:ext cx="2638896" cy="3472405"/>
          </a:xfrm>
          <a:prstGeom prst="roundRect">
            <a:avLst>
              <a:gd name="adj" fmla="val 4546"/>
            </a:avLst>
          </a:prstGeom>
          <a:gradFill>
            <a:gsLst>
              <a:gs pos="100000">
                <a:srgbClr val="0B85AD"/>
              </a:gs>
              <a:gs pos="0">
                <a:srgbClr val="289DC0"/>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6" name="Rounded Rectangle 5">
            <a:extLst>
              <a:ext uri="{FF2B5EF4-FFF2-40B4-BE49-F238E27FC236}">
                <a16:creationId xmlns:a16="http://schemas.microsoft.com/office/drawing/2014/main" id="{5A9EA09B-AFFE-EF42-A02F-E941C0848113}"/>
              </a:ext>
            </a:extLst>
          </p:cNvPr>
          <p:cNvSpPr/>
          <p:nvPr/>
        </p:nvSpPr>
        <p:spPr>
          <a:xfrm>
            <a:off x="4776552" y="2123072"/>
            <a:ext cx="2638896" cy="3472405"/>
          </a:xfrm>
          <a:prstGeom prst="roundRect">
            <a:avLst>
              <a:gd name="adj" fmla="val 4546"/>
            </a:avLst>
          </a:prstGeom>
          <a:gradFill>
            <a:gsLst>
              <a:gs pos="99000">
                <a:srgbClr val="076BA3"/>
              </a:gs>
              <a:gs pos="0">
                <a:srgbClr val="0B7EAA"/>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8" name="Rounded Rectangle 7">
            <a:extLst>
              <a:ext uri="{FF2B5EF4-FFF2-40B4-BE49-F238E27FC236}">
                <a16:creationId xmlns:a16="http://schemas.microsoft.com/office/drawing/2014/main" id="{47DFDAED-D08F-F044-8286-4790CEB39B0E}"/>
              </a:ext>
            </a:extLst>
          </p:cNvPr>
          <p:cNvSpPr/>
          <p:nvPr/>
        </p:nvSpPr>
        <p:spPr>
          <a:xfrm>
            <a:off x="8136497" y="2123072"/>
            <a:ext cx="2638896" cy="3472405"/>
          </a:xfrm>
          <a:prstGeom prst="roundRect">
            <a:avLst>
              <a:gd name="adj" fmla="val 4546"/>
            </a:avLst>
          </a:prstGeom>
          <a:gradFill>
            <a:gsLst>
              <a:gs pos="99000">
                <a:srgbClr val="04539A"/>
              </a:gs>
              <a:gs pos="0">
                <a:srgbClr val="0465A1"/>
              </a:gs>
            </a:gsLst>
            <a:lin ang="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 name="Picture Placeholder 3">
            <a:extLst>
              <a:ext uri="{FF2B5EF4-FFF2-40B4-BE49-F238E27FC236}">
                <a16:creationId xmlns:a16="http://schemas.microsoft.com/office/drawing/2014/main" id="{11A2E133-E99A-5148-869C-8056287B2FAA}"/>
              </a:ext>
            </a:extLst>
          </p:cNvPr>
          <p:cNvSpPr>
            <a:spLocks noGrp="1"/>
          </p:cNvSpPr>
          <p:nvPr>
            <p:ph type="pic" sz="quarter" idx="12"/>
          </p:nvPr>
        </p:nvSpPr>
        <p:spPr>
          <a:xfrm>
            <a:off x="2060575" y="2603500"/>
            <a:ext cx="1333500" cy="1333500"/>
          </a:xfrm>
        </p:spPr>
        <p:txBody>
          <a:bodyPr/>
          <a:lstStyle/>
          <a:p>
            <a:r>
              <a:rPr lang="en-US"/>
              <a:t>Click icon to add picture</a:t>
            </a:r>
          </a:p>
        </p:txBody>
      </p:sp>
      <p:sp>
        <p:nvSpPr>
          <p:cNvPr id="10" name="Picture Placeholder 3">
            <a:extLst>
              <a:ext uri="{FF2B5EF4-FFF2-40B4-BE49-F238E27FC236}">
                <a16:creationId xmlns:a16="http://schemas.microsoft.com/office/drawing/2014/main" id="{DC3E552F-78B9-D64A-9435-806AE4250D01}"/>
              </a:ext>
            </a:extLst>
          </p:cNvPr>
          <p:cNvSpPr>
            <a:spLocks noGrp="1"/>
          </p:cNvSpPr>
          <p:nvPr>
            <p:ph type="pic" sz="quarter" idx="13"/>
          </p:nvPr>
        </p:nvSpPr>
        <p:spPr>
          <a:xfrm>
            <a:off x="5408209" y="2603500"/>
            <a:ext cx="1333500" cy="1333500"/>
          </a:xfrm>
        </p:spPr>
        <p:txBody>
          <a:bodyPr/>
          <a:lstStyle/>
          <a:p>
            <a:r>
              <a:rPr lang="en-US"/>
              <a:t>Click icon to add picture</a:t>
            </a:r>
          </a:p>
        </p:txBody>
      </p:sp>
      <p:sp>
        <p:nvSpPr>
          <p:cNvPr id="14" name="Picture Placeholder 3">
            <a:extLst>
              <a:ext uri="{FF2B5EF4-FFF2-40B4-BE49-F238E27FC236}">
                <a16:creationId xmlns:a16="http://schemas.microsoft.com/office/drawing/2014/main" id="{1834513F-56E5-8A43-918F-DD6D7E1A9D04}"/>
              </a:ext>
            </a:extLst>
          </p:cNvPr>
          <p:cNvSpPr>
            <a:spLocks noGrp="1"/>
          </p:cNvSpPr>
          <p:nvPr>
            <p:ph type="pic" sz="quarter" idx="14"/>
          </p:nvPr>
        </p:nvSpPr>
        <p:spPr>
          <a:xfrm>
            <a:off x="8771341" y="2603500"/>
            <a:ext cx="1333500" cy="1333500"/>
          </a:xfrm>
        </p:spPr>
        <p:txBody>
          <a:bodyPr/>
          <a:lstStyle/>
          <a:p>
            <a:r>
              <a:rPr lang="en-US"/>
              <a:t>Click icon to add picture</a:t>
            </a:r>
          </a:p>
        </p:txBody>
      </p:sp>
      <p:sp>
        <p:nvSpPr>
          <p:cNvPr id="15" name="Text Placeholder 14">
            <a:extLst>
              <a:ext uri="{FF2B5EF4-FFF2-40B4-BE49-F238E27FC236}">
                <a16:creationId xmlns:a16="http://schemas.microsoft.com/office/drawing/2014/main" id="{3504EFD1-6C62-BE4F-B1EA-893286ACED42}"/>
              </a:ext>
            </a:extLst>
          </p:cNvPr>
          <p:cNvSpPr>
            <a:spLocks noGrp="1"/>
          </p:cNvSpPr>
          <p:nvPr>
            <p:ph type="body" sz="quarter" idx="15"/>
          </p:nvPr>
        </p:nvSpPr>
        <p:spPr>
          <a:xfrm>
            <a:off x="1720312"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4AF0469C-0FEA-4843-8C5A-2B65AFAA5A84}"/>
              </a:ext>
            </a:extLst>
          </p:cNvPr>
          <p:cNvSpPr>
            <a:spLocks noGrp="1"/>
          </p:cNvSpPr>
          <p:nvPr>
            <p:ph type="body" sz="quarter" idx="16"/>
          </p:nvPr>
        </p:nvSpPr>
        <p:spPr>
          <a:xfrm>
            <a:off x="5067946"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
        <p:nvSpPr>
          <p:cNvPr id="17" name="Text Placeholder 14">
            <a:extLst>
              <a:ext uri="{FF2B5EF4-FFF2-40B4-BE49-F238E27FC236}">
                <a16:creationId xmlns:a16="http://schemas.microsoft.com/office/drawing/2014/main" id="{325BC17E-7677-FF4D-938D-39814829E08A}"/>
              </a:ext>
            </a:extLst>
          </p:cNvPr>
          <p:cNvSpPr>
            <a:spLocks noGrp="1"/>
          </p:cNvSpPr>
          <p:nvPr>
            <p:ph type="body" sz="quarter" idx="17"/>
          </p:nvPr>
        </p:nvSpPr>
        <p:spPr>
          <a:xfrm>
            <a:off x="8446576" y="4214812"/>
            <a:ext cx="2014779" cy="372685"/>
          </a:xfrm>
          <a:ln>
            <a:noFill/>
          </a:ln>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30559788"/>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48">
          <p15:clr>
            <a:srgbClr val="FBAE40"/>
          </p15:clr>
        </p15:guide>
        <p15:guide id="3" orient="horz" pos="3912">
          <p15:clr>
            <a:srgbClr val="FBAE40"/>
          </p15:clr>
        </p15:guide>
        <p15:guide id="4" pos="504">
          <p15:clr>
            <a:srgbClr val="FBAE40"/>
          </p15:clr>
        </p15:guide>
        <p15:guide id="5" pos="715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Thirds / One Thi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DBA6-06C3-4826-B064-BD9DE5C3EBBF}"/>
              </a:ext>
            </a:extLst>
          </p:cNvPr>
          <p:cNvSpPr>
            <a:spLocks noGrp="1"/>
          </p:cNvSpPr>
          <p:nvPr>
            <p:ph type="title"/>
          </p:nvPr>
        </p:nvSpPr>
        <p:spPr/>
        <p:txBody>
          <a:bodyPr/>
          <a:lstStyle>
            <a:lvl1pPr>
              <a:defRPr sz="3200"/>
            </a:lvl1pPr>
          </a:lstStyle>
          <a:p>
            <a:r>
              <a:rPr lang="en-US"/>
              <a:t>Click to edit Master title style</a:t>
            </a:r>
          </a:p>
        </p:txBody>
      </p:sp>
      <p:sp>
        <p:nvSpPr>
          <p:cNvPr id="3" name="Date Placeholder 2">
            <a:extLst>
              <a:ext uri="{FF2B5EF4-FFF2-40B4-BE49-F238E27FC236}">
                <a16:creationId xmlns:a16="http://schemas.microsoft.com/office/drawing/2014/main" id="{1EA7CA3A-A27F-4124-85E1-594A0D712C7E}"/>
              </a:ext>
            </a:extLst>
          </p:cNvPr>
          <p:cNvSpPr>
            <a:spLocks noGrp="1"/>
          </p:cNvSpPr>
          <p:nvPr>
            <p:ph type="dt" sz="half" idx="10"/>
          </p:nvPr>
        </p:nvSpPr>
        <p:spPr>
          <a:xfrm>
            <a:off x="0" y="1"/>
            <a:ext cx="2743200" cy="195145"/>
          </a:xfrm>
          <a:prstGeom prst="rect">
            <a:avLst/>
          </a:prstGeom>
        </p:spPr>
        <p:txBody>
          <a:bodyPr/>
          <a:lstStyle/>
          <a:p>
            <a:fld id="{C26546CB-0F61-4FCE-99A7-14F4BDF4FC3C}" type="datetime1">
              <a:rPr lang="en-US" smtClean="0"/>
              <a:t>1/26/2022</a:t>
            </a:fld>
            <a:endParaRPr lang="en-US"/>
          </a:p>
        </p:txBody>
      </p:sp>
      <p:sp>
        <p:nvSpPr>
          <p:cNvPr id="4" name="Footer Placeholder 3">
            <a:extLst>
              <a:ext uri="{FF2B5EF4-FFF2-40B4-BE49-F238E27FC236}">
                <a16:creationId xmlns:a16="http://schemas.microsoft.com/office/drawing/2014/main" id="{4420F987-64A7-458D-A758-EE38E047FA2E}"/>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7AAF2C-4243-4267-812B-2FD3CB47B4A3}"/>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7" name="Content Placeholder 6">
            <a:extLst>
              <a:ext uri="{FF2B5EF4-FFF2-40B4-BE49-F238E27FC236}">
                <a16:creationId xmlns:a16="http://schemas.microsoft.com/office/drawing/2014/main" id="{E7E4A3EE-B55E-4F19-9274-53585DFCB819}"/>
              </a:ext>
            </a:extLst>
          </p:cNvPr>
          <p:cNvSpPr>
            <a:spLocks noGrp="1"/>
          </p:cNvSpPr>
          <p:nvPr>
            <p:ph sz="quarter" idx="13"/>
          </p:nvPr>
        </p:nvSpPr>
        <p:spPr>
          <a:xfrm>
            <a:off x="652462" y="1295399"/>
            <a:ext cx="7186845"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1EE6E3ED-07DA-441B-829A-B77630326455}"/>
              </a:ext>
            </a:extLst>
          </p:cNvPr>
          <p:cNvSpPr>
            <a:spLocks noGrp="1"/>
          </p:cNvSpPr>
          <p:nvPr>
            <p:ph sz="quarter" idx="14"/>
          </p:nvPr>
        </p:nvSpPr>
        <p:spPr>
          <a:xfrm>
            <a:off x="8046149" y="1295351"/>
            <a:ext cx="3483864" cy="4952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874948"/>
      </p:ext>
    </p:extLst>
  </p:cSld>
  <p:clrMapOvr>
    <a:masterClrMapping/>
  </p:clrMapOvr>
  <p:extLst>
    <p:ext uri="{DCECCB84-F9BA-43D5-87BE-67443E8EF086}">
      <p15:sldGuideLst xmlns:p15="http://schemas.microsoft.com/office/powerpoint/2012/main">
        <p15:guide id="1" pos="4938">
          <p15:clr>
            <a:srgbClr val="FBAE40"/>
          </p15:clr>
        </p15:guide>
        <p15:guide id="2" pos="506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ne Third / Two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DBA6-06C3-4826-B064-BD9DE5C3EB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A7CA3A-A27F-4124-85E1-594A0D712C7E}"/>
              </a:ext>
            </a:extLst>
          </p:cNvPr>
          <p:cNvSpPr>
            <a:spLocks noGrp="1"/>
          </p:cNvSpPr>
          <p:nvPr>
            <p:ph type="dt" sz="half" idx="10"/>
          </p:nvPr>
        </p:nvSpPr>
        <p:spPr>
          <a:xfrm>
            <a:off x="0" y="1"/>
            <a:ext cx="2743200" cy="195145"/>
          </a:xfrm>
          <a:prstGeom prst="rect">
            <a:avLst/>
          </a:prstGeom>
        </p:spPr>
        <p:txBody>
          <a:bodyPr/>
          <a:lstStyle/>
          <a:p>
            <a:fld id="{75C3CCC0-C904-4168-BB5F-4772BB4E689E}" type="datetime1">
              <a:rPr lang="en-US" smtClean="0"/>
              <a:t>1/26/2022</a:t>
            </a:fld>
            <a:endParaRPr lang="en-US"/>
          </a:p>
        </p:txBody>
      </p:sp>
      <p:sp>
        <p:nvSpPr>
          <p:cNvPr id="4" name="Footer Placeholder 3">
            <a:extLst>
              <a:ext uri="{FF2B5EF4-FFF2-40B4-BE49-F238E27FC236}">
                <a16:creationId xmlns:a16="http://schemas.microsoft.com/office/drawing/2014/main" id="{4420F987-64A7-458D-A758-EE38E047FA2E}"/>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7AAF2C-4243-4267-812B-2FD3CB47B4A3}"/>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7" name="Content Placeholder 6">
            <a:extLst>
              <a:ext uri="{FF2B5EF4-FFF2-40B4-BE49-F238E27FC236}">
                <a16:creationId xmlns:a16="http://schemas.microsoft.com/office/drawing/2014/main" id="{E7E4A3EE-B55E-4F19-9274-53585DFCB819}"/>
              </a:ext>
            </a:extLst>
          </p:cNvPr>
          <p:cNvSpPr>
            <a:spLocks noGrp="1"/>
          </p:cNvSpPr>
          <p:nvPr>
            <p:ph sz="quarter" idx="13"/>
          </p:nvPr>
        </p:nvSpPr>
        <p:spPr>
          <a:xfrm>
            <a:off x="652463" y="1295449"/>
            <a:ext cx="3486796" cy="4950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1EE6E3ED-07DA-441B-829A-B77630326455}"/>
              </a:ext>
            </a:extLst>
          </p:cNvPr>
          <p:cNvSpPr>
            <a:spLocks noGrp="1"/>
          </p:cNvSpPr>
          <p:nvPr>
            <p:ph sz="quarter" idx="14"/>
          </p:nvPr>
        </p:nvSpPr>
        <p:spPr>
          <a:xfrm>
            <a:off x="4343400" y="1295400"/>
            <a:ext cx="7192963"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110554"/>
      </p:ext>
    </p:extLst>
  </p:cSld>
  <p:clrMapOvr>
    <a:masterClrMapping/>
  </p:clrMapOvr>
  <p:extLst>
    <p:ext uri="{DCECCB84-F9BA-43D5-87BE-67443E8EF086}">
      <p15:sldGuideLst xmlns:p15="http://schemas.microsoft.com/office/powerpoint/2012/main">
        <p15:guide id="1" pos="2607">
          <p15:clr>
            <a:srgbClr val="FBAE40"/>
          </p15:clr>
        </p15:guide>
        <p15:guide id="2" pos="273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er 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DBA6-06C3-4826-B064-BD9DE5C3EB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A7CA3A-A27F-4124-85E1-594A0D712C7E}"/>
              </a:ext>
            </a:extLst>
          </p:cNvPr>
          <p:cNvSpPr>
            <a:spLocks noGrp="1"/>
          </p:cNvSpPr>
          <p:nvPr>
            <p:ph type="dt" sz="half" idx="10"/>
          </p:nvPr>
        </p:nvSpPr>
        <p:spPr>
          <a:xfrm>
            <a:off x="0" y="1"/>
            <a:ext cx="2743200" cy="195145"/>
          </a:xfrm>
          <a:prstGeom prst="rect">
            <a:avLst/>
          </a:prstGeom>
        </p:spPr>
        <p:txBody>
          <a:bodyPr/>
          <a:lstStyle/>
          <a:p>
            <a:fld id="{4F3E562D-FDBA-495B-A293-B4FB4F8F52B2}" type="datetime1">
              <a:rPr lang="en-US" smtClean="0"/>
              <a:t>1/26/2022</a:t>
            </a:fld>
            <a:endParaRPr lang="en-US"/>
          </a:p>
        </p:txBody>
      </p:sp>
      <p:sp>
        <p:nvSpPr>
          <p:cNvPr id="4" name="Footer Placeholder 3">
            <a:extLst>
              <a:ext uri="{FF2B5EF4-FFF2-40B4-BE49-F238E27FC236}">
                <a16:creationId xmlns:a16="http://schemas.microsoft.com/office/drawing/2014/main" id="{4420F987-64A7-458D-A758-EE38E047FA2E}"/>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7AAF2C-4243-4267-812B-2FD3CB47B4A3}"/>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9" name="Content Placeholder 8">
            <a:extLst>
              <a:ext uri="{FF2B5EF4-FFF2-40B4-BE49-F238E27FC236}">
                <a16:creationId xmlns:a16="http://schemas.microsoft.com/office/drawing/2014/main" id="{1EE6E3ED-07DA-441B-829A-B77630326455}"/>
              </a:ext>
            </a:extLst>
          </p:cNvPr>
          <p:cNvSpPr>
            <a:spLocks noGrp="1"/>
          </p:cNvSpPr>
          <p:nvPr>
            <p:ph sz="quarter" idx="14"/>
          </p:nvPr>
        </p:nvSpPr>
        <p:spPr>
          <a:xfrm>
            <a:off x="4343400" y="1295400"/>
            <a:ext cx="7192963"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E826942A-CD52-45AB-BD2A-DBEE06603BA1}"/>
              </a:ext>
            </a:extLst>
          </p:cNvPr>
          <p:cNvSpPr>
            <a:spLocks noGrp="1"/>
          </p:cNvSpPr>
          <p:nvPr>
            <p:ph type="pic" sz="quarter" idx="15" hasCustomPrompt="1"/>
          </p:nvPr>
        </p:nvSpPr>
        <p:spPr>
          <a:xfrm>
            <a:off x="652463" y="1295400"/>
            <a:ext cx="3486150" cy="946150"/>
          </a:xfrm>
          <a:pattFill prst="pct5">
            <a:fgClr>
              <a:schemeClr val="accent1"/>
            </a:fgClr>
            <a:bgClr>
              <a:schemeClr val="bg1"/>
            </a:bgClr>
          </a:pattFill>
        </p:spPr>
        <p:txBody>
          <a:bodyPr anchor="ctr">
            <a:normAutofit/>
          </a:bodyPr>
          <a:lstStyle>
            <a:lvl1pPr marL="0" indent="0" algn="ctr">
              <a:buNone/>
              <a:defRPr sz="1800"/>
            </a:lvl1pPr>
          </a:lstStyle>
          <a:p>
            <a:r>
              <a:rPr lang="en-US"/>
              <a:t>Insert logo here (remove placeholder and place logo manually if needed)</a:t>
            </a:r>
          </a:p>
        </p:txBody>
      </p:sp>
      <p:sp>
        <p:nvSpPr>
          <p:cNvPr id="11" name="Text Placeholder 10">
            <a:extLst>
              <a:ext uri="{FF2B5EF4-FFF2-40B4-BE49-F238E27FC236}">
                <a16:creationId xmlns:a16="http://schemas.microsoft.com/office/drawing/2014/main" id="{29EA4789-3E51-4DF8-8A2E-5BFC9BF41651}"/>
              </a:ext>
            </a:extLst>
          </p:cNvPr>
          <p:cNvSpPr>
            <a:spLocks noGrp="1"/>
          </p:cNvSpPr>
          <p:nvPr>
            <p:ph type="body" sz="quarter" idx="16"/>
          </p:nvPr>
        </p:nvSpPr>
        <p:spPr>
          <a:xfrm>
            <a:off x="652463" y="2743200"/>
            <a:ext cx="3486150" cy="350361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654490"/>
      </p:ext>
    </p:extLst>
  </p:cSld>
  <p:clrMapOvr>
    <a:masterClrMapping/>
  </p:clrMapOvr>
  <p:extLst>
    <p:ext uri="{DCECCB84-F9BA-43D5-87BE-67443E8EF086}">
      <p15:sldGuideLst xmlns:p15="http://schemas.microsoft.com/office/powerpoint/2012/main">
        <p15:guide id="1" pos="2607">
          <p15:clr>
            <a:srgbClr val="FBAE40"/>
          </p15:clr>
        </p15:guide>
        <p15:guide id="2" pos="2733">
          <p15:clr>
            <a:srgbClr val="FBAE40"/>
          </p15:clr>
        </p15:guide>
        <p15:guide id="3" orient="horz" pos="1637">
          <p15:clr>
            <a:srgbClr val="FBAE40"/>
          </p15:clr>
        </p15:guide>
        <p15:guide id="4" orient="horz" pos="151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OC / Agenda">
    <p:spTree>
      <p:nvGrpSpPr>
        <p:cNvPr id="1" name=""/>
        <p:cNvGrpSpPr/>
        <p:nvPr/>
      </p:nvGrpSpPr>
      <p:grpSpPr>
        <a:xfrm>
          <a:off x="0" y="0"/>
          <a:ext cx="0" cy="0"/>
          <a:chOff x="0" y="0"/>
          <a:chExt cx="0" cy="0"/>
        </a:xfrm>
      </p:grpSpPr>
      <p:grpSp>
        <p:nvGrpSpPr>
          <p:cNvPr id="9" name="Graphic 6">
            <a:extLst>
              <a:ext uri="{FF2B5EF4-FFF2-40B4-BE49-F238E27FC236}">
                <a16:creationId xmlns:a16="http://schemas.microsoft.com/office/drawing/2014/main" id="{3DFC48DD-BA45-4AD6-AA56-D087A281B66D}"/>
              </a:ext>
            </a:extLst>
          </p:cNvPr>
          <p:cNvGrpSpPr/>
          <p:nvPr/>
        </p:nvGrpSpPr>
        <p:grpSpPr>
          <a:xfrm>
            <a:off x="0" y="4762"/>
            <a:ext cx="12192000" cy="6853237"/>
            <a:chOff x="0" y="4762"/>
            <a:chExt cx="12192000" cy="6853237"/>
          </a:xfrm>
          <a:solidFill>
            <a:schemeClr val="accent1"/>
          </a:solidFill>
        </p:grpSpPr>
        <p:sp>
          <p:nvSpPr>
            <p:cNvPr id="22" name="Freeform: Shape 21">
              <a:extLst>
                <a:ext uri="{FF2B5EF4-FFF2-40B4-BE49-F238E27FC236}">
                  <a16:creationId xmlns:a16="http://schemas.microsoft.com/office/drawing/2014/main" id="{75031294-5AEF-49AB-A3E0-6D7AF3CC7444}"/>
                </a:ext>
              </a:extLst>
            </p:cNvPr>
            <p:cNvSpPr/>
            <p:nvPr/>
          </p:nvSpPr>
          <p:spPr>
            <a:xfrm>
              <a:off x="8143017" y="4762"/>
              <a:ext cx="4048410" cy="4051173"/>
            </a:xfrm>
            <a:custGeom>
              <a:avLst/>
              <a:gdLst>
                <a:gd name="connsiteX0" fmla="*/ 4048411 w 4048410"/>
                <a:gd name="connsiteY0" fmla="*/ 0 h 4051173"/>
                <a:gd name="connsiteX1" fmla="*/ 0 w 4048410"/>
                <a:gd name="connsiteY1" fmla="*/ 4051173 h 4051173"/>
                <a:gd name="connsiteX2" fmla="*/ 2293049 w 4048410"/>
                <a:gd name="connsiteY2" fmla="*/ 4051173 h 4051173"/>
                <a:gd name="connsiteX3" fmla="*/ 4048411 w 4048410"/>
                <a:gd name="connsiteY3" fmla="*/ 2283905 h 4051173"/>
                <a:gd name="connsiteX4" fmla="*/ 4048411 w 4048410"/>
                <a:gd name="connsiteY4" fmla="*/ 0 h 405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410" h="4051173">
                  <a:moveTo>
                    <a:pt x="4048411" y="0"/>
                  </a:moveTo>
                  <a:lnTo>
                    <a:pt x="0" y="4051173"/>
                  </a:lnTo>
                  <a:lnTo>
                    <a:pt x="2293049" y="4051173"/>
                  </a:lnTo>
                  <a:lnTo>
                    <a:pt x="4048411" y="2283905"/>
                  </a:lnTo>
                  <a:lnTo>
                    <a:pt x="4048411" y="0"/>
                  </a:lnTo>
                  <a:close/>
                </a:path>
              </a:pathLst>
            </a:custGeom>
            <a:solidFill>
              <a:srgbClr val="0D4E96"/>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D6DEAD9-652F-43F0-B567-CCFA267D38E4}"/>
                </a:ext>
              </a:extLst>
            </p:cNvPr>
            <p:cNvSpPr/>
            <p:nvPr/>
          </p:nvSpPr>
          <p:spPr>
            <a:xfrm>
              <a:off x="8041671" y="4050982"/>
              <a:ext cx="4150328" cy="2395537"/>
            </a:xfrm>
            <a:custGeom>
              <a:avLst/>
              <a:gdLst>
                <a:gd name="connsiteX0" fmla="*/ 4150328 w 4150328"/>
                <a:gd name="connsiteY0" fmla="*/ 0 h 2395537"/>
                <a:gd name="connsiteX1" fmla="*/ 2395633 w 4150328"/>
                <a:gd name="connsiteY1" fmla="*/ 0 h 2395537"/>
                <a:gd name="connsiteX2" fmla="*/ 0 w 4150328"/>
                <a:gd name="connsiteY2" fmla="*/ 2395538 h 2395537"/>
                <a:gd name="connsiteX3" fmla="*/ 2508599 w 4150328"/>
                <a:gd name="connsiteY3" fmla="*/ 2395538 h 2395537"/>
                <a:gd name="connsiteX4" fmla="*/ 4150328 w 4150328"/>
                <a:gd name="connsiteY4" fmla="*/ 753809 h 2395537"/>
                <a:gd name="connsiteX5" fmla="*/ 4150328 w 4150328"/>
                <a:gd name="connsiteY5" fmla="*/ 0 h 239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0328" h="2395537">
                  <a:moveTo>
                    <a:pt x="4150328" y="0"/>
                  </a:moveTo>
                  <a:lnTo>
                    <a:pt x="2395633" y="0"/>
                  </a:lnTo>
                  <a:lnTo>
                    <a:pt x="0" y="2395538"/>
                  </a:lnTo>
                  <a:lnTo>
                    <a:pt x="2508599" y="2395538"/>
                  </a:lnTo>
                  <a:lnTo>
                    <a:pt x="4150328" y="753809"/>
                  </a:lnTo>
                  <a:lnTo>
                    <a:pt x="4150328" y="0"/>
                  </a:lnTo>
                  <a:close/>
                </a:path>
              </a:pathLst>
            </a:custGeom>
            <a:solidFill>
              <a:srgbClr val="406997"/>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1510791-E2B0-4BA7-8381-C471FABCE11D}"/>
                </a:ext>
              </a:extLst>
            </p:cNvPr>
            <p:cNvSpPr/>
            <p:nvPr/>
          </p:nvSpPr>
          <p:spPr>
            <a:xfrm>
              <a:off x="10539698" y="4794218"/>
              <a:ext cx="1652301" cy="1652301"/>
            </a:xfrm>
            <a:custGeom>
              <a:avLst/>
              <a:gdLst>
                <a:gd name="connsiteX0" fmla="*/ 1652302 w 1652301"/>
                <a:gd name="connsiteY0" fmla="*/ 0 h 1652301"/>
                <a:gd name="connsiteX1" fmla="*/ 0 w 1652301"/>
                <a:gd name="connsiteY1" fmla="*/ 1652302 h 1652301"/>
                <a:gd name="connsiteX2" fmla="*/ 1652302 w 1652301"/>
                <a:gd name="connsiteY2" fmla="*/ 1652302 h 1652301"/>
                <a:gd name="connsiteX3" fmla="*/ 1652302 w 1652301"/>
                <a:gd name="connsiteY3" fmla="*/ 0 h 1652301"/>
              </a:gdLst>
              <a:ahLst/>
              <a:cxnLst>
                <a:cxn ang="0">
                  <a:pos x="connsiteX0" y="connsiteY0"/>
                </a:cxn>
                <a:cxn ang="0">
                  <a:pos x="connsiteX1" y="connsiteY1"/>
                </a:cxn>
                <a:cxn ang="0">
                  <a:pos x="connsiteX2" y="connsiteY2"/>
                </a:cxn>
                <a:cxn ang="0">
                  <a:pos x="connsiteX3" y="connsiteY3"/>
                </a:cxn>
              </a:cxnLst>
              <a:rect l="l" t="t" r="r" b="b"/>
              <a:pathLst>
                <a:path w="1652301" h="1652301">
                  <a:moveTo>
                    <a:pt x="1652302" y="0"/>
                  </a:moveTo>
                  <a:lnTo>
                    <a:pt x="0" y="1652302"/>
                  </a:lnTo>
                  <a:lnTo>
                    <a:pt x="1652302" y="1652302"/>
                  </a:lnTo>
                  <a:lnTo>
                    <a:pt x="1652302" y="0"/>
                  </a:lnTo>
                  <a:close/>
                </a:path>
              </a:pathLst>
            </a:custGeom>
            <a:solidFill>
              <a:srgbClr val="0D4E96"/>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7B37C87-6FED-41E2-B734-5644DA4F1307}"/>
                </a:ext>
              </a:extLst>
            </p:cNvPr>
            <p:cNvSpPr/>
            <p:nvPr/>
          </p:nvSpPr>
          <p:spPr>
            <a:xfrm>
              <a:off x="8144161" y="4050982"/>
              <a:ext cx="2293048" cy="1146524"/>
            </a:xfrm>
            <a:custGeom>
              <a:avLst/>
              <a:gdLst>
                <a:gd name="connsiteX0" fmla="*/ 2293049 w 2293048"/>
                <a:gd name="connsiteY0" fmla="*/ 0 h 1146524"/>
                <a:gd name="connsiteX1" fmla="*/ 1146524 w 2293048"/>
                <a:gd name="connsiteY1" fmla="*/ 1146524 h 1146524"/>
                <a:gd name="connsiteX2" fmla="*/ 0 w 2293048"/>
                <a:gd name="connsiteY2" fmla="*/ 0 h 1146524"/>
                <a:gd name="connsiteX3" fmla="*/ 2293049 w 2293048"/>
                <a:gd name="connsiteY3" fmla="*/ 0 h 1146524"/>
              </a:gdLst>
              <a:ahLst/>
              <a:cxnLst>
                <a:cxn ang="0">
                  <a:pos x="connsiteX0" y="connsiteY0"/>
                </a:cxn>
                <a:cxn ang="0">
                  <a:pos x="connsiteX1" y="connsiteY1"/>
                </a:cxn>
                <a:cxn ang="0">
                  <a:pos x="connsiteX2" y="connsiteY2"/>
                </a:cxn>
                <a:cxn ang="0">
                  <a:pos x="connsiteX3" y="connsiteY3"/>
                </a:cxn>
              </a:cxnLst>
              <a:rect l="l" t="t" r="r" b="b"/>
              <a:pathLst>
                <a:path w="2293048" h="1146524">
                  <a:moveTo>
                    <a:pt x="2293049" y="0"/>
                  </a:moveTo>
                  <a:lnTo>
                    <a:pt x="1146524" y="1146524"/>
                  </a:lnTo>
                  <a:lnTo>
                    <a:pt x="0" y="0"/>
                  </a:lnTo>
                  <a:lnTo>
                    <a:pt x="2293049" y="0"/>
                  </a:lnTo>
                  <a:close/>
                </a:path>
              </a:pathLst>
            </a:custGeom>
            <a:solidFill>
              <a:srgbClr val="052144"/>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6597733-88FA-40D4-84C1-55D4D4E8F384}"/>
                </a:ext>
              </a:extLst>
            </p:cNvPr>
            <p:cNvSpPr/>
            <p:nvPr/>
          </p:nvSpPr>
          <p:spPr>
            <a:xfrm>
              <a:off x="8041671" y="5197506"/>
              <a:ext cx="2498026" cy="1249013"/>
            </a:xfrm>
            <a:custGeom>
              <a:avLst/>
              <a:gdLst>
                <a:gd name="connsiteX0" fmla="*/ 2498027 w 2498026"/>
                <a:gd name="connsiteY0" fmla="*/ 1249013 h 1249013"/>
                <a:gd name="connsiteX1" fmla="*/ 1249013 w 2498026"/>
                <a:gd name="connsiteY1" fmla="*/ 0 h 1249013"/>
                <a:gd name="connsiteX2" fmla="*/ 0 w 2498026"/>
                <a:gd name="connsiteY2" fmla="*/ 1249013 h 1249013"/>
                <a:gd name="connsiteX3" fmla="*/ 2498027 w 2498026"/>
                <a:gd name="connsiteY3" fmla="*/ 1249013 h 1249013"/>
              </a:gdLst>
              <a:ahLst/>
              <a:cxnLst>
                <a:cxn ang="0">
                  <a:pos x="connsiteX0" y="connsiteY0"/>
                </a:cxn>
                <a:cxn ang="0">
                  <a:pos x="connsiteX1" y="connsiteY1"/>
                </a:cxn>
                <a:cxn ang="0">
                  <a:pos x="connsiteX2" y="connsiteY2"/>
                </a:cxn>
                <a:cxn ang="0">
                  <a:pos x="connsiteX3" y="connsiteY3"/>
                </a:cxn>
              </a:cxnLst>
              <a:rect l="l" t="t" r="r" b="b"/>
              <a:pathLst>
                <a:path w="2498026" h="1249013">
                  <a:moveTo>
                    <a:pt x="2498027" y="1249013"/>
                  </a:moveTo>
                  <a:lnTo>
                    <a:pt x="1249013" y="0"/>
                  </a:lnTo>
                  <a:lnTo>
                    <a:pt x="0" y="1249013"/>
                  </a:lnTo>
                  <a:lnTo>
                    <a:pt x="2498027" y="1249013"/>
                  </a:lnTo>
                  <a:close/>
                </a:path>
              </a:pathLst>
            </a:custGeom>
            <a:solidFill>
              <a:srgbClr val="FFFFFF">
                <a:alpha val="20000"/>
              </a:srgbClr>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B202400-6B7E-43D0-A68D-ABD8F38F82AC}"/>
                </a:ext>
              </a:extLst>
            </p:cNvPr>
            <p:cNvSpPr/>
            <p:nvPr/>
          </p:nvSpPr>
          <p:spPr>
            <a:xfrm>
              <a:off x="10001821" y="3427475"/>
              <a:ext cx="1054703" cy="1058894"/>
            </a:xfrm>
            <a:custGeom>
              <a:avLst/>
              <a:gdLst>
                <a:gd name="connsiteX0" fmla="*/ 1 w 1054703"/>
                <a:gd name="connsiteY0" fmla="*/ 1058894 h 1058894"/>
                <a:gd name="connsiteX1" fmla="*/ 1054704 w 1054703"/>
                <a:gd name="connsiteY1" fmla="*/ 0 h 1058894"/>
              </a:gdLst>
              <a:ahLst/>
              <a:cxnLst>
                <a:cxn ang="0">
                  <a:pos x="connsiteX0" y="connsiteY0"/>
                </a:cxn>
                <a:cxn ang="0">
                  <a:pos x="connsiteX1" y="connsiteY1"/>
                </a:cxn>
              </a:cxnLst>
              <a:rect l="l" t="t" r="r" b="b"/>
              <a:pathLst>
                <a:path w="1054703" h="1058894">
                  <a:moveTo>
                    <a:pt x="1" y="1058894"/>
                  </a:moveTo>
                  <a:lnTo>
                    <a:pt x="1054704" y="0"/>
                  </a:lnTo>
                </a:path>
              </a:pathLst>
            </a:custGeom>
            <a:ln w="95155" cap="flat">
              <a:solidFill>
                <a:srgbClr val="D2D755"/>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BA526CA-B6D0-4C62-92E0-7742008EAB6F}"/>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4C57ECA-8A55-4A48-B62E-537751B85838}"/>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00A0F26-0ECD-489D-B6DB-17C26F636273}"/>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085AFA45-B9BF-4380-84CD-DFA217CB985B}"/>
              </a:ext>
            </a:extLst>
          </p:cNvPr>
          <p:cNvSpPr>
            <a:spLocks noGrp="1"/>
          </p:cNvSpPr>
          <p:nvPr>
            <p:ph type="title"/>
          </p:nvPr>
        </p:nvSpPr>
        <p:spPr>
          <a:xfrm>
            <a:off x="652463" y="275865"/>
            <a:ext cx="10244137" cy="714735"/>
          </a:xfrm>
        </p:spPr>
        <p:txBody>
          <a:bodyPr/>
          <a:lstStyle>
            <a:lvl1pPr>
              <a:defRPr sz="3200"/>
            </a:lvl1pPr>
          </a:lstStyle>
          <a:p>
            <a:r>
              <a:rPr lang="en-US"/>
              <a:t>Click to edit Master title style</a:t>
            </a:r>
          </a:p>
        </p:txBody>
      </p:sp>
      <p:sp>
        <p:nvSpPr>
          <p:cNvPr id="3" name="Date Placeholder 2">
            <a:extLst>
              <a:ext uri="{FF2B5EF4-FFF2-40B4-BE49-F238E27FC236}">
                <a16:creationId xmlns:a16="http://schemas.microsoft.com/office/drawing/2014/main" id="{9964E92C-14A1-452F-8B24-642609FE0604}"/>
              </a:ext>
            </a:extLst>
          </p:cNvPr>
          <p:cNvSpPr>
            <a:spLocks noGrp="1"/>
          </p:cNvSpPr>
          <p:nvPr>
            <p:ph type="dt" sz="half" idx="10"/>
          </p:nvPr>
        </p:nvSpPr>
        <p:spPr>
          <a:xfrm>
            <a:off x="0" y="1"/>
            <a:ext cx="2743200" cy="195145"/>
          </a:xfrm>
          <a:prstGeom prst="rect">
            <a:avLst/>
          </a:prstGeom>
        </p:spPr>
        <p:txBody>
          <a:bodyPr/>
          <a:lstStyle/>
          <a:p>
            <a:fld id="{0CA4D7F9-E6F4-47D4-A8CB-79597FB729E9}" type="datetime1">
              <a:rPr lang="en-US" smtClean="0"/>
              <a:t>1/26/2022</a:t>
            </a:fld>
            <a:endParaRPr lang="en-US"/>
          </a:p>
        </p:txBody>
      </p:sp>
      <p:sp>
        <p:nvSpPr>
          <p:cNvPr id="4" name="Footer Placeholder 3">
            <a:extLst>
              <a:ext uri="{FF2B5EF4-FFF2-40B4-BE49-F238E27FC236}">
                <a16:creationId xmlns:a16="http://schemas.microsoft.com/office/drawing/2014/main" id="{39C0ED78-D602-45AF-BF79-714C6A44635E}"/>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D2DED5-87D9-42BE-9CCA-B218AF01A185}"/>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10" name="Text Placeholder 9">
            <a:extLst>
              <a:ext uri="{FF2B5EF4-FFF2-40B4-BE49-F238E27FC236}">
                <a16:creationId xmlns:a16="http://schemas.microsoft.com/office/drawing/2014/main" id="{ADB79197-F6AF-4224-A0F2-CBBD948435C3}"/>
              </a:ext>
            </a:extLst>
          </p:cNvPr>
          <p:cNvSpPr>
            <a:spLocks noGrp="1"/>
          </p:cNvSpPr>
          <p:nvPr>
            <p:ph type="body" sz="quarter" idx="13"/>
          </p:nvPr>
        </p:nvSpPr>
        <p:spPr>
          <a:xfrm>
            <a:off x="652463" y="1295400"/>
            <a:ext cx="7272337" cy="4951413"/>
          </a:xfrm>
        </p:spPr>
        <p:txBody>
          <a:bodyPr/>
          <a:lstStyle>
            <a:lvl1pPr marL="457200" indent="-457200">
              <a:buFont typeface="+mj-lt"/>
              <a:buAutoNum type="arabicPeriod"/>
              <a:defRPr/>
            </a:lvl1pPr>
            <a:lvl2pPr marL="685800" indent="-457200">
              <a:buFont typeface="+mj-lt"/>
              <a:buAutoNum type="arabicPeriod"/>
              <a:defRPr/>
            </a:lvl2pPr>
            <a:lvl3pPr marL="800100" indent="-342900">
              <a:buFont typeface="+mj-lt"/>
              <a:buAutoNum type="arabicPeriod"/>
              <a:defRPr/>
            </a:lvl3pPr>
            <a:lvl4pPr marL="1028700" indent="-342900">
              <a:buFont typeface="+mj-lt"/>
              <a:buAutoNum type="arabicPeriod"/>
              <a:defRPr/>
            </a:lvl4pPr>
            <a:lvl5pPr marL="12573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1" name="Graphic 30">
            <a:extLst>
              <a:ext uri="{FF2B5EF4-FFF2-40B4-BE49-F238E27FC236}">
                <a16:creationId xmlns:a16="http://schemas.microsoft.com/office/drawing/2014/main" id="{E9B052AD-1F28-433B-A218-AD5B2ADDA11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064" t="25850" r="11371" b="26766"/>
          <a:stretch/>
        </p:blipFill>
        <p:spPr>
          <a:xfrm>
            <a:off x="465625" y="6544949"/>
            <a:ext cx="865204" cy="210199"/>
          </a:xfrm>
          <a:prstGeom prst="rect">
            <a:avLst/>
          </a:prstGeom>
        </p:spPr>
      </p:pic>
    </p:spTree>
    <p:extLst>
      <p:ext uri="{BB962C8B-B14F-4D97-AF65-F5344CB8AC3E}">
        <p14:creationId xmlns:p14="http://schemas.microsoft.com/office/powerpoint/2010/main" val="37601150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8C7CC3D-4C46-4591-A1A8-76BE4DEA28B4}"/>
              </a:ext>
            </a:extLst>
          </p:cNvPr>
          <p:cNvSpPr>
            <a:spLocks noGrp="1"/>
          </p:cNvSpPr>
          <p:nvPr>
            <p:ph type="pic" sz="quarter" idx="13" hasCustomPrompt="1"/>
          </p:nvPr>
        </p:nvSpPr>
        <p:spPr>
          <a:xfrm>
            <a:off x="0" y="-1"/>
            <a:ext cx="12192000" cy="6391176"/>
          </a:xfrm>
          <a:pattFill prst="pct5">
            <a:fgClr>
              <a:schemeClr val="accent1"/>
            </a:fgClr>
            <a:bgClr>
              <a:schemeClr val="bg1"/>
            </a:bgClr>
          </a:pattFill>
        </p:spPr>
        <p:txBody>
          <a:bodyPr anchor="ctr"/>
          <a:lstStyle>
            <a:lvl1pPr marL="0" indent="0" algn="ctr">
              <a:buNone/>
              <a:defRPr/>
            </a:lvl1pPr>
          </a:lstStyle>
          <a:p>
            <a:r>
              <a:rPr lang="en-US"/>
              <a:t>[Click icon to insert image]</a:t>
            </a:r>
          </a:p>
        </p:txBody>
      </p:sp>
      <p:sp>
        <p:nvSpPr>
          <p:cNvPr id="2" name="Title 1">
            <a:extLst>
              <a:ext uri="{FF2B5EF4-FFF2-40B4-BE49-F238E27FC236}">
                <a16:creationId xmlns:a16="http://schemas.microsoft.com/office/drawing/2014/main" id="{90219B01-1931-459E-A1BC-29BC0869617C}"/>
              </a:ext>
            </a:extLst>
          </p:cNvPr>
          <p:cNvSpPr>
            <a:spLocks noGrp="1"/>
          </p:cNvSpPr>
          <p:nvPr>
            <p:ph type="title" hasCustomPrompt="1"/>
          </p:nvPr>
        </p:nvSpPr>
        <p:spPr>
          <a:xfrm>
            <a:off x="664275" y="2057400"/>
            <a:ext cx="10877550" cy="714735"/>
          </a:xfrm>
        </p:spPr>
        <p:txBody>
          <a:bodyPr/>
          <a:lstStyle>
            <a:lvl1pPr>
              <a:defRPr/>
            </a:lvl1pPr>
          </a:lstStyle>
          <a:p>
            <a:r>
              <a:rPr lang="en-US"/>
              <a:t>[Insert Title and Change Font Color to White as Needed]</a:t>
            </a:r>
          </a:p>
        </p:txBody>
      </p:sp>
      <p:sp>
        <p:nvSpPr>
          <p:cNvPr id="3" name="Date Placeholder 2">
            <a:extLst>
              <a:ext uri="{FF2B5EF4-FFF2-40B4-BE49-F238E27FC236}">
                <a16:creationId xmlns:a16="http://schemas.microsoft.com/office/drawing/2014/main" id="{1B2C94C9-78BB-4EA4-8967-2FA80631B980}"/>
              </a:ext>
            </a:extLst>
          </p:cNvPr>
          <p:cNvSpPr>
            <a:spLocks noGrp="1"/>
          </p:cNvSpPr>
          <p:nvPr>
            <p:ph type="dt" sz="half" idx="10"/>
          </p:nvPr>
        </p:nvSpPr>
        <p:spPr>
          <a:xfrm>
            <a:off x="0" y="1"/>
            <a:ext cx="2743200" cy="195145"/>
          </a:xfrm>
          <a:prstGeom prst="rect">
            <a:avLst/>
          </a:prstGeom>
        </p:spPr>
        <p:txBody>
          <a:bodyPr/>
          <a:lstStyle/>
          <a:p>
            <a:fld id="{5B675E78-1951-44F0-9FAF-A3CBA03937F9}" type="datetime1">
              <a:rPr lang="en-US" smtClean="0"/>
              <a:t>1/26/2022</a:t>
            </a:fld>
            <a:endParaRPr lang="en-US"/>
          </a:p>
        </p:txBody>
      </p:sp>
      <p:sp>
        <p:nvSpPr>
          <p:cNvPr id="4" name="Footer Placeholder 3">
            <a:extLst>
              <a:ext uri="{FF2B5EF4-FFF2-40B4-BE49-F238E27FC236}">
                <a16:creationId xmlns:a16="http://schemas.microsoft.com/office/drawing/2014/main" id="{64D26733-F592-46E8-9FA3-EC6FC5C6CAB7}"/>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F69422-B90B-41D6-A93A-926C3241E393}"/>
              </a:ext>
            </a:extLst>
          </p:cNvPr>
          <p:cNvSpPr>
            <a:spLocks noGrp="1"/>
          </p:cNvSpPr>
          <p:nvPr>
            <p:ph type="sldNum" sz="quarter" idx="12"/>
          </p:nvPr>
        </p:nvSpPr>
        <p:spPr/>
        <p:txBody>
          <a:bodyPr/>
          <a:lstStyle/>
          <a:p>
            <a:fld id="{507CC9FD-F0BE-4343-88E6-11D806760E48}" type="slidenum">
              <a:rPr lang="en-US" smtClean="0"/>
              <a:pPr/>
              <a:t>‹#›</a:t>
            </a:fld>
            <a:endParaRPr lang="en-US"/>
          </a:p>
        </p:txBody>
      </p:sp>
    </p:spTree>
    <p:extLst>
      <p:ext uri="{BB962C8B-B14F-4D97-AF65-F5344CB8AC3E}">
        <p14:creationId xmlns:p14="http://schemas.microsoft.com/office/powerpoint/2010/main" val="39457718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er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C78D-46EF-4E59-AF5C-1B55CBC36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49FF86-ABF9-4337-BDBB-FDCE34B0493F}"/>
              </a:ext>
            </a:extLst>
          </p:cNvPr>
          <p:cNvSpPr>
            <a:spLocks noGrp="1"/>
          </p:cNvSpPr>
          <p:nvPr>
            <p:ph type="dt" sz="half" idx="10"/>
          </p:nvPr>
        </p:nvSpPr>
        <p:spPr>
          <a:xfrm>
            <a:off x="0" y="1"/>
            <a:ext cx="2743200" cy="195145"/>
          </a:xfrm>
          <a:prstGeom prst="rect">
            <a:avLst/>
          </a:prstGeom>
        </p:spPr>
        <p:txBody>
          <a:bodyPr/>
          <a:lstStyle/>
          <a:p>
            <a:fld id="{5B3AB921-E751-4D26-8FAF-7199D7BC2E16}" type="datetime1">
              <a:rPr lang="en-US" smtClean="0"/>
              <a:t>1/26/2022</a:t>
            </a:fld>
            <a:endParaRPr lang="en-US"/>
          </a:p>
        </p:txBody>
      </p:sp>
      <p:sp>
        <p:nvSpPr>
          <p:cNvPr id="4" name="Footer Placeholder 3">
            <a:extLst>
              <a:ext uri="{FF2B5EF4-FFF2-40B4-BE49-F238E27FC236}">
                <a16:creationId xmlns:a16="http://schemas.microsoft.com/office/drawing/2014/main" id="{E510281F-7451-4996-BC5D-20EED4D881E9}"/>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8B1C23C-18C0-40DE-9F00-AD32EBC50D85}"/>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30" name="Text Placeholder 29">
            <a:extLst>
              <a:ext uri="{FF2B5EF4-FFF2-40B4-BE49-F238E27FC236}">
                <a16:creationId xmlns:a16="http://schemas.microsoft.com/office/drawing/2014/main" id="{5DCE28D9-AC23-4E31-9484-082689437A08}"/>
              </a:ext>
            </a:extLst>
          </p:cNvPr>
          <p:cNvSpPr>
            <a:spLocks noGrp="1"/>
          </p:cNvSpPr>
          <p:nvPr>
            <p:ph type="body" sz="quarter" idx="13" hasCustomPrompt="1"/>
          </p:nvPr>
        </p:nvSpPr>
        <p:spPr>
          <a:xfrm>
            <a:off x="652463" y="1292232"/>
            <a:ext cx="3181350" cy="310896"/>
          </a:xfrm>
          <a:custGeom>
            <a:avLst/>
            <a:gdLst>
              <a:gd name="connsiteX0" fmla="*/ 0 w 3181350"/>
              <a:gd name="connsiteY0" fmla="*/ 0 h 310896"/>
              <a:gd name="connsiteX1" fmla="*/ 3181350 w 3181350"/>
              <a:gd name="connsiteY1" fmla="*/ 0 h 310896"/>
              <a:gd name="connsiteX2" fmla="*/ 2878017 w 3181350"/>
              <a:gd name="connsiteY2" fmla="*/ 310895 h 310896"/>
              <a:gd name="connsiteX3" fmla="*/ 3181350 w 3181350"/>
              <a:gd name="connsiteY3" fmla="*/ 310895 h 310896"/>
              <a:gd name="connsiteX4" fmla="*/ 3181350 w 3181350"/>
              <a:gd name="connsiteY4" fmla="*/ 310896 h 310896"/>
              <a:gd name="connsiteX5" fmla="*/ 0 w 3181350"/>
              <a:gd name="connsiteY5" fmla="*/ 310896 h 310896"/>
              <a:gd name="connsiteX0" fmla="*/ 0 w 3181350"/>
              <a:gd name="connsiteY0" fmla="*/ 0 h 310896"/>
              <a:gd name="connsiteX1" fmla="*/ 3181350 w 3181350"/>
              <a:gd name="connsiteY1" fmla="*/ 0 h 310896"/>
              <a:gd name="connsiteX2" fmla="*/ 2878017 w 3181350"/>
              <a:gd name="connsiteY2" fmla="*/ 310895 h 310896"/>
              <a:gd name="connsiteX3" fmla="*/ 3181350 w 3181350"/>
              <a:gd name="connsiteY3" fmla="*/ 310895 h 310896"/>
              <a:gd name="connsiteX4" fmla="*/ 0 w 3181350"/>
              <a:gd name="connsiteY4" fmla="*/ 310896 h 310896"/>
              <a:gd name="connsiteX5" fmla="*/ 0 w 3181350"/>
              <a:gd name="connsiteY5" fmla="*/ 0 h 310896"/>
              <a:gd name="connsiteX0" fmla="*/ 0 w 3181350"/>
              <a:gd name="connsiteY0" fmla="*/ 0 h 310896"/>
              <a:gd name="connsiteX1" fmla="*/ 3181350 w 3181350"/>
              <a:gd name="connsiteY1" fmla="*/ 0 h 310896"/>
              <a:gd name="connsiteX2" fmla="*/ 2878017 w 3181350"/>
              <a:gd name="connsiteY2" fmla="*/ 310895 h 310896"/>
              <a:gd name="connsiteX3" fmla="*/ 0 w 3181350"/>
              <a:gd name="connsiteY3" fmla="*/ 310896 h 310896"/>
              <a:gd name="connsiteX4" fmla="*/ 0 w 3181350"/>
              <a:gd name="connsiteY4" fmla="*/ 0 h 310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0" h="310896">
                <a:moveTo>
                  <a:pt x="0" y="0"/>
                </a:moveTo>
                <a:lnTo>
                  <a:pt x="3181350" y="0"/>
                </a:lnTo>
                <a:lnTo>
                  <a:pt x="2878017"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6" name="Text Placeholder 45">
            <a:extLst>
              <a:ext uri="{FF2B5EF4-FFF2-40B4-BE49-F238E27FC236}">
                <a16:creationId xmlns:a16="http://schemas.microsoft.com/office/drawing/2014/main" id="{6791866A-12A6-46F1-B35B-04C5F6A2FEAD}"/>
              </a:ext>
            </a:extLst>
          </p:cNvPr>
          <p:cNvSpPr>
            <a:spLocks noGrp="1"/>
          </p:cNvSpPr>
          <p:nvPr>
            <p:ph type="body" sz="quarter" idx="14" hasCustomPrompt="1"/>
          </p:nvPr>
        </p:nvSpPr>
        <p:spPr>
          <a:xfrm>
            <a:off x="4340225" y="1292232"/>
            <a:ext cx="3181350" cy="310896"/>
          </a:xfrm>
          <a:custGeom>
            <a:avLst/>
            <a:gdLst>
              <a:gd name="connsiteX0" fmla="*/ 0 w 3181350"/>
              <a:gd name="connsiteY0" fmla="*/ 0 h 310896"/>
              <a:gd name="connsiteX1" fmla="*/ 3181350 w 3181350"/>
              <a:gd name="connsiteY1" fmla="*/ 0 h 310896"/>
              <a:gd name="connsiteX2" fmla="*/ 3181350 w 3181350"/>
              <a:gd name="connsiteY2" fmla="*/ 5259 h 310896"/>
              <a:gd name="connsiteX3" fmla="*/ 2883146 w 3181350"/>
              <a:gd name="connsiteY3" fmla="*/ 310896 h 310896"/>
              <a:gd name="connsiteX4" fmla="*/ 0 w 3181350"/>
              <a:gd name="connsiteY4" fmla="*/ 310896 h 310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0" h="310896">
                <a:moveTo>
                  <a:pt x="0" y="0"/>
                </a:moveTo>
                <a:lnTo>
                  <a:pt x="3181350" y="0"/>
                </a:lnTo>
                <a:lnTo>
                  <a:pt x="3181350" y="5259"/>
                </a:lnTo>
                <a:lnTo>
                  <a:pt x="2883146" y="310896"/>
                </a:lnTo>
                <a:lnTo>
                  <a:pt x="0" y="310896"/>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7" name="Text Placeholder 46">
            <a:extLst>
              <a:ext uri="{FF2B5EF4-FFF2-40B4-BE49-F238E27FC236}">
                <a16:creationId xmlns:a16="http://schemas.microsoft.com/office/drawing/2014/main" id="{D0481DA2-ADBB-45C2-BDB1-E3F0E097398E}"/>
              </a:ext>
            </a:extLst>
          </p:cNvPr>
          <p:cNvSpPr>
            <a:spLocks noGrp="1"/>
          </p:cNvSpPr>
          <p:nvPr>
            <p:ph type="body" sz="quarter" idx="15" hasCustomPrompt="1"/>
          </p:nvPr>
        </p:nvSpPr>
        <p:spPr>
          <a:xfrm>
            <a:off x="8046149" y="1292232"/>
            <a:ext cx="3181350" cy="310896"/>
          </a:xfrm>
          <a:custGeom>
            <a:avLst/>
            <a:gdLst>
              <a:gd name="connsiteX0" fmla="*/ 0 w 3181350"/>
              <a:gd name="connsiteY0" fmla="*/ 0 h 310896"/>
              <a:gd name="connsiteX1" fmla="*/ 3181350 w 3181350"/>
              <a:gd name="connsiteY1" fmla="*/ 0 h 310896"/>
              <a:gd name="connsiteX2" fmla="*/ 3181350 w 3181350"/>
              <a:gd name="connsiteY2" fmla="*/ 5261 h 310896"/>
              <a:gd name="connsiteX3" fmla="*/ 2883148 w 3181350"/>
              <a:gd name="connsiteY3" fmla="*/ 310896 h 310896"/>
              <a:gd name="connsiteX4" fmla="*/ 0 w 3181350"/>
              <a:gd name="connsiteY4" fmla="*/ 310896 h 310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0" h="310896">
                <a:moveTo>
                  <a:pt x="0" y="0"/>
                </a:moveTo>
                <a:lnTo>
                  <a:pt x="3181350" y="0"/>
                </a:lnTo>
                <a:lnTo>
                  <a:pt x="3181350" y="5261"/>
                </a:lnTo>
                <a:lnTo>
                  <a:pt x="2883148" y="310896"/>
                </a:lnTo>
                <a:lnTo>
                  <a:pt x="0" y="310896"/>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0" name="Text Placeholder 39">
            <a:extLst>
              <a:ext uri="{FF2B5EF4-FFF2-40B4-BE49-F238E27FC236}">
                <a16:creationId xmlns:a16="http://schemas.microsoft.com/office/drawing/2014/main" id="{F65EF6C1-F268-4E40-AF42-E8F73900971A}"/>
              </a:ext>
            </a:extLst>
          </p:cNvPr>
          <p:cNvSpPr>
            <a:spLocks noGrp="1"/>
          </p:cNvSpPr>
          <p:nvPr>
            <p:ph type="body" sz="quarter" idx="16" hasCustomPrompt="1"/>
          </p:nvPr>
        </p:nvSpPr>
        <p:spPr>
          <a:xfrm>
            <a:off x="652463" y="2828176"/>
            <a:ext cx="3181350" cy="310896"/>
          </a:xfrm>
          <a:custGeom>
            <a:avLst/>
            <a:gdLst>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4570"/>
                </a:lnTo>
                <a:lnTo>
                  <a:pt x="2882476"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a:defRPr sz="1600"/>
            </a:lvl2pPr>
            <a:lvl3pPr>
              <a:defRPr sz="1400"/>
            </a:lvl3pPr>
            <a:lvl4pPr>
              <a:defRPr sz="1200"/>
            </a:lvl4pPr>
            <a:lvl5pPr>
              <a:defRPr sz="1100"/>
            </a:lvl5pPr>
          </a:lstStyle>
          <a:p>
            <a:pPr lvl="0"/>
            <a:r>
              <a:rPr lang="en-US"/>
              <a:t>[Insert text]</a:t>
            </a:r>
          </a:p>
        </p:txBody>
      </p:sp>
      <p:sp>
        <p:nvSpPr>
          <p:cNvPr id="43" name="Text Placeholder 42">
            <a:extLst>
              <a:ext uri="{FF2B5EF4-FFF2-40B4-BE49-F238E27FC236}">
                <a16:creationId xmlns:a16="http://schemas.microsoft.com/office/drawing/2014/main" id="{42A1221E-E83A-4BF8-B8DE-FA5240885D34}"/>
              </a:ext>
            </a:extLst>
          </p:cNvPr>
          <p:cNvSpPr>
            <a:spLocks noGrp="1"/>
          </p:cNvSpPr>
          <p:nvPr>
            <p:ph type="body" sz="quarter" idx="17" hasCustomPrompt="1"/>
          </p:nvPr>
        </p:nvSpPr>
        <p:spPr>
          <a:xfrm>
            <a:off x="4340225" y="2828176"/>
            <a:ext cx="3181350" cy="310896"/>
          </a:xfrm>
          <a:custGeom>
            <a:avLst/>
            <a:gdLst>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2285"/>
                </a:lnTo>
                <a:lnTo>
                  <a:pt x="2880246"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5" name="Text Placeholder 44">
            <a:extLst>
              <a:ext uri="{FF2B5EF4-FFF2-40B4-BE49-F238E27FC236}">
                <a16:creationId xmlns:a16="http://schemas.microsoft.com/office/drawing/2014/main" id="{0032F926-1D38-404D-B09D-F794CA91F9AB}"/>
              </a:ext>
            </a:extLst>
          </p:cNvPr>
          <p:cNvSpPr>
            <a:spLocks noGrp="1"/>
          </p:cNvSpPr>
          <p:nvPr>
            <p:ph type="body" sz="quarter" idx="18" hasCustomPrompt="1"/>
          </p:nvPr>
        </p:nvSpPr>
        <p:spPr>
          <a:xfrm>
            <a:off x="8046149" y="2828176"/>
            <a:ext cx="3181350" cy="310896"/>
          </a:xfrm>
          <a:custGeom>
            <a:avLst/>
            <a:gdLst>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2286"/>
                </a:lnTo>
                <a:lnTo>
                  <a:pt x="2880247"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1" name="Text Placeholder 40">
            <a:extLst>
              <a:ext uri="{FF2B5EF4-FFF2-40B4-BE49-F238E27FC236}">
                <a16:creationId xmlns:a16="http://schemas.microsoft.com/office/drawing/2014/main" id="{D788EC05-5918-48E0-99FC-B5ED16550AA6}"/>
              </a:ext>
            </a:extLst>
          </p:cNvPr>
          <p:cNvSpPr>
            <a:spLocks noGrp="1"/>
          </p:cNvSpPr>
          <p:nvPr>
            <p:ph type="body" sz="quarter" idx="19" hasCustomPrompt="1"/>
          </p:nvPr>
        </p:nvSpPr>
        <p:spPr>
          <a:xfrm>
            <a:off x="652463" y="4375000"/>
            <a:ext cx="3181350" cy="310896"/>
          </a:xfrm>
          <a:custGeom>
            <a:avLst/>
            <a:gdLst>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4570 h 310896"/>
              <a:gd name="connsiteX3" fmla="*/ 2882476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4570"/>
                </a:lnTo>
                <a:lnTo>
                  <a:pt x="2882476"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a:defRPr sz="1600"/>
            </a:lvl2pPr>
            <a:lvl3pPr>
              <a:defRPr sz="1400"/>
            </a:lvl3pPr>
            <a:lvl4pPr>
              <a:defRPr sz="1200"/>
            </a:lvl4pPr>
            <a:lvl5pPr>
              <a:defRPr sz="1100"/>
            </a:lvl5pPr>
          </a:lstStyle>
          <a:p>
            <a:pPr lvl="0"/>
            <a:r>
              <a:rPr lang="en-US"/>
              <a:t>[Insert text]</a:t>
            </a:r>
          </a:p>
        </p:txBody>
      </p:sp>
      <p:sp>
        <p:nvSpPr>
          <p:cNvPr id="42" name="Text Placeholder 41">
            <a:extLst>
              <a:ext uri="{FF2B5EF4-FFF2-40B4-BE49-F238E27FC236}">
                <a16:creationId xmlns:a16="http://schemas.microsoft.com/office/drawing/2014/main" id="{52E642F3-886C-4D6D-978D-7CE2950BA7D5}"/>
              </a:ext>
            </a:extLst>
          </p:cNvPr>
          <p:cNvSpPr>
            <a:spLocks noGrp="1"/>
          </p:cNvSpPr>
          <p:nvPr>
            <p:ph type="body" sz="quarter" idx="20" hasCustomPrompt="1"/>
          </p:nvPr>
        </p:nvSpPr>
        <p:spPr>
          <a:xfrm>
            <a:off x="4340225" y="4375000"/>
            <a:ext cx="3181350" cy="310896"/>
          </a:xfrm>
          <a:custGeom>
            <a:avLst/>
            <a:gdLst>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2285 h 310896"/>
              <a:gd name="connsiteX3" fmla="*/ 2880246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2285"/>
                </a:lnTo>
                <a:lnTo>
                  <a:pt x="2880246"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4" name="Text Placeholder 43">
            <a:extLst>
              <a:ext uri="{FF2B5EF4-FFF2-40B4-BE49-F238E27FC236}">
                <a16:creationId xmlns:a16="http://schemas.microsoft.com/office/drawing/2014/main" id="{109B01AC-4063-4659-AF62-D588C2F33D17}"/>
              </a:ext>
            </a:extLst>
          </p:cNvPr>
          <p:cNvSpPr>
            <a:spLocks noGrp="1"/>
          </p:cNvSpPr>
          <p:nvPr>
            <p:ph type="body" sz="quarter" idx="21" hasCustomPrompt="1"/>
          </p:nvPr>
        </p:nvSpPr>
        <p:spPr>
          <a:xfrm>
            <a:off x="8046149" y="4375000"/>
            <a:ext cx="3181350" cy="310896"/>
          </a:xfrm>
          <a:custGeom>
            <a:avLst/>
            <a:gdLst>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3181350 w 3181350"/>
              <a:gd name="connsiteY4" fmla="*/ 310895 h 310896"/>
              <a:gd name="connsiteX5" fmla="*/ 3181350 w 3181350"/>
              <a:gd name="connsiteY5" fmla="*/ 310896 h 310896"/>
              <a:gd name="connsiteX6" fmla="*/ 0 w 3181350"/>
              <a:gd name="connsiteY6" fmla="*/ 310896 h 310896"/>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3181350 w 3181350"/>
              <a:gd name="connsiteY4" fmla="*/ 310895 h 310896"/>
              <a:gd name="connsiteX5" fmla="*/ 0 w 3181350"/>
              <a:gd name="connsiteY5" fmla="*/ 310896 h 310896"/>
              <a:gd name="connsiteX6" fmla="*/ 0 w 3181350"/>
              <a:gd name="connsiteY6" fmla="*/ 0 h 310896"/>
              <a:gd name="connsiteX0" fmla="*/ 0 w 3181350"/>
              <a:gd name="connsiteY0" fmla="*/ 0 h 310896"/>
              <a:gd name="connsiteX1" fmla="*/ 3181350 w 3181350"/>
              <a:gd name="connsiteY1" fmla="*/ 0 h 310896"/>
              <a:gd name="connsiteX2" fmla="*/ 3181350 w 3181350"/>
              <a:gd name="connsiteY2" fmla="*/ 2286 h 310896"/>
              <a:gd name="connsiteX3" fmla="*/ 2880247 w 3181350"/>
              <a:gd name="connsiteY3" fmla="*/ 310895 h 310896"/>
              <a:gd name="connsiteX4" fmla="*/ 0 w 3181350"/>
              <a:gd name="connsiteY4" fmla="*/ 310896 h 310896"/>
              <a:gd name="connsiteX5" fmla="*/ 0 w 3181350"/>
              <a:gd name="connsiteY5" fmla="*/ 0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50" h="310896">
                <a:moveTo>
                  <a:pt x="0" y="0"/>
                </a:moveTo>
                <a:lnTo>
                  <a:pt x="3181350" y="0"/>
                </a:lnTo>
                <a:lnTo>
                  <a:pt x="3181350" y="2286"/>
                </a:lnTo>
                <a:lnTo>
                  <a:pt x="2880247" y="310895"/>
                </a:lnTo>
                <a:lnTo>
                  <a:pt x="0" y="310896"/>
                </a:lnTo>
                <a:lnTo>
                  <a:pt x="0" y="0"/>
                </a:lnTo>
                <a:close/>
              </a:path>
            </a:pathLst>
          </a:custGeom>
          <a:solidFill>
            <a:schemeClr val="accent1"/>
          </a:solidFill>
        </p:spPr>
        <p:txBody>
          <a:bodyPr wrap="square" lIns="91440" tIns="0" rIns="0" bIns="0" anchor="ctr">
            <a:noAutofit/>
          </a:bodyPr>
          <a:lstStyle>
            <a:lvl1pPr>
              <a:defRPr sz="1600">
                <a:solidFill>
                  <a:srgbClr val="D3D755"/>
                </a:solidFill>
              </a:defRPr>
            </a:lvl1pPr>
            <a:lvl2pPr marL="228600" indent="0">
              <a:buNone/>
              <a:defRPr sz="1600"/>
            </a:lvl2pPr>
            <a:lvl3pPr>
              <a:defRPr sz="1400"/>
            </a:lvl3pPr>
            <a:lvl4pPr>
              <a:defRPr sz="1200"/>
            </a:lvl4pPr>
            <a:lvl5pPr>
              <a:defRPr sz="1100"/>
            </a:lvl5pPr>
          </a:lstStyle>
          <a:p>
            <a:pPr lvl="0"/>
            <a:r>
              <a:rPr lang="en-US"/>
              <a:t>[Insert text]</a:t>
            </a:r>
          </a:p>
        </p:txBody>
      </p:sp>
    </p:spTree>
    <p:extLst>
      <p:ext uri="{BB962C8B-B14F-4D97-AF65-F5344CB8AC3E}">
        <p14:creationId xmlns:p14="http://schemas.microsoft.com/office/powerpoint/2010/main" val="3672828841"/>
      </p:ext>
    </p:extLst>
  </p:cSld>
  <p:clrMapOvr>
    <a:masterClrMapping/>
  </p:clrMapOvr>
  <p:extLst>
    <p:ext uri="{DCECCB84-F9BA-43D5-87BE-67443E8EF086}">
      <p15:sldGuideLst xmlns:p15="http://schemas.microsoft.com/office/powerpoint/2012/main">
        <p15:guide id="1" pos="2734">
          <p15:clr>
            <a:srgbClr val="FBAE40"/>
          </p15:clr>
        </p15:guide>
        <p15:guide id="2" pos="2611">
          <p15:clr>
            <a:srgbClr val="FBAE40"/>
          </p15:clr>
        </p15:guide>
        <p15:guide id="3" pos="4940">
          <p15:clr>
            <a:srgbClr val="FBAE40"/>
          </p15:clr>
        </p15:guide>
        <p15:guide id="4" pos="505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C78D-46EF-4E59-AF5C-1B55CBC36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49FF86-ABF9-4337-BDBB-FDCE34B0493F}"/>
              </a:ext>
            </a:extLst>
          </p:cNvPr>
          <p:cNvSpPr>
            <a:spLocks noGrp="1"/>
          </p:cNvSpPr>
          <p:nvPr>
            <p:ph type="dt" sz="half" idx="10"/>
          </p:nvPr>
        </p:nvSpPr>
        <p:spPr>
          <a:xfrm>
            <a:off x="0" y="1"/>
            <a:ext cx="2743200" cy="195145"/>
          </a:xfrm>
          <a:prstGeom prst="rect">
            <a:avLst/>
          </a:prstGeom>
        </p:spPr>
        <p:txBody>
          <a:bodyPr/>
          <a:lstStyle/>
          <a:p>
            <a:fld id="{B2207101-D00B-427C-8887-46EA07F03CB7}" type="datetime1">
              <a:rPr lang="en-US" smtClean="0"/>
              <a:t>1/26/2022</a:t>
            </a:fld>
            <a:endParaRPr lang="en-US"/>
          </a:p>
        </p:txBody>
      </p:sp>
      <p:sp>
        <p:nvSpPr>
          <p:cNvPr id="4" name="Footer Placeholder 3">
            <a:extLst>
              <a:ext uri="{FF2B5EF4-FFF2-40B4-BE49-F238E27FC236}">
                <a16:creationId xmlns:a16="http://schemas.microsoft.com/office/drawing/2014/main" id="{E510281F-7451-4996-BC5D-20EED4D881E9}"/>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8B1C23C-18C0-40DE-9F00-AD32EBC50D85}"/>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30" name="Text Placeholder 29">
            <a:extLst>
              <a:ext uri="{FF2B5EF4-FFF2-40B4-BE49-F238E27FC236}">
                <a16:creationId xmlns:a16="http://schemas.microsoft.com/office/drawing/2014/main" id="{5DCE28D9-AC23-4E31-9484-082689437A08}"/>
              </a:ext>
            </a:extLst>
          </p:cNvPr>
          <p:cNvSpPr>
            <a:spLocks noGrp="1"/>
          </p:cNvSpPr>
          <p:nvPr>
            <p:ph type="body" sz="quarter" idx="13" hasCustomPrompt="1"/>
          </p:nvPr>
        </p:nvSpPr>
        <p:spPr>
          <a:xfrm>
            <a:off x="652463" y="1613262"/>
            <a:ext cx="1862137"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6" name="Text Placeholder 45">
            <a:extLst>
              <a:ext uri="{FF2B5EF4-FFF2-40B4-BE49-F238E27FC236}">
                <a16:creationId xmlns:a16="http://schemas.microsoft.com/office/drawing/2014/main" id="{6791866A-12A6-46F1-B35B-04C5F6A2FEAD}"/>
              </a:ext>
            </a:extLst>
          </p:cNvPr>
          <p:cNvSpPr>
            <a:spLocks noGrp="1"/>
          </p:cNvSpPr>
          <p:nvPr>
            <p:ph type="body" sz="quarter" idx="14" hasCustomPrompt="1"/>
          </p:nvPr>
        </p:nvSpPr>
        <p:spPr>
          <a:xfrm>
            <a:off x="5016576" y="4016956"/>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7" name="Text Placeholder 46">
            <a:extLst>
              <a:ext uri="{FF2B5EF4-FFF2-40B4-BE49-F238E27FC236}">
                <a16:creationId xmlns:a16="http://schemas.microsoft.com/office/drawing/2014/main" id="{D0481DA2-ADBB-45C2-BDB1-E3F0E097398E}"/>
              </a:ext>
            </a:extLst>
          </p:cNvPr>
          <p:cNvSpPr>
            <a:spLocks noGrp="1"/>
          </p:cNvSpPr>
          <p:nvPr>
            <p:ph type="body" sz="quarter" idx="15" hasCustomPrompt="1"/>
          </p:nvPr>
        </p:nvSpPr>
        <p:spPr>
          <a:xfrm>
            <a:off x="7182287" y="4016956"/>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0" name="Text Placeholder 39">
            <a:extLst>
              <a:ext uri="{FF2B5EF4-FFF2-40B4-BE49-F238E27FC236}">
                <a16:creationId xmlns:a16="http://schemas.microsoft.com/office/drawing/2014/main" id="{F65EF6C1-F268-4E40-AF42-E8F73900971A}"/>
              </a:ext>
            </a:extLst>
          </p:cNvPr>
          <p:cNvSpPr>
            <a:spLocks noGrp="1"/>
          </p:cNvSpPr>
          <p:nvPr>
            <p:ph type="body" sz="quarter" idx="16" hasCustomPrompt="1"/>
          </p:nvPr>
        </p:nvSpPr>
        <p:spPr>
          <a:xfrm>
            <a:off x="2830042" y="1613262"/>
            <a:ext cx="1865022" cy="1386512"/>
          </a:xfrm>
          <a:prstGeom prst="rect">
            <a:avLst/>
          </a:prstGeom>
          <a:noFill/>
        </p:spPr>
        <p:txBody>
          <a:bodyPr wrap="square" lIns="91440" tIns="0" rIns="0" bIns="0" anchor="b">
            <a:noAutofit/>
          </a:bodyPr>
          <a:lstStyle>
            <a:lvl1pPr>
              <a:defRPr sz="1400">
                <a:solidFill>
                  <a:schemeClr val="tx2"/>
                </a:solidFill>
              </a:defRPr>
            </a:lvl1pPr>
            <a:lvl2pPr>
              <a:defRPr sz="1600"/>
            </a:lvl2pPr>
            <a:lvl3pPr>
              <a:defRPr sz="1400"/>
            </a:lvl3pPr>
            <a:lvl4pPr>
              <a:defRPr sz="1200"/>
            </a:lvl4pPr>
            <a:lvl5pPr>
              <a:defRPr sz="1100"/>
            </a:lvl5pPr>
          </a:lstStyle>
          <a:p>
            <a:pPr lvl="0"/>
            <a:r>
              <a:rPr lang="en-US"/>
              <a:t>[Insert text]</a:t>
            </a:r>
          </a:p>
        </p:txBody>
      </p:sp>
      <p:sp>
        <p:nvSpPr>
          <p:cNvPr id="43" name="Text Placeholder 42">
            <a:extLst>
              <a:ext uri="{FF2B5EF4-FFF2-40B4-BE49-F238E27FC236}">
                <a16:creationId xmlns:a16="http://schemas.microsoft.com/office/drawing/2014/main" id="{42A1221E-E83A-4BF8-B8DE-FA5240885D34}"/>
              </a:ext>
            </a:extLst>
          </p:cNvPr>
          <p:cNvSpPr>
            <a:spLocks noGrp="1"/>
          </p:cNvSpPr>
          <p:nvPr>
            <p:ph type="body" sz="quarter" idx="17" hasCustomPrompt="1"/>
          </p:nvPr>
        </p:nvSpPr>
        <p:spPr>
          <a:xfrm>
            <a:off x="9363340" y="1613262"/>
            <a:ext cx="1865022"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5" name="Text Placeholder 44">
            <a:extLst>
              <a:ext uri="{FF2B5EF4-FFF2-40B4-BE49-F238E27FC236}">
                <a16:creationId xmlns:a16="http://schemas.microsoft.com/office/drawing/2014/main" id="{0032F926-1D38-404D-B09D-F794CA91F9AB}"/>
              </a:ext>
            </a:extLst>
          </p:cNvPr>
          <p:cNvSpPr>
            <a:spLocks noGrp="1"/>
          </p:cNvSpPr>
          <p:nvPr>
            <p:ph type="body" sz="quarter" idx="18" hasCustomPrompt="1"/>
          </p:nvPr>
        </p:nvSpPr>
        <p:spPr>
          <a:xfrm>
            <a:off x="2830042" y="4016956"/>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1" name="Text Placeholder 40">
            <a:extLst>
              <a:ext uri="{FF2B5EF4-FFF2-40B4-BE49-F238E27FC236}">
                <a16:creationId xmlns:a16="http://schemas.microsoft.com/office/drawing/2014/main" id="{D788EC05-5918-48E0-99FC-B5ED16550AA6}"/>
              </a:ext>
            </a:extLst>
          </p:cNvPr>
          <p:cNvSpPr>
            <a:spLocks noGrp="1"/>
          </p:cNvSpPr>
          <p:nvPr>
            <p:ph type="body" sz="quarter" idx="19" hasCustomPrompt="1"/>
          </p:nvPr>
        </p:nvSpPr>
        <p:spPr>
          <a:xfrm>
            <a:off x="5016576" y="1613262"/>
            <a:ext cx="1865022" cy="1386512"/>
          </a:xfrm>
          <a:prstGeom prst="rect">
            <a:avLst/>
          </a:prstGeom>
          <a:noFill/>
        </p:spPr>
        <p:txBody>
          <a:bodyPr wrap="square" lIns="91440" tIns="0" rIns="0" bIns="0" anchor="b">
            <a:noAutofit/>
          </a:bodyPr>
          <a:lstStyle>
            <a:lvl1pPr>
              <a:defRPr sz="1400">
                <a:solidFill>
                  <a:schemeClr val="tx2"/>
                </a:solidFill>
              </a:defRPr>
            </a:lvl1pPr>
            <a:lvl2pPr>
              <a:defRPr sz="1600"/>
            </a:lvl2pPr>
            <a:lvl3pPr>
              <a:defRPr sz="1400"/>
            </a:lvl3pPr>
            <a:lvl4pPr>
              <a:defRPr sz="1200"/>
            </a:lvl4pPr>
            <a:lvl5pPr>
              <a:defRPr sz="1100"/>
            </a:lvl5pPr>
          </a:lstStyle>
          <a:p>
            <a:pPr lvl="0"/>
            <a:r>
              <a:rPr lang="en-US"/>
              <a:t>[Insert text]</a:t>
            </a:r>
          </a:p>
        </p:txBody>
      </p:sp>
      <p:sp>
        <p:nvSpPr>
          <p:cNvPr id="42" name="Text Placeholder 41">
            <a:extLst>
              <a:ext uri="{FF2B5EF4-FFF2-40B4-BE49-F238E27FC236}">
                <a16:creationId xmlns:a16="http://schemas.microsoft.com/office/drawing/2014/main" id="{52E642F3-886C-4D6D-978D-7CE2950BA7D5}"/>
              </a:ext>
            </a:extLst>
          </p:cNvPr>
          <p:cNvSpPr>
            <a:spLocks noGrp="1"/>
          </p:cNvSpPr>
          <p:nvPr>
            <p:ph type="body" sz="quarter" idx="20" hasCustomPrompt="1"/>
          </p:nvPr>
        </p:nvSpPr>
        <p:spPr>
          <a:xfrm>
            <a:off x="7182287" y="1613262"/>
            <a:ext cx="1865022"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4" name="Text Placeholder 43">
            <a:extLst>
              <a:ext uri="{FF2B5EF4-FFF2-40B4-BE49-F238E27FC236}">
                <a16:creationId xmlns:a16="http://schemas.microsoft.com/office/drawing/2014/main" id="{109B01AC-4063-4659-AF62-D588C2F33D17}"/>
              </a:ext>
            </a:extLst>
          </p:cNvPr>
          <p:cNvSpPr>
            <a:spLocks noGrp="1"/>
          </p:cNvSpPr>
          <p:nvPr>
            <p:ph type="body" sz="quarter" idx="21" hasCustomPrompt="1"/>
          </p:nvPr>
        </p:nvSpPr>
        <p:spPr>
          <a:xfrm>
            <a:off x="652463" y="4016956"/>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cxnSp>
        <p:nvCxnSpPr>
          <p:cNvPr id="7" name="Straight Connector 6">
            <a:extLst>
              <a:ext uri="{FF2B5EF4-FFF2-40B4-BE49-F238E27FC236}">
                <a16:creationId xmlns:a16="http://schemas.microsoft.com/office/drawing/2014/main" id="{7E671D35-7C29-423D-B542-0F586763C790}"/>
              </a:ext>
            </a:extLst>
          </p:cNvPr>
          <p:cNvCxnSpPr>
            <a:cxnSpLocks/>
          </p:cNvCxnSpPr>
          <p:nvPr userDrawn="1"/>
        </p:nvCxnSpPr>
        <p:spPr>
          <a:xfrm>
            <a:off x="652463" y="3657600"/>
            <a:ext cx="108839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E64C6647-B079-446B-AA8D-5B4DFB59404B}"/>
              </a:ext>
            </a:extLst>
          </p:cNvPr>
          <p:cNvSpPr>
            <a:spLocks noGrp="1"/>
          </p:cNvSpPr>
          <p:nvPr>
            <p:ph type="body" sz="quarter" idx="22" hasCustomPrompt="1"/>
          </p:nvPr>
        </p:nvSpPr>
        <p:spPr>
          <a:xfrm>
            <a:off x="9363340" y="4016956"/>
            <a:ext cx="1865022" cy="1386512"/>
          </a:xfrm>
        </p:spPr>
        <p:txBody>
          <a:bodyPr anchor="t">
            <a:noAutofit/>
          </a:bodyPr>
          <a:lstStyle>
            <a:lvl1pPr>
              <a:defRPr sz="1400"/>
            </a:lvl1pPr>
            <a:lvl2pPr marL="228600" indent="0">
              <a:buNone/>
              <a:defRPr/>
            </a:lvl2pPr>
          </a:lstStyle>
          <a:p>
            <a:pPr lvl="0"/>
            <a:r>
              <a:rPr lang="en-US"/>
              <a:t>[Insert text]</a:t>
            </a:r>
          </a:p>
        </p:txBody>
      </p:sp>
      <p:sp>
        <p:nvSpPr>
          <p:cNvPr id="14" name="Text Placeholder 13">
            <a:extLst>
              <a:ext uri="{FF2B5EF4-FFF2-40B4-BE49-F238E27FC236}">
                <a16:creationId xmlns:a16="http://schemas.microsoft.com/office/drawing/2014/main" id="{C11D1857-A729-4929-8734-503DD3D681BB}"/>
              </a:ext>
            </a:extLst>
          </p:cNvPr>
          <p:cNvSpPr>
            <a:spLocks noGrp="1"/>
          </p:cNvSpPr>
          <p:nvPr>
            <p:ph type="body" sz="quarter" idx="23" hasCustomPrompt="1"/>
          </p:nvPr>
        </p:nvSpPr>
        <p:spPr>
          <a:xfrm>
            <a:off x="652463" y="3272241"/>
            <a:ext cx="1865376" cy="365760"/>
          </a:xfrm>
          <a:prstGeom prst="rect">
            <a:avLst/>
          </a:prstGeom>
          <a:ln>
            <a:noFill/>
            <a:bevel/>
            <a:headEnd type="none" w="med" len="med"/>
            <a:tailEnd type="none" w="med" len="med"/>
          </a:ln>
        </p:spPr>
        <p:txBody>
          <a:bodyPr lIns="91440" anchor="ctr">
            <a:noAutofit/>
          </a:bodyPr>
          <a:lstStyle>
            <a:lvl1pPr marL="0" indent="0">
              <a:buNone/>
              <a:defRPr sz="1400">
                <a:solidFill>
                  <a:schemeClr val="accent6"/>
                </a:solidFill>
                <a:latin typeface="+mj-lt"/>
              </a:defRPr>
            </a:lvl1pPr>
          </a:lstStyle>
          <a:p>
            <a:pPr lvl="0"/>
            <a:r>
              <a:rPr lang="en-US"/>
              <a:t>[Year]</a:t>
            </a:r>
          </a:p>
        </p:txBody>
      </p:sp>
      <p:sp>
        <p:nvSpPr>
          <p:cNvPr id="16" name="Text Placeholder 15">
            <a:extLst>
              <a:ext uri="{FF2B5EF4-FFF2-40B4-BE49-F238E27FC236}">
                <a16:creationId xmlns:a16="http://schemas.microsoft.com/office/drawing/2014/main" id="{5E80E44C-4A2D-4661-AD22-BB24C15D3DF4}"/>
              </a:ext>
            </a:extLst>
          </p:cNvPr>
          <p:cNvSpPr>
            <a:spLocks noGrp="1"/>
          </p:cNvSpPr>
          <p:nvPr>
            <p:ph type="body" sz="quarter" idx="24" hasCustomPrompt="1"/>
          </p:nvPr>
        </p:nvSpPr>
        <p:spPr>
          <a:xfrm>
            <a:off x="2830042" y="3272241"/>
            <a:ext cx="1865376" cy="365760"/>
          </a:xfrm>
        </p:spPr>
        <p:txBody>
          <a:bodyPr lIns="91440" anchor="ctr">
            <a:noAutofit/>
          </a:bodyPr>
          <a:lstStyle>
            <a:lvl1pPr marL="0" indent="0">
              <a:buNone/>
              <a:defRPr sz="1400">
                <a:solidFill>
                  <a:schemeClr val="accent6"/>
                </a:solidFill>
                <a:latin typeface="+mj-lt"/>
              </a:defRPr>
            </a:lvl1pPr>
          </a:lstStyle>
          <a:p>
            <a:pPr lvl="0"/>
            <a:r>
              <a:rPr lang="en-US"/>
              <a:t>[Year]</a:t>
            </a:r>
          </a:p>
        </p:txBody>
      </p:sp>
      <p:sp>
        <p:nvSpPr>
          <p:cNvPr id="18" name="Text Placeholder 17">
            <a:extLst>
              <a:ext uri="{FF2B5EF4-FFF2-40B4-BE49-F238E27FC236}">
                <a16:creationId xmlns:a16="http://schemas.microsoft.com/office/drawing/2014/main" id="{7CB43FDB-A6F2-4060-91A6-8E96774AD2E7}"/>
              </a:ext>
            </a:extLst>
          </p:cNvPr>
          <p:cNvSpPr>
            <a:spLocks noGrp="1"/>
          </p:cNvSpPr>
          <p:nvPr>
            <p:ph type="body" sz="quarter" idx="25" hasCustomPrompt="1"/>
          </p:nvPr>
        </p:nvSpPr>
        <p:spPr>
          <a:xfrm>
            <a:off x="5016575" y="3272241"/>
            <a:ext cx="1865376" cy="365760"/>
          </a:xfrm>
        </p:spPr>
        <p:txBody>
          <a:bodyPr lIns="91440" anchor="ctr">
            <a:noAutofit/>
          </a:bodyPr>
          <a:lstStyle>
            <a:lvl1pPr marL="0" indent="0">
              <a:buNone/>
              <a:defRPr sz="1400">
                <a:solidFill>
                  <a:schemeClr val="accent6"/>
                </a:solidFill>
                <a:latin typeface="+mj-lt"/>
              </a:defRPr>
            </a:lvl1pPr>
          </a:lstStyle>
          <a:p>
            <a:pPr lvl="0"/>
            <a:r>
              <a:rPr lang="en-US"/>
              <a:t>[Year]</a:t>
            </a:r>
          </a:p>
        </p:txBody>
      </p:sp>
      <p:sp>
        <p:nvSpPr>
          <p:cNvPr id="20" name="Text Placeholder 19">
            <a:extLst>
              <a:ext uri="{FF2B5EF4-FFF2-40B4-BE49-F238E27FC236}">
                <a16:creationId xmlns:a16="http://schemas.microsoft.com/office/drawing/2014/main" id="{2F1F0739-9660-4447-B3E7-73C480F03266}"/>
              </a:ext>
            </a:extLst>
          </p:cNvPr>
          <p:cNvSpPr>
            <a:spLocks noGrp="1"/>
          </p:cNvSpPr>
          <p:nvPr>
            <p:ph type="body" sz="quarter" idx="26" hasCustomPrompt="1"/>
          </p:nvPr>
        </p:nvSpPr>
        <p:spPr>
          <a:xfrm>
            <a:off x="7182286" y="3272241"/>
            <a:ext cx="1865376" cy="365760"/>
          </a:xfrm>
        </p:spPr>
        <p:txBody>
          <a:bodyPr lIns="91440" anchor="ctr">
            <a:noAutofit/>
          </a:bodyPr>
          <a:lstStyle>
            <a:lvl1pPr marL="0" indent="0">
              <a:buNone/>
              <a:defRPr sz="1400">
                <a:solidFill>
                  <a:schemeClr val="accent6"/>
                </a:solidFill>
                <a:latin typeface="+mj-lt"/>
              </a:defRPr>
            </a:lvl1pPr>
          </a:lstStyle>
          <a:p>
            <a:pPr lvl="0"/>
            <a:r>
              <a:rPr lang="en-US"/>
              <a:t>[Year]</a:t>
            </a:r>
          </a:p>
        </p:txBody>
      </p:sp>
      <p:sp>
        <p:nvSpPr>
          <p:cNvPr id="22" name="Text Placeholder 21">
            <a:extLst>
              <a:ext uri="{FF2B5EF4-FFF2-40B4-BE49-F238E27FC236}">
                <a16:creationId xmlns:a16="http://schemas.microsoft.com/office/drawing/2014/main" id="{ABB6C881-9C1D-4D94-AE7C-212446E928BA}"/>
              </a:ext>
            </a:extLst>
          </p:cNvPr>
          <p:cNvSpPr>
            <a:spLocks noGrp="1"/>
          </p:cNvSpPr>
          <p:nvPr>
            <p:ph type="body" sz="quarter" idx="27" hasCustomPrompt="1"/>
          </p:nvPr>
        </p:nvSpPr>
        <p:spPr>
          <a:xfrm>
            <a:off x="9363339" y="3272241"/>
            <a:ext cx="1865376" cy="365760"/>
          </a:xfrm>
        </p:spPr>
        <p:txBody>
          <a:bodyPr lIns="91440" anchor="ctr">
            <a:noAutofit/>
          </a:bodyPr>
          <a:lstStyle>
            <a:lvl1pPr marL="0" indent="0">
              <a:buNone/>
              <a:defRPr sz="1400">
                <a:solidFill>
                  <a:schemeClr val="accent6"/>
                </a:solidFill>
                <a:latin typeface="+mj-lt"/>
              </a:defRPr>
            </a:lvl1pPr>
          </a:lstStyle>
          <a:p>
            <a:pPr lvl="0"/>
            <a:r>
              <a:rPr lang="en-US"/>
              <a:t>[Year]</a:t>
            </a:r>
          </a:p>
        </p:txBody>
      </p:sp>
      <p:cxnSp>
        <p:nvCxnSpPr>
          <p:cNvPr id="27" name="Straight Connector 26">
            <a:extLst>
              <a:ext uri="{FF2B5EF4-FFF2-40B4-BE49-F238E27FC236}">
                <a16:creationId xmlns:a16="http://schemas.microsoft.com/office/drawing/2014/main" id="{B4469A45-AC07-4939-BD36-B7C8309EBD6D}"/>
              </a:ext>
            </a:extLst>
          </p:cNvPr>
          <p:cNvCxnSpPr>
            <a:cxnSpLocks/>
          </p:cNvCxnSpPr>
          <p:nvPr userDrawn="1"/>
        </p:nvCxnSpPr>
        <p:spPr>
          <a:xfrm>
            <a:off x="652463"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1CD60C-6072-4BF3-98B8-99C49F48F12B}"/>
              </a:ext>
            </a:extLst>
          </p:cNvPr>
          <p:cNvCxnSpPr>
            <a:cxnSpLocks/>
          </p:cNvCxnSpPr>
          <p:nvPr userDrawn="1"/>
        </p:nvCxnSpPr>
        <p:spPr>
          <a:xfrm>
            <a:off x="2830042"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BA9941D-6D6D-462F-B0C7-FDE8FB232F17}"/>
              </a:ext>
            </a:extLst>
          </p:cNvPr>
          <p:cNvCxnSpPr>
            <a:cxnSpLocks/>
          </p:cNvCxnSpPr>
          <p:nvPr userDrawn="1"/>
        </p:nvCxnSpPr>
        <p:spPr>
          <a:xfrm>
            <a:off x="5010150"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3AEC5B3-F4A2-434A-A88D-D6EB5EEFD11C}"/>
              </a:ext>
            </a:extLst>
          </p:cNvPr>
          <p:cNvCxnSpPr>
            <a:cxnSpLocks/>
          </p:cNvCxnSpPr>
          <p:nvPr userDrawn="1"/>
        </p:nvCxnSpPr>
        <p:spPr>
          <a:xfrm>
            <a:off x="7178675"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0FF1AE-B051-43C4-B478-25C9FF963716}"/>
              </a:ext>
            </a:extLst>
          </p:cNvPr>
          <p:cNvCxnSpPr>
            <a:cxnSpLocks/>
          </p:cNvCxnSpPr>
          <p:nvPr userDrawn="1"/>
        </p:nvCxnSpPr>
        <p:spPr>
          <a:xfrm>
            <a:off x="9359900" y="3048000"/>
            <a:ext cx="0" cy="920167"/>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4347A8D-8D3D-470C-B3AF-EE5654AD31C2}"/>
              </a:ext>
            </a:extLst>
          </p:cNvPr>
          <p:cNvSpPr/>
          <p:nvPr userDrawn="1"/>
        </p:nvSpPr>
        <p:spPr>
          <a:xfrm>
            <a:off x="9321800"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066184E-51B6-47D7-AE97-17999DAFCC5E}"/>
              </a:ext>
            </a:extLst>
          </p:cNvPr>
          <p:cNvSpPr/>
          <p:nvPr userDrawn="1"/>
        </p:nvSpPr>
        <p:spPr>
          <a:xfrm>
            <a:off x="7140575"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6C33653-7B96-48E2-A96C-A8941F5EA7CB}"/>
              </a:ext>
            </a:extLst>
          </p:cNvPr>
          <p:cNvSpPr/>
          <p:nvPr userDrawn="1"/>
        </p:nvSpPr>
        <p:spPr>
          <a:xfrm>
            <a:off x="4972050"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F5A9EBB-AD97-432E-B603-644FB25C4F7B}"/>
              </a:ext>
            </a:extLst>
          </p:cNvPr>
          <p:cNvSpPr/>
          <p:nvPr userDrawn="1"/>
        </p:nvSpPr>
        <p:spPr>
          <a:xfrm>
            <a:off x="2794799"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B6D0AD25-E239-4962-BC9B-8F79D23F7F92}"/>
              </a:ext>
            </a:extLst>
          </p:cNvPr>
          <p:cNvSpPr/>
          <p:nvPr userDrawn="1"/>
        </p:nvSpPr>
        <p:spPr>
          <a:xfrm>
            <a:off x="614363" y="3619500"/>
            <a:ext cx="76200" cy="76200"/>
          </a:xfrm>
          <a:prstGeom prst="rect">
            <a:avLst/>
          </a:prstGeom>
          <a:solidFill>
            <a:srgbClr val="F36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557384"/>
      </p:ext>
    </p:extLst>
  </p:cSld>
  <p:clrMapOvr>
    <a:masterClrMapping/>
  </p:clrMapOvr>
  <p:extLst>
    <p:ext uri="{DCECCB84-F9BA-43D5-87BE-67443E8EF086}">
      <p15:sldGuideLst xmlns:p15="http://schemas.microsoft.com/office/powerpoint/2012/main">
        <p15:guide id="1" pos="3156">
          <p15:clr>
            <a:srgbClr val="FBAE40"/>
          </p15:clr>
        </p15:guide>
        <p15:guide id="2" pos="1781">
          <p15:clr>
            <a:srgbClr val="FBAE40"/>
          </p15:clr>
        </p15:guide>
        <p15:guide id="3" pos="4522">
          <p15:clr>
            <a:srgbClr val="FBAE40"/>
          </p15:clr>
        </p15:guide>
        <p15:guide id="4" pos="589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meline - Mov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C78D-46EF-4E59-AF5C-1B55CBC36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49FF86-ABF9-4337-BDBB-FDCE34B0493F}"/>
              </a:ext>
            </a:extLst>
          </p:cNvPr>
          <p:cNvSpPr>
            <a:spLocks noGrp="1"/>
          </p:cNvSpPr>
          <p:nvPr>
            <p:ph type="dt" sz="half" idx="10"/>
          </p:nvPr>
        </p:nvSpPr>
        <p:spPr>
          <a:xfrm>
            <a:off x="0" y="1"/>
            <a:ext cx="2743200" cy="195145"/>
          </a:xfrm>
          <a:prstGeom prst="rect">
            <a:avLst/>
          </a:prstGeom>
        </p:spPr>
        <p:txBody>
          <a:bodyPr/>
          <a:lstStyle/>
          <a:p>
            <a:fld id="{8969AB1E-B120-4CDD-929A-156C9EC0B20E}" type="datetime1">
              <a:rPr lang="en-US" smtClean="0"/>
              <a:t>1/26/2022</a:t>
            </a:fld>
            <a:endParaRPr lang="en-US"/>
          </a:p>
        </p:txBody>
      </p:sp>
      <p:sp>
        <p:nvSpPr>
          <p:cNvPr id="4" name="Footer Placeholder 3">
            <a:extLst>
              <a:ext uri="{FF2B5EF4-FFF2-40B4-BE49-F238E27FC236}">
                <a16:creationId xmlns:a16="http://schemas.microsoft.com/office/drawing/2014/main" id="{E510281F-7451-4996-BC5D-20EED4D881E9}"/>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8B1C23C-18C0-40DE-9F00-AD32EBC50D85}"/>
              </a:ext>
            </a:extLst>
          </p:cNvPr>
          <p:cNvSpPr>
            <a:spLocks noGrp="1"/>
          </p:cNvSpPr>
          <p:nvPr>
            <p:ph type="sldNum" sz="quarter" idx="12"/>
          </p:nvPr>
        </p:nvSpPr>
        <p:spPr/>
        <p:txBody>
          <a:bodyPr/>
          <a:lstStyle/>
          <a:p>
            <a:fld id="{507CC9FD-F0BE-4343-88E6-11D806760E48}" type="slidenum">
              <a:rPr lang="en-US" smtClean="0"/>
              <a:pPr/>
              <a:t>‹#›</a:t>
            </a:fld>
            <a:endParaRPr lang="en-US"/>
          </a:p>
        </p:txBody>
      </p:sp>
      <p:sp>
        <p:nvSpPr>
          <p:cNvPr id="30" name="Text Placeholder 29">
            <a:extLst>
              <a:ext uri="{FF2B5EF4-FFF2-40B4-BE49-F238E27FC236}">
                <a16:creationId xmlns:a16="http://schemas.microsoft.com/office/drawing/2014/main" id="{5DCE28D9-AC23-4E31-9484-082689437A08}"/>
              </a:ext>
            </a:extLst>
          </p:cNvPr>
          <p:cNvSpPr>
            <a:spLocks noGrp="1"/>
          </p:cNvSpPr>
          <p:nvPr>
            <p:ph type="body" sz="quarter" idx="13" hasCustomPrompt="1"/>
          </p:nvPr>
        </p:nvSpPr>
        <p:spPr>
          <a:xfrm>
            <a:off x="652463" y="1613262"/>
            <a:ext cx="1862137"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6" name="Text Placeholder 45">
            <a:extLst>
              <a:ext uri="{FF2B5EF4-FFF2-40B4-BE49-F238E27FC236}">
                <a16:creationId xmlns:a16="http://schemas.microsoft.com/office/drawing/2014/main" id="{6791866A-12A6-46F1-B35B-04C5F6A2FEAD}"/>
              </a:ext>
            </a:extLst>
          </p:cNvPr>
          <p:cNvSpPr>
            <a:spLocks noGrp="1"/>
          </p:cNvSpPr>
          <p:nvPr>
            <p:ph type="body" sz="quarter" idx="14" hasCustomPrompt="1"/>
          </p:nvPr>
        </p:nvSpPr>
        <p:spPr>
          <a:xfrm>
            <a:off x="5016576" y="4023688"/>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7" name="Text Placeholder 46">
            <a:extLst>
              <a:ext uri="{FF2B5EF4-FFF2-40B4-BE49-F238E27FC236}">
                <a16:creationId xmlns:a16="http://schemas.microsoft.com/office/drawing/2014/main" id="{D0481DA2-ADBB-45C2-BDB1-E3F0E097398E}"/>
              </a:ext>
            </a:extLst>
          </p:cNvPr>
          <p:cNvSpPr>
            <a:spLocks noGrp="1"/>
          </p:cNvSpPr>
          <p:nvPr>
            <p:ph type="body" sz="quarter" idx="15" hasCustomPrompt="1"/>
          </p:nvPr>
        </p:nvSpPr>
        <p:spPr>
          <a:xfrm>
            <a:off x="7182287" y="4023688"/>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0" name="Text Placeholder 39">
            <a:extLst>
              <a:ext uri="{FF2B5EF4-FFF2-40B4-BE49-F238E27FC236}">
                <a16:creationId xmlns:a16="http://schemas.microsoft.com/office/drawing/2014/main" id="{F65EF6C1-F268-4E40-AF42-E8F73900971A}"/>
              </a:ext>
            </a:extLst>
          </p:cNvPr>
          <p:cNvSpPr>
            <a:spLocks noGrp="1"/>
          </p:cNvSpPr>
          <p:nvPr>
            <p:ph type="body" sz="quarter" idx="16" hasCustomPrompt="1"/>
          </p:nvPr>
        </p:nvSpPr>
        <p:spPr>
          <a:xfrm>
            <a:off x="2830042" y="1613262"/>
            <a:ext cx="1865022" cy="1386512"/>
          </a:xfrm>
          <a:prstGeom prst="rect">
            <a:avLst/>
          </a:prstGeom>
          <a:noFill/>
        </p:spPr>
        <p:txBody>
          <a:bodyPr wrap="square" lIns="91440" tIns="0" rIns="0" bIns="0" anchor="b">
            <a:noAutofit/>
          </a:bodyPr>
          <a:lstStyle>
            <a:lvl1pPr>
              <a:defRPr sz="1400">
                <a:solidFill>
                  <a:schemeClr val="tx2"/>
                </a:solidFill>
              </a:defRPr>
            </a:lvl1pPr>
            <a:lvl2pPr>
              <a:defRPr sz="1600"/>
            </a:lvl2pPr>
            <a:lvl3pPr>
              <a:defRPr sz="1400"/>
            </a:lvl3pPr>
            <a:lvl4pPr>
              <a:defRPr sz="1200"/>
            </a:lvl4pPr>
            <a:lvl5pPr>
              <a:defRPr sz="1100"/>
            </a:lvl5pPr>
          </a:lstStyle>
          <a:p>
            <a:pPr lvl="0"/>
            <a:r>
              <a:rPr lang="en-US"/>
              <a:t>[Insert text]</a:t>
            </a:r>
          </a:p>
        </p:txBody>
      </p:sp>
      <p:sp>
        <p:nvSpPr>
          <p:cNvPr id="43" name="Text Placeholder 42">
            <a:extLst>
              <a:ext uri="{FF2B5EF4-FFF2-40B4-BE49-F238E27FC236}">
                <a16:creationId xmlns:a16="http://schemas.microsoft.com/office/drawing/2014/main" id="{42A1221E-E83A-4BF8-B8DE-FA5240885D34}"/>
              </a:ext>
            </a:extLst>
          </p:cNvPr>
          <p:cNvSpPr>
            <a:spLocks noGrp="1"/>
          </p:cNvSpPr>
          <p:nvPr>
            <p:ph type="body" sz="quarter" idx="17" hasCustomPrompt="1"/>
          </p:nvPr>
        </p:nvSpPr>
        <p:spPr>
          <a:xfrm>
            <a:off x="9363340" y="1613262"/>
            <a:ext cx="1865022"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5" name="Text Placeholder 44">
            <a:extLst>
              <a:ext uri="{FF2B5EF4-FFF2-40B4-BE49-F238E27FC236}">
                <a16:creationId xmlns:a16="http://schemas.microsoft.com/office/drawing/2014/main" id="{0032F926-1D38-404D-B09D-F794CA91F9AB}"/>
              </a:ext>
            </a:extLst>
          </p:cNvPr>
          <p:cNvSpPr>
            <a:spLocks noGrp="1"/>
          </p:cNvSpPr>
          <p:nvPr>
            <p:ph type="body" sz="quarter" idx="18" hasCustomPrompt="1"/>
          </p:nvPr>
        </p:nvSpPr>
        <p:spPr>
          <a:xfrm>
            <a:off x="2830042" y="4023688"/>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1" name="Text Placeholder 40">
            <a:extLst>
              <a:ext uri="{FF2B5EF4-FFF2-40B4-BE49-F238E27FC236}">
                <a16:creationId xmlns:a16="http://schemas.microsoft.com/office/drawing/2014/main" id="{D788EC05-5918-48E0-99FC-B5ED16550AA6}"/>
              </a:ext>
            </a:extLst>
          </p:cNvPr>
          <p:cNvSpPr>
            <a:spLocks noGrp="1"/>
          </p:cNvSpPr>
          <p:nvPr>
            <p:ph type="body" sz="quarter" idx="19" hasCustomPrompt="1"/>
          </p:nvPr>
        </p:nvSpPr>
        <p:spPr>
          <a:xfrm>
            <a:off x="5016576" y="1613262"/>
            <a:ext cx="1865022" cy="1386512"/>
          </a:xfrm>
          <a:prstGeom prst="rect">
            <a:avLst/>
          </a:prstGeom>
          <a:noFill/>
        </p:spPr>
        <p:txBody>
          <a:bodyPr wrap="square" lIns="91440" tIns="0" rIns="0" bIns="0" anchor="b">
            <a:noAutofit/>
          </a:bodyPr>
          <a:lstStyle>
            <a:lvl1pPr>
              <a:defRPr sz="1400">
                <a:solidFill>
                  <a:schemeClr val="tx2"/>
                </a:solidFill>
              </a:defRPr>
            </a:lvl1pPr>
            <a:lvl2pPr>
              <a:defRPr sz="1600"/>
            </a:lvl2pPr>
            <a:lvl3pPr>
              <a:defRPr sz="1400"/>
            </a:lvl3pPr>
            <a:lvl4pPr>
              <a:defRPr sz="1200"/>
            </a:lvl4pPr>
            <a:lvl5pPr>
              <a:defRPr sz="1100"/>
            </a:lvl5pPr>
          </a:lstStyle>
          <a:p>
            <a:pPr lvl="0"/>
            <a:r>
              <a:rPr lang="en-US"/>
              <a:t>[Insert text]</a:t>
            </a:r>
          </a:p>
        </p:txBody>
      </p:sp>
      <p:sp>
        <p:nvSpPr>
          <p:cNvPr id="42" name="Text Placeholder 41">
            <a:extLst>
              <a:ext uri="{FF2B5EF4-FFF2-40B4-BE49-F238E27FC236}">
                <a16:creationId xmlns:a16="http://schemas.microsoft.com/office/drawing/2014/main" id="{52E642F3-886C-4D6D-978D-7CE2950BA7D5}"/>
              </a:ext>
            </a:extLst>
          </p:cNvPr>
          <p:cNvSpPr>
            <a:spLocks noGrp="1"/>
          </p:cNvSpPr>
          <p:nvPr>
            <p:ph type="body" sz="quarter" idx="20" hasCustomPrompt="1"/>
          </p:nvPr>
        </p:nvSpPr>
        <p:spPr>
          <a:xfrm>
            <a:off x="7182287" y="1613262"/>
            <a:ext cx="1865022" cy="1386512"/>
          </a:xfrm>
          <a:prstGeom prst="rect">
            <a:avLst/>
          </a:prstGeom>
          <a:noFill/>
        </p:spPr>
        <p:txBody>
          <a:bodyPr wrap="square" lIns="91440" tIns="0" rIns="0" bIns="0" anchor="b">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sp>
        <p:nvSpPr>
          <p:cNvPr id="44" name="Text Placeholder 43">
            <a:extLst>
              <a:ext uri="{FF2B5EF4-FFF2-40B4-BE49-F238E27FC236}">
                <a16:creationId xmlns:a16="http://schemas.microsoft.com/office/drawing/2014/main" id="{109B01AC-4063-4659-AF62-D588C2F33D17}"/>
              </a:ext>
            </a:extLst>
          </p:cNvPr>
          <p:cNvSpPr>
            <a:spLocks noGrp="1"/>
          </p:cNvSpPr>
          <p:nvPr>
            <p:ph type="body" sz="quarter" idx="21" hasCustomPrompt="1"/>
          </p:nvPr>
        </p:nvSpPr>
        <p:spPr>
          <a:xfrm>
            <a:off x="652463" y="4023688"/>
            <a:ext cx="1865022" cy="1386512"/>
          </a:xfrm>
          <a:prstGeom prst="rect">
            <a:avLst/>
          </a:prstGeom>
          <a:noFill/>
        </p:spPr>
        <p:txBody>
          <a:bodyPr wrap="square" lIns="91440" tIns="0" rIns="0" bIns="0" anchor="t">
            <a:noAutofit/>
          </a:bodyPr>
          <a:lstStyle>
            <a:lvl1pPr>
              <a:defRPr sz="1400">
                <a:solidFill>
                  <a:schemeClr val="tx2"/>
                </a:solidFill>
              </a:defRPr>
            </a:lvl1pPr>
            <a:lvl2pPr marL="228600" indent="0">
              <a:buNone/>
              <a:defRPr sz="1600"/>
            </a:lvl2pPr>
            <a:lvl3pPr>
              <a:defRPr sz="1400"/>
            </a:lvl3pPr>
            <a:lvl4pPr>
              <a:defRPr sz="1200"/>
            </a:lvl4pPr>
            <a:lvl5pPr>
              <a:defRPr sz="1100"/>
            </a:lvl5pPr>
          </a:lstStyle>
          <a:p>
            <a:pPr lvl="0"/>
            <a:r>
              <a:rPr lang="en-US"/>
              <a:t>[Insert text]</a:t>
            </a:r>
          </a:p>
        </p:txBody>
      </p:sp>
      <p:cxnSp>
        <p:nvCxnSpPr>
          <p:cNvPr id="7" name="Straight Connector 6">
            <a:extLst>
              <a:ext uri="{FF2B5EF4-FFF2-40B4-BE49-F238E27FC236}">
                <a16:creationId xmlns:a16="http://schemas.microsoft.com/office/drawing/2014/main" id="{7E671D35-7C29-423D-B542-0F586763C790}"/>
              </a:ext>
            </a:extLst>
          </p:cNvPr>
          <p:cNvCxnSpPr>
            <a:cxnSpLocks/>
          </p:cNvCxnSpPr>
          <p:nvPr userDrawn="1"/>
        </p:nvCxnSpPr>
        <p:spPr>
          <a:xfrm>
            <a:off x="652463" y="3657600"/>
            <a:ext cx="108839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E64C6647-B079-446B-AA8D-5B4DFB59404B}"/>
              </a:ext>
            </a:extLst>
          </p:cNvPr>
          <p:cNvSpPr>
            <a:spLocks noGrp="1"/>
          </p:cNvSpPr>
          <p:nvPr>
            <p:ph type="body" sz="quarter" idx="22" hasCustomPrompt="1"/>
          </p:nvPr>
        </p:nvSpPr>
        <p:spPr>
          <a:xfrm>
            <a:off x="9363340" y="4023688"/>
            <a:ext cx="1865022" cy="1386512"/>
          </a:xfrm>
        </p:spPr>
        <p:txBody>
          <a:bodyPr anchor="t">
            <a:noAutofit/>
          </a:bodyPr>
          <a:lstStyle>
            <a:lvl1pPr>
              <a:defRPr sz="1400"/>
            </a:lvl1pPr>
            <a:lvl2pPr marL="228600" indent="0">
              <a:buNone/>
              <a:defRPr/>
            </a:lvl2pPr>
          </a:lstStyle>
          <a:p>
            <a:pPr lvl="0"/>
            <a:r>
              <a:rPr lang="en-US"/>
              <a:t>[Insert text]</a:t>
            </a:r>
          </a:p>
        </p:txBody>
      </p:sp>
      <p:sp>
        <p:nvSpPr>
          <p:cNvPr id="14" name="Text Placeholder 13">
            <a:extLst>
              <a:ext uri="{FF2B5EF4-FFF2-40B4-BE49-F238E27FC236}">
                <a16:creationId xmlns:a16="http://schemas.microsoft.com/office/drawing/2014/main" id="{C11D1857-A729-4929-8734-503DD3D681BB}"/>
              </a:ext>
            </a:extLst>
          </p:cNvPr>
          <p:cNvSpPr>
            <a:spLocks noGrp="1"/>
          </p:cNvSpPr>
          <p:nvPr>
            <p:ph type="body" sz="quarter" idx="23" hasCustomPrompt="1"/>
          </p:nvPr>
        </p:nvSpPr>
        <p:spPr>
          <a:xfrm>
            <a:off x="652463" y="3048000"/>
            <a:ext cx="1865376" cy="918487"/>
          </a:xfrm>
          <a:prstGeom prst="accentCallout1">
            <a:avLst>
              <a:gd name="adj1" fmla="val 65508"/>
              <a:gd name="adj2" fmla="val 86"/>
              <a:gd name="adj3" fmla="val 65889"/>
              <a:gd name="adj4" fmla="val -61"/>
            </a:avLst>
          </a:prstGeom>
          <a:ln cap="rnd">
            <a:solidFill>
              <a:schemeClr val="accent1"/>
            </a:solidFill>
            <a:beve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
        <p:nvSpPr>
          <p:cNvPr id="16" name="Text Placeholder 15">
            <a:extLst>
              <a:ext uri="{FF2B5EF4-FFF2-40B4-BE49-F238E27FC236}">
                <a16:creationId xmlns:a16="http://schemas.microsoft.com/office/drawing/2014/main" id="{5E80E44C-4A2D-4661-AD22-BB24C15D3DF4}"/>
              </a:ext>
            </a:extLst>
          </p:cNvPr>
          <p:cNvSpPr>
            <a:spLocks noGrp="1"/>
          </p:cNvSpPr>
          <p:nvPr>
            <p:ph type="body" sz="quarter" idx="24" hasCustomPrompt="1"/>
          </p:nvPr>
        </p:nvSpPr>
        <p:spPr>
          <a:xfrm>
            <a:off x="2830041" y="3047999"/>
            <a:ext cx="1865376" cy="917575"/>
          </a:xfrm>
          <a:prstGeom prst="accentCallout1">
            <a:avLst>
              <a:gd name="adj1" fmla="val 65924"/>
              <a:gd name="adj2" fmla="val -252"/>
              <a:gd name="adj3" fmla="val 63269"/>
              <a:gd name="adj4" fmla="val -404"/>
            </a:avLst>
          </a:prstGeom>
          <a:ln>
            <a:solidFill>
              <a:schemeClr val="accent1"/>
            </a:solidFil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
        <p:nvSpPr>
          <p:cNvPr id="18" name="Text Placeholder 17">
            <a:extLst>
              <a:ext uri="{FF2B5EF4-FFF2-40B4-BE49-F238E27FC236}">
                <a16:creationId xmlns:a16="http://schemas.microsoft.com/office/drawing/2014/main" id="{7CB43FDB-A6F2-4060-91A6-8E96774AD2E7}"/>
              </a:ext>
            </a:extLst>
          </p:cNvPr>
          <p:cNvSpPr>
            <a:spLocks noGrp="1"/>
          </p:cNvSpPr>
          <p:nvPr>
            <p:ph type="body" sz="quarter" idx="25" hasCustomPrompt="1"/>
          </p:nvPr>
        </p:nvSpPr>
        <p:spPr>
          <a:xfrm>
            <a:off x="5016575" y="3048000"/>
            <a:ext cx="1865376" cy="917574"/>
          </a:xfrm>
          <a:prstGeom prst="accentCallout1">
            <a:avLst>
              <a:gd name="adj1" fmla="val 66674"/>
              <a:gd name="adj2" fmla="val -622"/>
              <a:gd name="adj3" fmla="val 69055"/>
              <a:gd name="adj4" fmla="val 222"/>
            </a:avLst>
          </a:prstGeom>
          <a:ln>
            <a:solidFill>
              <a:schemeClr val="accent1"/>
            </a:solidFil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
        <p:nvSpPr>
          <p:cNvPr id="20" name="Text Placeholder 19">
            <a:extLst>
              <a:ext uri="{FF2B5EF4-FFF2-40B4-BE49-F238E27FC236}">
                <a16:creationId xmlns:a16="http://schemas.microsoft.com/office/drawing/2014/main" id="{2F1F0739-9660-4447-B3E7-73C480F03266}"/>
              </a:ext>
            </a:extLst>
          </p:cNvPr>
          <p:cNvSpPr>
            <a:spLocks noGrp="1"/>
          </p:cNvSpPr>
          <p:nvPr>
            <p:ph type="body" sz="quarter" idx="26" hasCustomPrompt="1"/>
          </p:nvPr>
        </p:nvSpPr>
        <p:spPr>
          <a:xfrm>
            <a:off x="7182286" y="3047999"/>
            <a:ext cx="1865376" cy="917575"/>
          </a:xfrm>
          <a:prstGeom prst="accentCallout1">
            <a:avLst>
              <a:gd name="adj1" fmla="val 66450"/>
              <a:gd name="adj2" fmla="val -401"/>
              <a:gd name="adj3" fmla="val 65696"/>
              <a:gd name="adj4" fmla="val -329"/>
            </a:avLst>
          </a:prstGeom>
          <a:ln>
            <a:solidFill>
              <a:schemeClr val="accent1"/>
            </a:solidFil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
        <p:nvSpPr>
          <p:cNvPr id="22" name="Text Placeholder 21">
            <a:extLst>
              <a:ext uri="{FF2B5EF4-FFF2-40B4-BE49-F238E27FC236}">
                <a16:creationId xmlns:a16="http://schemas.microsoft.com/office/drawing/2014/main" id="{ABB6C881-9C1D-4D94-AE7C-212446E928BA}"/>
              </a:ext>
            </a:extLst>
          </p:cNvPr>
          <p:cNvSpPr>
            <a:spLocks noGrp="1"/>
          </p:cNvSpPr>
          <p:nvPr>
            <p:ph type="body" sz="quarter" idx="27" hasCustomPrompt="1"/>
          </p:nvPr>
        </p:nvSpPr>
        <p:spPr>
          <a:xfrm>
            <a:off x="9363339" y="3047999"/>
            <a:ext cx="1865376" cy="917575"/>
          </a:xfrm>
          <a:prstGeom prst="accentCallout1">
            <a:avLst>
              <a:gd name="adj1" fmla="val 65415"/>
              <a:gd name="adj2" fmla="val -292"/>
              <a:gd name="adj3" fmla="val 65781"/>
              <a:gd name="adj4" fmla="val -464"/>
            </a:avLst>
          </a:prstGeom>
          <a:ln>
            <a:solidFill>
              <a:schemeClr val="accent1"/>
            </a:solidFill>
            <a:headEnd type="oval" w="med" len="med"/>
            <a:tailEnd type="oval" w="med" len="med"/>
          </a:ln>
        </p:spPr>
        <p:txBody>
          <a:bodyPr lIns="91440" bIns="91440" anchor="ctr">
            <a:noAutofit/>
          </a:bodyPr>
          <a:lstStyle>
            <a:lvl1pPr marL="0" indent="0">
              <a:buNone/>
              <a:defRPr sz="1400">
                <a:solidFill>
                  <a:schemeClr val="accent6"/>
                </a:solidFill>
                <a:latin typeface="+mj-lt"/>
              </a:defRPr>
            </a:lvl1pPr>
          </a:lstStyle>
          <a:p>
            <a:pPr lvl="0"/>
            <a:r>
              <a:rPr lang="en-US"/>
              <a:t>[Date]</a:t>
            </a:r>
          </a:p>
        </p:txBody>
      </p:sp>
    </p:spTree>
    <p:extLst>
      <p:ext uri="{BB962C8B-B14F-4D97-AF65-F5344CB8AC3E}">
        <p14:creationId xmlns:p14="http://schemas.microsoft.com/office/powerpoint/2010/main" val="1656314054"/>
      </p:ext>
    </p:extLst>
  </p:cSld>
  <p:clrMapOvr>
    <a:masterClrMapping/>
  </p:clrMapOvr>
  <p:extLst>
    <p:ext uri="{DCECCB84-F9BA-43D5-87BE-67443E8EF086}">
      <p15:sldGuideLst xmlns:p15="http://schemas.microsoft.com/office/powerpoint/2012/main">
        <p15:guide id="1" pos="3156">
          <p15:clr>
            <a:srgbClr val="FBAE40"/>
          </p15:clr>
        </p15:guide>
        <p15:guide id="2" pos="1781">
          <p15:clr>
            <a:srgbClr val="FBAE40"/>
          </p15:clr>
        </p15:guide>
        <p15:guide id="3" pos="4522">
          <p15:clr>
            <a:srgbClr val="FBAE40"/>
          </p15:clr>
        </p15:guide>
        <p15:guide id="4" pos="589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43D075-2D2A-432B-A997-D5993EB17945}"/>
              </a:ext>
            </a:extLst>
          </p:cNvPr>
          <p:cNvSpPr>
            <a:spLocks noGrp="1"/>
          </p:cNvSpPr>
          <p:nvPr>
            <p:ph type="body" idx="1"/>
          </p:nvPr>
        </p:nvSpPr>
        <p:spPr>
          <a:xfrm>
            <a:off x="652464" y="1300213"/>
            <a:ext cx="5346892" cy="411180"/>
          </a:xfrm>
        </p:spPr>
        <p:txBody>
          <a:bodyPr tIns="0" bIns="0" anchor="t">
            <a:noAutofit/>
          </a:bodyP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9F82A4-080D-41BF-B4A7-7E4FACCED81A}"/>
              </a:ext>
            </a:extLst>
          </p:cNvPr>
          <p:cNvSpPr>
            <a:spLocks noGrp="1"/>
          </p:cNvSpPr>
          <p:nvPr>
            <p:ph sz="half" idx="2"/>
          </p:nvPr>
        </p:nvSpPr>
        <p:spPr>
          <a:xfrm>
            <a:off x="652464" y="1905000"/>
            <a:ext cx="5346892" cy="434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AB3100-2FB8-47F1-8100-0FBAE4AEF7DE}"/>
              </a:ext>
            </a:extLst>
          </p:cNvPr>
          <p:cNvSpPr>
            <a:spLocks noGrp="1"/>
          </p:cNvSpPr>
          <p:nvPr>
            <p:ph type="body" sz="quarter" idx="3"/>
          </p:nvPr>
        </p:nvSpPr>
        <p:spPr>
          <a:xfrm>
            <a:off x="6191651" y="1300213"/>
            <a:ext cx="5349240" cy="411180"/>
          </a:xfrm>
        </p:spPr>
        <p:txBody>
          <a:bodyPr tIns="0" bIns="0" anchor="t">
            <a:noAutofit/>
          </a:bodyP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C8BA0B-4EA0-48FF-8698-F2CB788CC4FD}"/>
              </a:ext>
            </a:extLst>
          </p:cNvPr>
          <p:cNvSpPr>
            <a:spLocks noGrp="1"/>
          </p:cNvSpPr>
          <p:nvPr>
            <p:ph sz="quarter" idx="4"/>
          </p:nvPr>
        </p:nvSpPr>
        <p:spPr>
          <a:xfrm>
            <a:off x="6191650" y="1905000"/>
            <a:ext cx="5349240" cy="434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32F647-FBD3-4D46-9714-C0D779A8080D}"/>
              </a:ext>
            </a:extLst>
          </p:cNvPr>
          <p:cNvSpPr>
            <a:spLocks noGrp="1"/>
          </p:cNvSpPr>
          <p:nvPr>
            <p:ph type="dt" sz="half" idx="10"/>
          </p:nvPr>
        </p:nvSpPr>
        <p:spPr>
          <a:xfrm>
            <a:off x="0" y="1"/>
            <a:ext cx="2743200" cy="195145"/>
          </a:xfrm>
          <a:prstGeom prst="rect">
            <a:avLst/>
          </a:prstGeom>
        </p:spPr>
        <p:txBody>
          <a:bodyPr/>
          <a:lstStyle/>
          <a:p>
            <a:fld id="{0BB6AF70-7C68-4319-AF4B-345D23F475EF}" type="datetime1">
              <a:rPr lang="en-US" smtClean="0"/>
              <a:t>1/26/2022</a:t>
            </a:fld>
            <a:endParaRPr lang="en-US"/>
          </a:p>
        </p:txBody>
      </p:sp>
      <p:sp>
        <p:nvSpPr>
          <p:cNvPr id="8" name="Footer Placeholder 7">
            <a:extLst>
              <a:ext uri="{FF2B5EF4-FFF2-40B4-BE49-F238E27FC236}">
                <a16:creationId xmlns:a16="http://schemas.microsoft.com/office/drawing/2014/main" id="{14760753-8345-48D3-823E-E7799D85E9A8}"/>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ABB99D5-02A7-45F0-B534-B6581DF5847D}"/>
              </a:ext>
            </a:extLst>
          </p:cNvPr>
          <p:cNvSpPr>
            <a:spLocks noGrp="1"/>
          </p:cNvSpPr>
          <p:nvPr>
            <p:ph type="sldNum" sz="quarter" idx="12"/>
          </p:nvPr>
        </p:nvSpPr>
        <p:spPr/>
        <p:txBody>
          <a:bodyPr/>
          <a:lstStyle/>
          <a:p>
            <a:fld id="{507CC9FD-F0BE-4343-88E6-11D806760E48}" type="slidenum">
              <a:rPr lang="en-US" smtClean="0"/>
              <a:t>‹#›</a:t>
            </a:fld>
            <a:endParaRPr lang="en-US"/>
          </a:p>
        </p:txBody>
      </p:sp>
      <p:sp>
        <p:nvSpPr>
          <p:cNvPr id="10" name="Title 9">
            <a:extLst>
              <a:ext uri="{FF2B5EF4-FFF2-40B4-BE49-F238E27FC236}">
                <a16:creationId xmlns:a16="http://schemas.microsoft.com/office/drawing/2014/main" id="{15A8E38F-F454-4E0C-98DB-2A7A7146FF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6554044"/>
      </p:ext>
    </p:extLst>
  </p:cSld>
  <p:clrMapOvr>
    <a:masterClrMapping/>
  </p:clrMapOvr>
  <p:extLst>
    <p:ext uri="{DCECCB84-F9BA-43D5-87BE-67443E8EF086}">
      <p15:sldGuideLst xmlns:p15="http://schemas.microsoft.com/office/powerpoint/2012/main">
        <p15:guide id="1" pos="3898">
          <p15:clr>
            <a:srgbClr val="FBAE40"/>
          </p15:clr>
        </p15:guide>
        <p15:guide id="2" pos="3779">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916F4-C38C-43B6-B235-3D502D1227FA}"/>
              </a:ext>
            </a:extLst>
          </p:cNvPr>
          <p:cNvSpPr>
            <a:spLocks noGrp="1"/>
          </p:cNvSpPr>
          <p:nvPr>
            <p:ph idx="1"/>
          </p:nvPr>
        </p:nvSpPr>
        <p:spPr>
          <a:xfrm>
            <a:off x="652463" y="1299411"/>
            <a:ext cx="7281862" cy="4947402"/>
          </a:xfrm>
        </p:spPr>
        <p:txBody>
          <a:bodyPr>
            <a:normAutofit/>
          </a:bodyPr>
          <a:lstStyle>
            <a:lvl1pPr>
              <a:defRPr sz="2400"/>
            </a:lvl1pPr>
            <a:lvl2pPr>
              <a:defRPr sz="2000"/>
            </a:lvl2pPr>
            <a:lvl3pPr>
              <a:defRPr sz="20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459137-F3DC-4BFD-A914-BD2F074799C4}"/>
              </a:ext>
            </a:extLst>
          </p:cNvPr>
          <p:cNvSpPr>
            <a:spLocks noGrp="1"/>
          </p:cNvSpPr>
          <p:nvPr>
            <p:ph type="body" sz="half" idx="2"/>
          </p:nvPr>
        </p:nvSpPr>
        <p:spPr>
          <a:xfrm>
            <a:off x="8115299" y="1299411"/>
            <a:ext cx="3424237" cy="49474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41241-AD4B-40FC-B359-5F905A3F54EA}"/>
              </a:ext>
            </a:extLst>
          </p:cNvPr>
          <p:cNvSpPr>
            <a:spLocks noGrp="1"/>
          </p:cNvSpPr>
          <p:nvPr>
            <p:ph type="dt" sz="half" idx="10"/>
          </p:nvPr>
        </p:nvSpPr>
        <p:spPr>
          <a:xfrm>
            <a:off x="0" y="1"/>
            <a:ext cx="2743200" cy="195145"/>
          </a:xfrm>
          <a:prstGeom prst="rect">
            <a:avLst/>
          </a:prstGeom>
        </p:spPr>
        <p:txBody>
          <a:bodyPr/>
          <a:lstStyle/>
          <a:p>
            <a:fld id="{7EAD5DDF-78C3-4D24-8288-F1F973E8CFAC}" type="datetime1">
              <a:rPr lang="en-US" smtClean="0"/>
              <a:t>1/26/2022</a:t>
            </a:fld>
            <a:endParaRPr lang="en-US"/>
          </a:p>
        </p:txBody>
      </p:sp>
      <p:sp>
        <p:nvSpPr>
          <p:cNvPr id="6" name="Footer Placeholder 5">
            <a:extLst>
              <a:ext uri="{FF2B5EF4-FFF2-40B4-BE49-F238E27FC236}">
                <a16:creationId xmlns:a16="http://schemas.microsoft.com/office/drawing/2014/main" id="{9BFCE36F-6757-4C81-8D75-C1BA7445B180}"/>
              </a:ext>
            </a:extLst>
          </p:cNvPr>
          <p:cNvSpPr>
            <a:spLocks noGrp="1"/>
          </p:cNvSpPr>
          <p:nvPr>
            <p:ph type="ftr" sz="quarter" idx="11"/>
          </p:nvPr>
        </p:nvSpPr>
        <p:spPr>
          <a:xfrm>
            <a:off x="6096000" y="6461239"/>
            <a:ext cx="5345151"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C39E91-7C9F-4996-8A46-74B61923F8DA}"/>
              </a:ext>
            </a:extLst>
          </p:cNvPr>
          <p:cNvSpPr>
            <a:spLocks noGrp="1"/>
          </p:cNvSpPr>
          <p:nvPr>
            <p:ph type="sldNum" sz="quarter" idx="12"/>
          </p:nvPr>
        </p:nvSpPr>
        <p:spPr/>
        <p:txBody>
          <a:bodyPr/>
          <a:lstStyle/>
          <a:p>
            <a:fld id="{507CC9FD-F0BE-4343-88E6-11D806760E48}" type="slidenum">
              <a:rPr lang="en-US" smtClean="0"/>
              <a:t>‹#›</a:t>
            </a:fld>
            <a:endParaRPr lang="en-US"/>
          </a:p>
        </p:txBody>
      </p:sp>
      <p:sp>
        <p:nvSpPr>
          <p:cNvPr id="8" name="Title 7">
            <a:extLst>
              <a:ext uri="{FF2B5EF4-FFF2-40B4-BE49-F238E27FC236}">
                <a16:creationId xmlns:a16="http://schemas.microsoft.com/office/drawing/2014/main" id="{9A4749DF-7520-4440-97E4-23F09CDEBB7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8566993"/>
      </p:ext>
    </p:extLst>
  </p:cSld>
  <p:clrMapOvr>
    <a:masterClrMapping/>
  </p:clrMapOvr>
  <p:extLst>
    <p:ext uri="{DCECCB84-F9BA-43D5-87BE-67443E8EF086}">
      <p15:sldGuideLst xmlns:p15="http://schemas.microsoft.com/office/powerpoint/2012/main">
        <p15:guide id="1" pos="4998">
          <p15:clr>
            <a:srgbClr val="FBAE40"/>
          </p15:clr>
        </p15:guide>
        <p15:guide id="2" pos="511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image" Target="../media/image2.sv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image" Target="../media/image17.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82.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50" Type="http://schemas.openxmlformats.org/officeDocument/2006/relationships/slideLayout" Target="../slideLayouts/slideLayout106.xml"/><Relationship Id="rId55" Type="http://schemas.openxmlformats.org/officeDocument/2006/relationships/slideLayout" Target="../slideLayouts/slideLayout111.xml"/><Relationship Id="rId63" Type="http://schemas.openxmlformats.org/officeDocument/2006/relationships/slideLayout" Target="../slideLayouts/slideLayout11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9" Type="http://schemas.openxmlformats.org/officeDocument/2006/relationships/slideLayout" Target="../slideLayouts/slideLayout85.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53" Type="http://schemas.openxmlformats.org/officeDocument/2006/relationships/slideLayout" Target="../slideLayouts/slideLayout109.xml"/><Relationship Id="rId58" Type="http://schemas.openxmlformats.org/officeDocument/2006/relationships/slideLayout" Target="../slideLayouts/slideLayout114.xml"/><Relationship Id="rId66" Type="http://schemas.openxmlformats.org/officeDocument/2006/relationships/image" Target="../media/image2.svg"/><Relationship Id="rId5" Type="http://schemas.openxmlformats.org/officeDocument/2006/relationships/slideLayout" Target="../slideLayouts/slideLayout61.xml"/><Relationship Id="rId61" Type="http://schemas.openxmlformats.org/officeDocument/2006/relationships/slideLayout" Target="../slideLayouts/slideLayout117.xml"/><Relationship Id="rId19" Type="http://schemas.openxmlformats.org/officeDocument/2006/relationships/slideLayout" Target="../slideLayouts/slideLayout7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56" Type="http://schemas.openxmlformats.org/officeDocument/2006/relationships/slideLayout" Target="../slideLayouts/slideLayout112.xml"/><Relationship Id="rId64" Type="http://schemas.openxmlformats.org/officeDocument/2006/relationships/theme" Target="../theme/theme3.xml"/><Relationship Id="rId8" Type="http://schemas.openxmlformats.org/officeDocument/2006/relationships/slideLayout" Target="../slideLayouts/slideLayout64.xml"/><Relationship Id="rId51" Type="http://schemas.openxmlformats.org/officeDocument/2006/relationships/slideLayout" Target="../slideLayouts/slideLayout107.xml"/><Relationship Id="rId3" Type="http://schemas.openxmlformats.org/officeDocument/2006/relationships/slideLayout" Target="../slideLayouts/slideLayout59.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59" Type="http://schemas.openxmlformats.org/officeDocument/2006/relationships/slideLayout" Target="../slideLayouts/slideLayout115.xml"/><Relationship Id="rId20" Type="http://schemas.openxmlformats.org/officeDocument/2006/relationships/slideLayout" Target="../slideLayouts/slideLayout76.xml"/><Relationship Id="rId41" Type="http://schemas.openxmlformats.org/officeDocument/2006/relationships/slideLayout" Target="../slideLayouts/slideLayout97.xml"/><Relationship Id="rId54" Type="http://schemas.openxmlformats.org/officeDocument/2006/relationships/slideLayout" Target="../slideLayouts/slideLayout110.xml"/><Relationship Id="rId62" Type="http://schemas.openxmlformats.org/officeDocument/2006/relationships/slideLayout" Target="../slideLayouts/slideLayout11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slideLayout" Target="../slideLayouts/slideLayout105.xml"/><Relationship Id="rId57" Type="http://schemas.openxmlformats.org/officeDocument/2006/relationships/slideLayout" Target="../slideLayouts/slideLayout113.xml"/><Relationship Id="rId10" Type="http://schemas.openxmlformats.org/officeDocument/2006/relationships/slideLayout" Target="../slideLayouts/slideLayout66.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52" Type="http://schemas.openxmlformats.org/officeDocument/2006/relationships/slideLayout" Target="../slideLayouts/slideLayout108.xml"/><Relationship Id="rId60" Type="http://schemas.openxmlformats.org/officeDocument/2006/relationships/slideLayout" Target="../slideLayouts/slideLayout116.xml"/><Relationship Id="rId65" Type="http://schemas.openxmlformats.org/officeDocument/2006/relationships/image" Target="../media/image1.png"/><Relationship Id="rId4" Type="http://schemas.openxmlformats.org/officeDocument/2006/relationships/slideLayout" Target="../slideLayouts/slideLayout60.xml"/><Relationship Id="rId9" Type="http://schemas.openxmlformats.org/officeDocument/2006/relationships/slideLayout" Target="../slideLayouts/slideLayout65.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9" Type="http://schemas.openxmlformats.org/officeDocument/2006/relationships/slideLayout" Target="../slideLayouts/slideLayout9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9" Type="http://schemas.openxmlformats.org/officeDocument/2006/relationships/slideLayout" Target="../slideLayouts/slideLayout158.xml"/><Relationship Id="rId21" Type="http://schemas.openxmlformats.org/officeDocument/2006/relationships/slideLayout" Target="../slideLayouts/slideLayout140.xml"/><Relationship Id="rId34" Type="http://schemas.openxmlformats.org/officeDocument/2006/relationships/slideLayout" Target="../slideLayouts/slideLayout153.xml"/><Relationship Id="rId42" Type="http://schemas.openxmlformats.org/officeDocument/2006/relationships/slideLayout" Target="../slideLayouts/slideLayout161.xml"/><Relationship Id="rId47" Type="http://schemas.openxmlformats.org/officeDocument/2006/relationships/slideLayout" Target="../slideLayouts/slideLayout166.xml"/><Relationship Id="rId50" Type="http://schemas.openxmlformats.org/officeDocument/2006/relationships/image" Target="../media/image1.png"/><Relationship Id="rId7" Type="http://schemas.openxmlformats.org/officeDocument/2006/relationships/slideLayout" Target="../slideLayouts/slideLayout12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9" Type="http://schemas.openxmlformats.org/officeDocument/2006/relationships/slideLayout" Target="../slideLayouts/slideLayout148.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40" Type="http://schemas.openxmlformats.org/officeDocument/2006/relationships/slideLayout" Target="../slideLayouts/slideLayout159.xml"/><Relationship Id="rId45" Type="http://schemas.openxmlformats.org/officeDocument/2006/relationships/slideLayout" Target="../slideLayouts/slideLayout164.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49" Type="http://schemas.openxmlformats.org/officeDocument/2006/relationships/theme" Target="../theme/theme4.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31" Type="http://schemas.openxmlformats.org/officeDocument/2006/relationships/slideLayout" Target="../slideLayouts/slideLayout150.xml"/><Relationship Id="rId44" Type="http://schemas.openxmlformats.org/officeDocument/2006/relationships/slideLayout" Target="../slideLayouts/slideLayout163.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43" Type="http://schemas.openxmlformats.org/officeDocument/2006/relationships/slideLayout" Target="../slideLayouts/slideLayout162.xml"/><Relationship Id="rId48" Type="http://schemas.openxmlformats.org/officeDocument/2006/relationships/slideLayout" Target="../slideLayouts/slideLayout167.xml"/><Relationship Id="rId8" Type="http://schemas.openxmlformats.org/officeDocument/2006/relationships/slideLayout" Target="../slideLayouts/slideLayout127.xml"/><Relationship Id="rId51" Type="http://schemas.openxmlformats.org/officeDocument/2006/relationships/image" Target="../media/image2.svg"/><Relationship Id="rId3" Type="http://schemas.openxmlformats.org/officeDocument/2006/relationships/slideLayout" Target="../slideLayouts/slideLayout122.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46" Type="http://schemas.openxmlformats.org/officeDocument/2006/relationships/slideLayout" Target="../slideLayouts/slideLayout165.xml"/><Relationship Id="rId20" Type="http://schemas.openxmlformats.org/officeDocument/2006/relationships/slideLayout" Target="../slideLayouts/slideLayout139.xml"/><Relationship Id="rId41" Type="http://schemas.openxmlformats.org/officeDocument/2006/relationships/slideLayout" Target="../slideLayouts/slideLayout160.xml"/><Relationship Id="rId1" Type="http://schemas.openxmlformats.org/officeDocument/2006/relationships/slideLayout" Target="../slideLayouts/slideLayout120.xml"/><Relationship Id="rId6"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0EF1A-26EB-0B44-AF2A-A7C0F66D474D}"/>
              </a:ext>
            </a:extLst>
          </p:cNvPr>
          <p:cNvSpPr>
            <a:spLocks noGrp="1"/>
          </p:cNvSpPr>
          <p:nvPr>
            <p:ph type="title"/>
          </p:nvPr>
        </p:nvSpPr>
        <p:spPr>
          <a:xfrm>
            <a:off x="838200" y="900112"/>
            <a:ext cx="10515600" cy="3952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136D13-BD31-4A42-BDA1-CBAD1E27E4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grpSp>
        <p:nvGrpSpPr>
          <p:cNvPr id="7" name="Graphic 7">
            <a:extLst>
              <a:ext uri="{FF2B5EF4-FFF2-40B4-BE49-F238E27FC236}">
                <a16:creationId xmlns:a16="http://schemas.microsoft.com/office/drawing/2014/main" id="{FDEBF1F9-842A-C743-90D3-4F3ED1C825D2}"/>
              </a:ext>
            </a:extLst>
          </p:cNvPr>
          <p:cNvGrpSpPr/>
          <p:nvPr/>
        </p:nvGrpSpPr>
        <p:grpSpPr>
          <a:xfrm>
            <a:off x="0" y="6446519"/>
            <a:ext cx="12191999" cy="411480"/>
            <a:chOff x="0" y="6446519"/>
            <a:chExt cx="12191999" cy="411480"/>
          </a:xfrm>
          <a:solidFill>
            <a:schemeClr val="accent1"/>
          </a:solidFill>
        </p:grpSpPr>
        <p:sp>
          <p:nvSpPr>
            <p:cNvPr id="8" name="Freeform: Shape 10">
              <a:extLst>
                <a:ext uri="{FF2B5EF4-FFF2-40B4-BE49-F238E27FC236}">
                  <a16:creationId xmlns:a16="http://schemas.microsoft.com/office/drawing/2014/main" id="{3AF0D1FA-11CD-C348-9BCB-E381792DC441}"/>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9" name="Freeform: Shape 11">
              <a:extLst>
                <a:ext uri="{FF2B5EF4-FFF2-40B4-BE49-F238E27FC236}">
                  <a16:creationId xmlns:a16="http://schemas.microsoft.com/office/drawing/2014/main" id="{BD1C0D66-DE9C-2943-BB05-87312FA178E3}"/>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10" name="Freeform: Shape 13">
              <a:extLst>
                <a:ext uri="{FF2B5EF4-FFF2-40B4-BE49-F238E27FC236}">
                  <a16:creationId xmlns:a16="http://schemas.microsoft.com/office/drawing/2014/main" id="{14FA02F1-B2FF-2C4E-9A48-895CBB7A3B05}"/>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sp>
        <p:nvSpPr>
          <p:cNvPr id="13" name="Slide Number Placeholder 12">
            <a:extLst>
              <a:ext uri="{FF2B5EF4-FFF2-40B4-BE49-F238E27FC236}">
                <a16:creationId xmlns:a16="http://schemas.microsoft.com/office/drawing/2014/main" id="{9E0B356B-FA55-1547-9F44-457B57C667BB}"/>
              </a:ext>
            </a:extLst>
          </p:cNvPr>
          <p:cNvSpPr>
            <a:spLocks noGrp="1"/>
          </p:cNvSpPr>
          <p:nvPr>
            <p:ph type="sldNum" sz="quarter" idx="4"/>
          </p:nvPr>
        </p:nvSpPr>
        <p:spPr>
          <a:xfrm>
            <a:off x="9342120" y="6469696"/>
            <a:ext cx="2743200" cy="365125"/>
          </a:xfrm>
          <a:prstGeom prst="rect">
            <a:avLst/>
          </a:prstGeom>
        </p:spPr>
        <p:txBody>
          <a:bodyPr vert="horz" lIns="91440" tIns="45720" rIns="91440" bIns="45720" rtlCol="0" anchor="ctr"/>
          <a:lstStyle>
            <a:lvl1pPr algn="r">
              <a:defRPr sz="1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E9660F2-110E-2240-9661-B2FB03C58BB2}" type="slidenum">
              <a:rPr lang="en-US" smtClean="0"/>
              <a:t>‹#›</a:t>
            </a:fld>
            <a:endParaRPr lang="en-US"/>
          </a:p>
        </p:txBody>
      </p:sp>
      <p:pic>
        <p:nvPicPr>
          <p:cNvPr id="14" name="Graphic 13">
            <a:extLst>
              <a:ext uri="{FF2B5EF4-FFF2-40B4-BE49-F238E27FC236}">
                <a16:creationId xmlns:a16="http://schemas.microsoft.com/office/drawing/2014/main" id="{E0077B35-9B3C-4C45-A308-999178FAF2F9}"/>
              </a:ext>
            </a:extLst>
          </p:cNvPr>
          <p:cNvPicPr>
            <a:picLocks noChangeAspect="1"/>
          </p:cNvPicPr>
          <p:nvPr/>
        </p:nvPicPr>
        <p:blipFill rotWithShape="1">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l="11064" t="25850" r="11371" b="26766"/>
          <a:stretch/>
        </p:blipFill>
        <p:spPr>
          <a:xfrm>
            <a:off x="465625" y="6544949"/>
            <a:ext cx="865204" cy="210199"/>
          </a:xfrm>
          <a:prstGeom prst="rect">
            <a:avLst/>
          </a:prstGeom>
        </p:spPr>
      </p:pic>
      <p:grpSp>
        <p:nvGrpSpPr>
          <p:cNvPr id="11" name="Graphic 7">
            <a:extLst>
              <a:ext uri="{FF2B5EF4-FFF2-40B4-BE49-F238E27FC236}">
                <a16:creationId xmlns:a16="http://schemas.microsoft.com/office/drawing/2014/main" id="{D57B5BB6-6717-494C-8D2B-1DB03FFEDEF8}"/>
              </a:ext>
            </a:extLst>
          </p:cNvPr>
          <p:cNvGrpSpPr/>
          <p:nvPr/>
        </p:nvGrpSpPr>
        <p:grpSpPr>
          <a:xfrm>
            <a:off x="0" y="6446519"/>
            <a:ext cx="12191999" cy="411480"/>
            <a:chOff x="0" y="6446519"/>
            <a:chExt cx="12191999" cy="411480"/>
          </a:xfrm>
          <a:solidFill>
            <a:schemeClr val="accent1"/>
          </a:solidFill>
        </p:grpSpPr>
        <p:sp>
          <p:nvSpPr>
            <p:cNvPr id="12" name="Freeform: Shape 10">
              <a:extLst>
                <a:ext uri="{FF2B5EF4-FFF2-40B4-BE49-F238E27FC236}">
                  <a16:creationId xmlns:a16="http://schemas.microsoft.com/office/drawing/2014/main" id="{7B87C6BC-4B70-5A4F-8427-99BB8B3BD9EB}"/>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15" name="Freeform: Shape 11">
              <a:extLst>
                <a:ext uri="{FF2B5EF4-FFF2-40B4-BE49-F238E27FC236}">
                  <a16:creationId xmlns:a16="http://schemas.microsoft.com/office/drawing/2014/main" id="{16DFFE0E-A500-B445-B7E4-AC86C71F492A}"/>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16" name="Freeform: Shape 13">
              <a:extLst>
                <a:ext uri="{FF2B5EF4-FFF2-40B4-BE49-F238E27FC236}">
                  <a16:creationId xmlns:a16="http://schemas.microsoft.com/office/drawing/2014/main" id="{5F2A13B5-8902-1149-AA27-F9455B39BC24}"/>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8C93D706-8022-AC4B-92F3-6BE4DF2EEFD6}"/>
              </a:ext>
            </a:extLst>
          </p:cNvPr>
          <p:cNvPicPr>
            <a:picLocks noChangeAspect="1"/>
          </p:cNvPicPr>
          <p:nvPr/>
        </p:nvPicPr>
        <p:blipFill rotWithShape="1">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l="11064" t="25850" r="11371" b="26766"/>
          <a:stretch/>
        </p:blipFill>
        <p:spPr>
          <a:xfrm>
            <a:off x="465625" y="6544949"/>
            <a:ext cx="865204" cy="210199"/>
          </a:xfrm>
          <a:prstGeom prst="rect">
            <a:avLst/>
          </a:prstGeom>
        </p:spPr>
      </p:pic>
      <p:sp>
        <p:nvSpPr>
          <p:cNvPr id="19" name="Slide Number Placeholder 17">
            <a:extLst>
              <a:ext uri="{FF2B5EF4-FFF2-40B4-BE49-F238E27FC236}">
                <a16:creationId xmlns:a16="http://schemas.microsoft.com/office/drawing/2014/main" id="{6F59C29E-E0FB-834F-B1EC-73B33E48D70B}"/>
              </a:ext>
            </a:extLst>
          </p:cNvPr>
          <p:cNvSpPr txBox="1">
            <a:spLocks/>
          </p:cNvSpPr>
          <p:nvPr/>
        </p:nvSpPr>
        <p:spPr>
          <a:xfrm>
            <a:off x="9448800" y="6469696"/>
            <a:ext cx="19050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D6506C-AF03-0A40-A692-5038DCB56F2B}" type="slidenum">
              <a:rPr lang="en-US" sz="12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r"/>
              <a:t>‹#›</a:t>
            </a:fld>
            <a:endParaRPr lang="en-US" sz="1200" b="0" i="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113282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8" r:id="rId27"/>
    <p:sldLayoutId id="2147483692" r:id="rId28"/>
    <p:sldLayoutId id="2147483693" r:id="rId29"/>
    <p:sldLayoutId id="2147483831" r:id="rId30"/>
  </p:sldLayoutIdLst>
  <p:txStyles>
    <p:titleStyle>
      <a:lvl1pPr algn="l" defTabSz="914400" rtl="0" eaLnBrk="1" latinLnBrk="0" hangingPunct="1">
        <a:lnSpc>
          <a:spcPct val="90000"/>
        </a:lnSpc>
        <a:spcBef>
          <a:spcPct val="0"/>
        </a:spcBef>
        <a:buNone/>
        <a:defRPr sz="3200" b="1"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Group 12" hidden="1">
            <a:extLst>
              <a:ext uri="{FF2B5EF4-FFF2-40B4-BE49-F238E27FC236}">
                <a16:creationId xmlns:a16="http://schemas.microsoft.com/office/drawing/2014/main" id="{B49CC672-C64F-47FA-92E7-3CA95B9FFBCC}"/>
              </a:ext>
            </a:extLst>
          </p:cNvPr>
          <p:cNvGrpSpPr/>
          <p:nvPr/>
        </p:nvGrpSpPr>
        <p:grpSpPr>
          <a:xfrm>
            <a:off x="4143639" y="-383196"/>
            <a:ext cx="3892639" cy="384717"/>
            <a:chOff x="4143639" y="-383196"/>
            <a:chExt cx="3892639" cy="384717"/>
          </a:xfrm>
        </p:grpSpPr>
        <p:sp>
          <p:nvSpPr>
            <p:cNvPr id="9" name="Rectangle 8">
              <a:extLst>
                <a:ext uri="{FF2B5EF4-FFF2-40B4-BE49-F238E27FC236}">
                  <a16:creationId xmlns:a16="http://schemas.microsoft.com/office/drawing/2014/main" id="{C5ABD84C-1053-4903-99C6-DB42A37EC3AD}"/>
                </a:ext>
              </a:extLst>
            </p:cNvPr>
            <p:cNvSpPr/>
            <p:nvPr userDrawn="1"/>
          </p:nvSpPr>
          <p:spPr>
            <a:xfrm>
              <a:off x="4143639" y="-383196"/>
              <a:ext cx="199707" cy="3847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C5CE6E5-A6B5-45C3-BF37-C51129ED31F2}"/>
                </a:ext>
              </a:extLst>
            </p:cNvPr>
            <p:cNvSpPr/>
            <p:nvPr userDrawn="1"/>
          </p:nvSpPr>
          <p:spPr>
            <a:xfrm>
              <a:off x="5264238" y="-383196"/>
              <a:ext cx="199707" cy="3847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C80C763-ED8A-4014-80B4-53844DAE4571}"/>
                </a:ext>
              </a:extLst>
            </p:cNvPr>
            <p:cNvSpPr/>
            <p:nvPr userDrawn="1"/>
          </p:nvSpPr>
          <p:spPr>
            <a:xfrm>
              <a:off x="5994398" y="-383196"/>
              <a:ext cx="199707" cy="3847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C7C2FBF-BFD0-45A0-B380-74B05AFC2538}"/>
                </a:ext>
              </a:extLst>
            </p:cNvPr>
            <p:cNvSpPr/>
            <p:nvPr userDrawn="1"/>
          </p:nvSpPr>
          <p:spPr>
            <a:xfrm>
              <a:off x="6730937" y="-383196"/>
              <a:ext cx="199707" cy="3847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9482447-E03F-4041-99E7-672360BB900B}"/>
                </a:ext>
              </a:extLst>
            </p:cNvPr>
            <p:cNvSpPr/>
            <p:nvPr userDrawn="1"/>
          </p:nvSpPr>
          <p:spPr>
            <a:xfrm>
              <a:off x="7836571" y="-383196"/>
              <a:ext cx="199707" cy="3847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a:extLst>
              <a:ext uri="{FF2B5EF4-FFF2-40B4-BE49-F238E27FC236}">
                <a16:creationId xmlns:a16="http://schemas.microsoft.com/office/drawing/2014/main" id="{87B8FEC4-229F-4ABD-A99D-F43B745A995C}"/>
              </a:ext>
            </a:extLst>
          </p:cNvPr>
          <p:cNvSpPr>
            <a:spLocks noGrp="1"/>
          </p:cNvSpPr>
          <p:nvPr>
            <p:ph type="title"/>
          </p:nvPr>
        </p:nvSpPr>
        <p:spPr>
          <a:xfrm>
            <a:off x="652463" y="202130"/>
            <a:ext cx="10877550" cy="714491"/>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B2969EAB-0ED6-424B-82E0-E3807DAE9ED1}"/>
              </a:ext>
            </a:extLst>
          </p:cNvPr>
          <p:cNvSpPr>
            <a:spLocks noGrp="1"/>
          </p:cNvSpPr>
          <p:nvPr>
            <p:ph type="body" idx="1"/>
          </p:nvPr>
        </p:nvSpPr>
        <p:spPr>
          <a:xfrm>
            <a:off x="652464" y="1295400"/>
            <a:ext cx="10877549" cy="495139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3DB56-6734-4844-934F-ABB4E8010297}"/>
              </a:ext>
            </a:extLst>
          </p:cNvPr>
          <p:cNvSpPr>
            <a:spLocks noGrp="1"/>
          </p:cNvSpPr>
          <p:nvPr>
            <p:ph type="dt" sz="half" idx="2"/>
          </p:nvPr>
        </p:nvSpPr>
        <p:spPr>
          <a:xfrm>
            <a:off x="0" y="1"/>
            <a:ext cx="2743200" cy="195145"/>
          </a:xfrm>
          <a:prstGeom prst="rect">
            <a:avLst/>
          </a:prstGeom>
        </p:spPr>
        <p:txBody>
          <a:bodyPr vert="horz" lIns="91440" tIns="45720" rIns="91440" bIns="45720" rtlCol="0" anchor="ctr"/>
          <a:lstStyle>
            <a:lvl1pPr algn="l">
              <a:defRPr sz="800">
                <a:solidFill>
                  <a:schemeClr val="tx1">
                    <a:tint val="75000"/>
                  </a:schemeClr>
                </a:solidFill>
              </a:defRPr>
            </a:lvl1pPr>
          </a:lstStyle>
          <a:p>
            <a:fld id="{97712061-5B3B-4D83-B4CE-40429F6CC7E7}" type="datetime1">
              <a:rPr lang="en-US" smtClean="0"/>
              <a:t>1/26/2022</a:t>
            </a:fld>
            <a:endParaRPr lang="en-US"/>
          </a:p>
        </p:txBody>
      </p:sp>
      <p:grpSp>
        <p:nvGrpSpPr>
          <p:cNvPr id="10" name="Graphic 7">
            <a:extLst>
              <a:ext uri="{FF2B5EF4-FFF2-40B4-BE49-F238E27FC236}">
                <a16:creationId xmlns:a16="http://schemas.microsoft.com/office/drawing/2014/main" id="{B6838630-BFF1-4DF1-8E0D-0279B59E043B}"/>
              </a:ext>
            </a:extLst>
          </p:cNvPr>
          <p:cNvGrpSpPr/>
          <p:nvPr/>
        </p:nvGrpSpPr>
        <p:grpSpPr>
          <a:xfrm>
            <a:off x="0" y="6446519"/>
            <a:ext cx="12192000" cy="411480"/>
            <a:chOff x="0" y="6446519"/>
            <a:chExt cx="12192000" cy="411480"/>
          </a:xfrm>
          <a:solidFill>
            <a:schemeClr val="accent1"/>
          </a:solidFill>
        </p:grpSpPr>
        <p:sp>
          <p:nvSpPr>
            <p:cNvPr id="11" name="Freeform: Shape 10">
              <a:extLst>
                <a:ext uri="{FF2B5EF4-FFF2-40B4-BE49-F238E27FC236}">
                  <a16:creationId xmlns:a16="http://schemas.microsoft.com/office/drawing/2014/main" id="{BE2069DE-5205-423A-8AB0-4BC778B21325}"/>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ECE44AC-CB14-41D8-9939-0BC9871C2253}"/>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A57CAA9-D10E-43CD-9C20-BB32DBCB5CD8}"/>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sp>
        <p:nvSpPr>
          <p:cNvPr id="5" name="Footer Placeholder 4">
            <a:extLst>
              <a:ext uri="{FF2B5EF4-FFF2-40B4-BE49-F238E27FC236}">
                <a16:creationId xmlns:a16="http://schemas.microsoft.com/office/drawing/2014/main" id="{30ADBFE2-706E-4B75-8B72-1A1D8087D4BA}"/>
              </a:ext>
            </a:extLst>
          </p:cNvPr>
          <p:cNvSpPr>
            <a:spLocks noGrp="1"/>
          </p:cNvSpPr>
          <p:nvPr>
            <p:ph type="ftr" sz="quarter" idx="3"/>
          </p:nvPr>
        </p:nvSpPr>
        <p:spPr>
          <a:xfrm>
            <a:off x="6096000" y="6461239"/>
            <a:ext cx="5345151"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DAC9DDA-931A-4383-A30D-B2F78CD3D164}"/>
              </a:ext>
            </a:extLst>
          </p:cNvPr>
          <p:cNvSpPr>
            <a:spLocks noGrp="1"/>
          </p:cNvSpPr>
          <p:nvPr>
            <p:ph type="sldNum" sz="quarter" idx="4"/>
          </p:nvPr>
        </p:nvSpPr>
        <p:spPr>
          <a:xfrm>
            <a:off x="11597268" y="6461239"/>
            <a:ext cx="506116" cy="365125"/>
          </a:xfrm>
          <a:prstGeom prst="rect">
            <a:avLst/>
          </a:prstGeom>
        </p:spPr>
        <p:txBody>
          <a:bodyPr vert="horz" lIns="0" tIns="45720" rIns="0" bIns="45720" rtlCol="0" anchor="ctr"/>
          <a:lstStyle>
            <a:lvl1pPr algn="l">
              <a:defRPr sz="1200">
                <a:solidFill>
                  <a:schemeClr val="bg1"/>
                </a:solidFill>
              </a:defRPr>
            </a:lvl1pPr>
          </a:lstStyle>
          <a:p>
            <a:fld id="{507CC9FD-F0BE-4343-88E6-11D806760E48}" type="slidenum">
              <a:rPr lang="en-US" smtClean="0"/>
              <a:pPr/>
              <a:t>‹#›</a:t>
            </a:fld>
            <a:endParaRPr lang="en-US"/>
          </a:p>
        </p:txBody>
      </p:sp>
      <p:pic>
        <p:nvPicPr>
          <p:cNvPr id="28" name="Graphic 27">
            <a:extLst>
              <a:ext uri="{FF2B5EF4-FFF2-40B4-BE49-F238E27FC236}">
                <a16:creationId xmlns:a16="http://schemas.microsoft.com/office/drawing/2014/main" id="{A27B62E7-3B26-4913-A667-99C90CE04A7C}"/>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l="11064" t="25850" r="11371" b="26766"/>
          <a:stretch/>
        </p:blipFill>
        <p:spPr>
          <a:xfrm>
            <a:off x="465625" y="6544949"/>
            <a:ext cx="865204" cy="210199"/>
          </a:xfrm>
          <a:prstGeom prst="rect">
            <a:avLst/>
          </a:prstGeom>
        </p:spPr>
      </p:pic>
    </p:spTree>
    <p:extLst>
      <p:ext uri="{BB962C8B-B14F-4D97-AF65-F5344CB8AC3E}">
        <p14:creationId xmlns:p14="http://schemas.microsoft.com/office/powerpoint/2010/main" val="252911792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Lst>
  <p:hf hdr="0" ft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Arial" panose="020B0604020202020204" pitchFamily="34" charset="0"/>
        <a:buChar char="•"/>
        <a:defRPr sz="2400" kern="1200">
          <a:solidFill>
            <a:schemeClr val="tx2"/>
          </a:solidFill>
          <a:latin typeface="+mn-lt"/>
          <a:ea typeface="+mn-ea"/>
          <a:cs typeface="+mn-cs"/>
        </a:defRPr>
      </a:lvl1pPr>
      <a:lvl2pPr marL="457200" indent="-228600" algn="l" defTabSz="914400" rtl="0" eaLnBrk="1" latinLnBrk="0" hangingPunct="1">
        <a:lnSpc>
          <a:spcPct val="100000"/>
        </a:lnSpc>
        <a:spcBef>
          <a:spcPts val="1200"/>
        </a:spcBef>
        <a:buFont typeface="Arial" panose="020B0604020202020204" pitchFamily="34" charset="0"/>
        <a:buChar char="•"/>
        <a:defRPr sz="2000" kern="1200">
          <a:solidFill>
            <a:schemeClr val="tx2"/>
          </a:solidFill>
          <a:latin typeface="+mn-lt"/>
          <a:ea typeface="+mn-ea"/>
          <a:cs typeface="+mn-cs"/>
        </a:defRPr>
      </a:lvl2pPr>
      <a:lvl3pPr marL="685800" indent="-228600" algn="l" defTabSz="914400" rtl="0" eaLnBrk="1" latinLnBrk="0" hangingPunct="1">
        <a:lnSpc>
          <a:spcPct val="100000"/>
        </a:lnSpc>
        <a:spcBef>
          <a:spcPts val="1200"/>
        </a:spcBef>
        <a:buFont typeface="Arial" panose="020B0604020202020204" pitchFamily="34" charset="0"/>
        <a:buChar char="•"/>
        <a:defRPr sz="1800" kern="1200">
          <a:solidFill>
            <a:schemeClr val="tx2"/>
          </a:solidFill>
          <a:latin typeface="+mn-lt"/>
          <a:ea typeface="+mn-ea"/>
          <a:cs typeface="+mn-cs"/>
        </a:defRPr>
      </a:lvl3pPr>
      <a:lvl4pPr marL="914400" indent="-228600" algn="l" defTabSz="914400" rtl="0" eaLnBrk="1" latinLnBrk="0" hangingPunct="1">
        <a:lnSpc>
          <a:spcPct val="100000"/>
        </a:lnSpc>
        <a:spcBef>
          <a:spcPts val="1200"/>
        </a:spcBef>
        <a:buFont typeface="Arial" panose="020B0604020202020204" pitchFamily="34" charset="0"/>
        <a:buChar char="•"/>
        <a:defRPr sz="1600" kern="1200">
          <a:solidFill>
            <a:schemeClr val="tx2"/>
          </a:solidFill>
          <a:latin typeface="+mn-lt"/>
          <a:ea typeface="+mn-ea"/>
          <a:cs typeface="+mn-cs"/>
        </a:defRPr>
      </a:lvl4pPr>
      <a:lvl5pPr marL="1143000" indent="-228600" algn="l" defTabSz="914400" rtl="0" eaLnBrk="1" latinLnBrk="0" hangingPunct="1">
        <a:lnSpc>
          <a:spcPct val="100000"/>
        </a:lnSpc>
        <a:spcBef>
          <a:spcPts val="12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5">
          <p15:clr>
            <a:srgbClr val="F26B43"/>
          </p15:clr>
        </p15:guide>
        <p15:guide id="2" pos="3840">
          <p15:clr>
            <a:srgbClr val="A4A3A4"/>
          </p15:clr>
        </p15:guide>
        <p15:guide id="3" pos="411">
          <p15:clr>
            <a:srgbClr val="F26B43"/>
          </p15:clr>
        </p15:guide>
        <p15:guide id="4" pos="7267">
          <p15:clr>
            <a:srgbClr val="F26B43"/>
          </p15:clr>
        </p15:guide>
        <p15:guide id="5" orient="horz" pos="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0EF1A-26EB-0B44-AF2A-A7C0F66D474D}"/>
              </a:ext>
            </a:extLst>
          </p:cNvPr>
          <p:cNvSpPr>
            <a:spLocks noGrp="1"/>
          </p:cNvSpPr>
          <p:nvPr>
            <p:ph type="title"/>
          </p:nvPr>
        </p:nvSpPr>
        <p:spPr>
          <a:xfrm>
            <a:off x="838200" y="900112"/>
            <a:ext cx="10515600" cy="3952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136D13-BD31-4A42-BDA1-CBAD1E27E4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grpSp>
        <p:nvGrpSpPr>
          <p:cNvPr id="7" name="Graphic 7">
            <a:extLst>
              <a:ext uri="{FF2B5EF4-FFF2-40B4-BE49-F238E27FC236}">
                <a16:creationId xmlns:a16="http://schemas.microsoft.com/office/drawing/2014/main" id="{FDEBF1F9-842A-C743-90D3-4F3ED1C825D2}"/>
              </a:ext>
            </a:extLst>
          </p:cNvPr>
          <p:cNvGrpSpPr/>
          <p:nvPr/>
        </p:nvGrpSpPr>
        <p:grpSpPr>
          <a:xfrm>
            <a:off x="0" y="6446519"/>
            <a:ext cx="12191999" cy="411480"/>
            <a:chOff x="0" y="6446519"/>
            <a:chExt cx="12191999" cy="411480"/>
          </a:xfrm>
          <a:solidFill>
            <a:schemeClr val="accent1"/>
          </a:solidFill>
        </p:grpSpPr>
        <p:sp>
          <p:nvSpPr>
            <p:cNvPr id="8" name="Freeform: Shape 10">
              <a:extLst>
                <a:ext uri="{FF2B5EF4-FFF2-40B4-BE49-F238E27FC236}">
                  <a16:creationId xmlns:a16="http://schemas.microsoft.com/office/drawing/2014/main" id="{3AF0D1FA-11CD-C348-9BCB-E381792DC441}"/>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9" name="Freeform: Shape 11">
              <a:extLst>
                <a:ext uri="{FF2B5EF4-FFF2-40B4-BE49-F238E27FC236}">
                  <a16:creationId xmlns:a16="http://schemas.microsoft.com/office/drawing/2014/main" id="{BD1C0D66-DE9C-2943-BB05-87312FA178E3}"/>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10" name="Freeform: Shape 13">
              <a:extLst>
                <a:ext uri="{FF2B5EF4-FFF2-40B4-BE49-F238E27FC236}">
                  <a16:creationId xmlns:a16="http://schemas.microsoft.com/office/drawing/2014/main" id="{14FA02F1-B2FF-2C4E-9A48-895CBB7A3B05}"/>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sp>
        <p:nvSpPr>
          <p:cNvPr id="13" name="Slide Number Placeholder 12">
            <a:extLst>
              <a:ext uri="{FF2B5EF4-FFF2-40B4-BE49-F238E27FC236}">
                <a16:creationId xmlns:a16="http://schemas.microsoft.com/office/drawing/2014/main" id="{9E0B356B-FA55-1547-9F44-457B57C667BB}"/>
              </a:ext>
            </a:extLst>
          </p:cNvPr>
          <p:cNvSpPr>
            <a:spLocks noGrp="1"/>
          </p:cNvSpPr>
          <p:nvPr>
            <p:ph type="sldNum" sz="quarter" idx="4"/>
          </p:nvPr>
        </p:nvSpPr>
        <p:spPr>
          <a:xfrm>
            <a:off x="9342120" y="6469696"/>
            <a:ext cx="2743200" cy="365125"/>
          </a:xfrm>
          <a:prstGeom prst="rect">
            <a:avLst/>
          </a:prstGeom>
        </p:spPr>
        <p:txBody>
          <a:bodyPr vert="horz" lIns="91440" tIns="45720" rIns="91440" bIns="45720" rtlCol="0" anchor="ctr"/>
          <a:lstStyle>
            <a:lvl1pPr algn="r">
              <a:defRPr sz="1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E9660F2-110E-2240-9661-B2FB03C58BB2}" type="slidenum">
              <a:rPr lang="en-US" smtClean="0"/>
              <a:t>‹#›</a:t>
            </a:fld>
            <a:endParaRPr lang="en-US"/>
          </a:p>
        </p:txBody>
      </p:sp>
      <p:pic>
        <p:nvPicPr>
          <p:cNvPr id="14" name="Graphic 13">
            <a:extLst>
              <a:ext uri="{FF2B5EF4-FFF2-40B4-BE49-F238E27FC236}">
                <a16:creationId xmlns:a16="http://schemas.microsoft.com/office/drawing/2014/main" id="{E0077B35-9B3C-4C45-A308-999178FAF2F9}"/>
              </a:ext>
            </a:extLst>
          </p:cNvPr>
          <p:cNvPicPr>
            <a:picLocks noChangeAspect="1"/>
          </p:cNvPicPr>
          <p:nvPr/>
        </p:nvPicPr>
        <p:blipFill rotWithShape="1">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rcRect l="11064" t="25850" r="11371" b="26766"/>
          <a:stretch/>
        </p:blipFill>
        <p:spPr>
          <a:xfrm>
            <a:off x="465625" y="6544949"/>
            <a:ext cx="865204" cy="210199"/>
          </a:xfrm>
          <a:prstGeom prst="rect">
            <a:avLst/>
          </a:prstGeom>
        </p:spPr>
      </p:pic>
      <p:grpSp>
        <p:nvGrpSpPr>
          <p:cNvPr id="11" name="Graphic 7">
            <a:extLst>
              <a:ext uri="{FF2B5EF4-FFF2-40B4-BE49-F238E27FC236}">
                <a16:creationId xmlns:a16="http://schemas.microsoft.com/office/drawing/2014/main" id="{D57B5BB6-6717-494C-8D2B-1DB03FFEDEF8}"/>
              </a:ext>
            </a:extLst>
          </p:cNvPr>
          <p:cNvGrpSpPr/>
          <p:nvPr/>
        </p:nvGrpSpPr>
        <p:grpSpPr>
          <a:xfrm>
            <a:off x="0" y="6446519"/>
            <a:ext cx="12191999" cy="411480"/>
            <a:chOff x="0" y="6446519"/>
            <a:chExt cx="12191999" cy="411480"/>
          </a:xfrm>
          <a:solidFill>
            <a:schemeClr val="accent1"/>
          </a:solidFill>
        </p:grpSpPr>
        <p:sp>
          <p:nvSpPr>
            <p:cNvPr id="12" name="Freeform: Shape 10">
              <a:extLst>
                <a:ext uri="{FF2B5EF4-FFF2-40B4-BE49-F238E27FC236}">
                  <a16:creationId xmlns:a16="http://schemas.microsoft.com/office/drawing/2014/main" id="{7B87C6BC-4B70-5A4F-8427-99BB8B3BD9EB}"/>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15" name="Freeform: Shape 11">
              <a:extLst>
                <a:ext uri="{FF2B5EF4-FFF2-40B4-BE49-F238E27FC236}">
                  <a16:creationId xmlns:a16="http://schemas.microsoft.com/office/drawing/2014/main" id="{16DFFE0E-A500-B445-B7E4-AC86C71F492A}"/>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16" name="Freeform: Shape 13">
              <a:extLst>
                <a:ext uri="{FF2B5EF4-FFF2-40B4-BE49-F238E27FC236}">
                  <a16:creationId xmlns:a16="http://schemas.microsoft.com/office/drawing/2014/main" id="{5F2A13B5-8902-1149-AA27-F9455B39BC24}"/>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8C93D706-8022-AC4B-92F3-6BE4DF2EEFD6}"/>
              </a:ext>
            </a:extLst>
          </p:cNvPr>
          <p:cNvPicPr>
            <a:picLocks noChangeAspect="1"/>
          </p:cNvPicPr>
          <p:nvPr/>
        </p:nvPicPr>
        <p:blipFill rotWithShape="1">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rcRect l="11064" t="25850" r="11371" b="26766"/>
          <a:stretch/>
        </p:blipFill>
        <p:spPr>
          <a:xfrm>
            <a:off x="465625" y="6544949"/>
            <a:ext cx="865204" cy="210199"/>
          </a:xfrm>
          <a:prstGeom prst="rect">
            <a:avLst/>
          </a:prstGeom>
        </p:spPr>
      </p:pic>
      <p:sp>
        <p:nvSpPr>
          <p:cNvPr id="19" name="Slide Number Placeholder 17">
            <a:extLst>
              <a:ext uri="{FF2B5EF4-FFF2-40B4-BE49-F238E27FC236}">
                <a16:creationId xmlns:a16="http://schemas.microsoft.com/office/drawing/2014/main" id="{6F59C29E-E0FB-834F-B1EC-73B33E48D70B}"/>
              </a:ext>
            </a:extLst>
          </p:cNvPr>
          <p:cNvSpPr txBox="1">
            <a:spLocks/>
          </p:cNvSpPr>
          <p:nvPr/>
        </p:nvSpPr>
        <p:spPr>
          <a:xfrm>
            <a:off x="10128217" y="6479220"/>
            <a:ext cx="19050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D6506C-AF03-0A40-A692-5038DCB56F2B}" type="slidenum">
              <a:rPr lang="en-US" sz="12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r"/>
              <a:t>‹#›</a:t>
            </a:fld>
            <a:endParaRPr lang="en-US" sz="1200" b="0" i="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48987323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 id="2147483763" r:id="rId42"/>
    <p:sldLayoutId id="2147483764" r:id="rId43"/>
    <p:sldLayoutId id="2147483765" r:id="rId44"/>
    <p:sldLayoutId id="2147483766" r:id="rId45"/>
    <p:sldLayoutId id="2147483767" r:id="rId46"/>
    <p:sldLayoutId id="2147483768" r:id="rId47"/>
    <p:sldLayoutId id="2147483769" r:id="rId48"/>
    <p:sldLayoutId id="2147483770" r:id="rId49"/>
    <p:sldLayoutId id="2147483771" r:id="rId50"/>
    <p:sldLayoutId id="2147483772" r:id="rId51"/>
    <p:sldLayoutId id="2147483773" r:id="rId52"/>
    <p:sldLayoutId id="2147483774" r:id="rId53"/>
    <p:sldLayoutId id="2147483775" r:id="rId54"/>
    <p:sldLayoutId id="2147483776" r:id="rId55"/>
    <p:sldLayoutId id="2147483777" r:id="rId56"/>
    <p:sldLayoutId id="2147483778" r:id="rId57"/>
    <p:sldLayoutId id="2147483779" r:id="rId58"/>
    <p:sldLayoutId id="2147483780" r:id="rId59"/>
    <p:sldLayoutId id="2147483781" r:id="rId60"/>
    <p:sldLayoutId id="2147483782" r:id="rId61"/>
    <p:sldLayoutId id="2147483833" r:id="rId62"/>
    <p:sldLayoutId id="2147483834" r:id="rId63"/>
  </p:sldLayoutIdLst>
  <p:txStyles>
    <p:titleStyle>
      <a:lvl1pPr algn="l" defTabSz="914400" rtl="0" eaLnBrk="1" latinLnBrk="0" hangingPunct="1">
        <a:lnSpc>
          <a:spcPct val="90000"/>
        </a:lnSpc>
        <a:spcBef>
          <a:spcPct val="0"/>
        </a:spcBef>
        <a:buNone/>
        <a:defRPr sz="3200" b="1"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0EF1A-26EB-0B44-AF2A-A7C0F66D474D}"/>
              </a:ext>
            </a:extLst>
          </p:cNvPr>
          <p:cNvSpPr>
            <a:spLocks noGrp="1"/>
          </p:cNvSpPr>
          <p:nvPr>
            <p:ph type="title"/>
          </p:nvPr>
        </p:nvSpPr>
        <p:spPr>
          <a:xfrm>
            <a:off x="838200" y="900112"/>
            <a:ext cx="10515600" cy="3952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136D13-BD31-4A42-BDA1-CBAD1E27E4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grpSp>
        <p:nvGrpSpPr>
          <p:cNvPr id="7" name="Graphic 7">
            <a:extLst>
              <a:ext uri="{FF2B5EF4-FFF2-40B4-BE49-F238E27FC236}">
                <a16:creationId xmlns:a16="http://schemas.microsoft.com/office/drawing/2014/main" id="{FDEBF1F9-842A-C743-90D3-4F3ED1C825D2}"/>
              </a:ext>
            </a:extLst>
          </p:cNvPr>
          <p:cNvGrpSpPr/>
          <p:nvPr/>
        </p:nvGrpSpPr>
        <p:grpSpPr>
          <a:xfrm>
            <a:off x="0" y="6446519"/>
            <a:ext cx="12191999" cy="411480"/>
            <a:chOff x="0" y="6446519"/>
            <a:chExt cx="12191999" cy="411480"/>
          </a:xfrm>
          <a:solidFill>
            <a:schemeClr val="accent1"/>
          </a:solidFill>
        </p:grpSpPr>
        <p:sp>
          <p:nvSpPr>
            <p:cNvPr id="8" name="Freeform: Shape 10">
              <a:extLst>
                <a:ext uri="{FF2B5EF4-FFF2-40B4-BE49-F238E27FC236}">
                  <a16:creationId xmlns:a16="http://schemas.microsoft.com/office/drawing/2014/main" id="{3AF0D1FA-11CD-C348-9BCB-E381792DC441}"/>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9" name="Freeform: Shape 11">
              <a:extLst>
                <a:ext uri="{FF2B5EF4-FFF2-40B4-BE49-F238E27FC236}">
                  <a16:creationId xmlns:a16="http://schemas.microsoft.com/office/drawing/2014/main" id="{BD1C0D66-DE9C-2943-BB05-87312FA178E3}"/>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10" name="Freeform: Shape 13">
              <a:extLst>
                <a:ext uri="{FF2B5EF4-FFF2-40B4-BE49-F238E27FC236}">
                  <a16:creationId xmlns:a16="http://schemas.microsoft.com/office/drawing/2014/main" id="{14FA02F1-B2FF-2C4E-9A48-895CBB7A3B05}"/>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sp>
        <p:nvSpPr>
          <p:cNvPr id="13" name="Slide Number Placeholder 12">
            <a:extLst>
              <a:ext uri="{FF2B5EF4-FFF2-40B4-BE49-F238E27FC236}">
                <a16:creationId xmlns:a16="http://schemas.microsoft.com/office/drawing/2014/main" id="{9E0B356B-FA55-1547-9F44-457B57C667BB}"/>
              </a:ext>
            </a:extLst>
          </p:cNvPr>
          <p:cNvSpPr>
            <a:spLocks noGrp="1"/>
          </p:cNvSpPr>
          <p:nvPr>
            <p:ph type="sldNum" sz="quarter" idx="4"/>
          </p:nvPr>
        </p:nvSpPr>
        <p:spPr>
          <a:xfrm>
            <a:off x="9342120" y="6469696"/>
            <a:ext cx="2743200" cy="365125"/>
          </a:xfrm>
          <a:prstGeom prst="rect">
            <a:avLst/>
          </a:prstGeom>
        </p:spPr>
        <p:txBody>
          <a:bodyPr vert="horz" lIns="91440" tIns="45720" rIns="91440" bIns="45720" rtlCol="0" anchor="ctr"/>
          <a:lstStyle>
            <a:lvl1pPr algn="r">
              <a:defRPr sz="1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E9660F2-110E-2240-9661-B2FB03C58BB2}" type="slidenum">
              <a:rPr lang="en-US" smtClean="0"/>
              <a:t>‹#›</a:t>
            </a:fld>
            <a:endParaRPr lang="en-US"/>
          </a:p>
        </p:txBody>
      </p:sp>
      <p:pic>
        <p:nvPicPr>
          <p:cNvPr id="14" name="Graphic 13">
            <a:extLst>
              <a:ext uri="{FF2B5EF4-FFF2-40B4-BE49-F238E27FC236}">
                <a16:creationId xmlns:a16="http://schemas.microsoft.com/office/drawing/2014/main" id="{E0077B35-9B3C-4C45-A308-999178FAF2F9}"/>
              </a:ext>
            </a:extLst>
          </p:cNvPr>
          <p:cNvPicPr>
            <a:picLocks noChangeAspect="1"/>
          </p:cNvPicPr>
          <p:nvPr/>
        </p:nvPicPr>
        <p:blipFill rotWithShape="1">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rcRect l="11064" t="25850" r="11371" b="26766"/>
          <a:stretch/>
        </p:blipFill>
        <p:spPr>
          <a:xfrm>
            <a:off x="465625" y="6544949"/>
            <a:ext cx="865204" cy="210199"/>
          </a:xfrm>
          <a:prstGeom prst="rect">
            <a:avLst/>
          </a:prstGeom>
        </p:spPr>
      </p:pic>
      <p:grpSp>
        <p:nvGrpSpPr>
          <p:cNvPr id="11" name="Graphic 7">
            <a:extLst>
              <a:ext uri="{FF2B5EF4-FFF2-40B4-BE49-F238E27FC236}">
                <a16:creationId xmlns:a16="http://schemas.microsoft.com/office/drawing/2014/main" id="{D57B5BB6-6717-494C-8D2B-1DB03FFEDEF8}"/>
              </a:ext>
            </a:extLst>
          </p:cNvPr>
          <p:cNvGrpSpPr/>
          <p:nvPr/>
        </p:nvGrpSpPr>
        <p:grpSpPr>
          <a:xfrm>
            <a:off x="0" y="6446519"/>
            <a:ext cx="12191999" cy="411480"/>
            <a:chOff x="0" y="6446519"/>
            <a:chExt cx="12191999" cy="411480"/>
          </a:xfrm>
          <a:solidFill>
            <a:schemeClr val="accent1"/>
          </a:solidFill>
        </p:grpSpPr>
        <p:sp>
          <p:nvSpPr>
            <p:cNvPr id="12" name="Freeform: Shape 10">
              <a:extLst>
                <a:ext uri="{FF2B5EF4-FFF2-40B4-BE49-F238E27FC236}">
                  <a16:creationId xmlns:a16="http://schemas.microsoft.com/office/drawing/2014/main" id="{7B87C6BC-4B70-5A4F-8427-99BB8B3BD9EB}"/>
                </a:ext>
              </a:extLst>
            </p:cNvPr>
            <p:cNvSpPr/>
            <p:nvPr/>
          </p:nvSpPr>
          <p:spPr>
            <a:xfrm>
              <a:off x="0" y="6446519"/>
              <a:ext cx="8041767" cy="411480"/>
            </a:xfrm>
            <a:custGeom>
              <a:avLst/>
              <a:gdLst>
                <a:gd name="connsiteX0" fmla="*/ 8041768 w 8041767"/>
                <a:gd name="connsiteY0" fmla="*/ 0 h 411480"/>
                <a:gd name="connsiteX1" fmla="*/ 0 w 8041767"/>
                <a:gd name="connsiteY1" fmla="*/ 0 h 411480"/>
                <a:gd name="connsiteX2" fmla="*/ 0 w 8041767"/>
                <a:gd name="connsiteY2" fmla="*/ 411480 h 411480"/>
                <a:gd name="connsiteX3" fmla="*/ 7630287 w 8041767"/>
                <a:gd name="connsiteY3" fmla="*/ 411480 h 411480"/>
                <a:gd name="connsiteX4" fmla="*/ 8041768 w 8041767"/>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1767" h="411480">
                  <a:moveTo>
                    <a:pt x="8041768" y="0"/>
                  </a:moveTo>
                  <a:lnTo>
                    <a:pt x="0" y="0"/>
                  </a:lnTo>
                  <a:lnTo>
                    <a:pt x="0" y="411480"/>
                  </a:lnTo>
                  <a:lnTo>
                    <a:pt x="7630287" y="411480"/>
                  </a:lnTo>
                  <a:lnTo>
                    <a:pt x="8041768" y="0"/>
                  </a:lnTo>
                  <a:close/>
                </a:path>
              </a:pathLst>
            </a:custGeom>
            <a:solidFill>
              <a:srgbClr val="0D4E96"/>
            </a:solidFill>
            <a:ln w="9525" cap="flat">
              <a:noFill/>
              <a:prstDash val="solid"/>
              <a:miter/>
            </a:ln>
          </p:spPr>
          <p:txBody>
            <a:bodyPr rtlCol="0" anchor="ctr"/>
            <a:lstStyle/>
            <a:p>
              <a:endParaRPr lang="en-US"/>
            </a:p>
          </p:txBody>
        </p:sp>
        <p:sp>
          <p:nvSpPr>
            <p:cNvPr id="15" name="Freeform: Shape 11">
              <a:extLst>
                <a:ext uri="{FF2B5EF4-FFF2-40B4-BE49-F238E27FC236}">
                  <a16:creationId xmlns:a16="http://schemas.microsoft.com/office/drawing/2014/main" id="{16DFFE0E-A500-B445-B7E4-AC86C71F492A}"/>
                </a:ext>
              </a:extLst>
            </p:cNvPr>
            <p:cNvSpPr/>
            <p:nvPr/>
          </p:nvSpPr>
          <p:spPr>
            <a:xfrm>
              <a:off x="10128217" y="6446519"/>
              <a:ext cx="2063782" cy="411480"/>
            </a:xfrm>
            <a:custGeom>
              <a:avLst/>
              <a:gdLst>
                <a:gd name="connsiteX0" fmla="*/ 411481 w 2063782"/>
                <a:gd name="connsiteY0" fmla="*/ 0 h 411480"/>
                <a:gd name="connsiteX1" fmla="*/ 0 w 2063782"/>
                <a:gd name="connsiteY1" fmla="*/ 411480 h 411480"/>
                <a:gd name="connsiteX2" fmla="*/ 2063782 w 2063782"/>
                <a:gd name="connsiteY2" fmla="*/ 411480 h 411480"/>
                <a:gd name="connsiteX3" fmla="*/ 2063782 w 2063782"/>
                <a:gd name="connsiteY3" fmla="*/ 0 h 411480"/>
                <a:gd name="connsiteX4" fmla="*/ 411481 w 2063782"/>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782" h="411480">
                  <a:moveTo>
                    <a:pt x="411481" y="0"/>
                  </a:moveTo>
                  <a:lnTo>
                    <a:pt x="0" y="411480"/>
                  </a:lnTo>
                  <a:lnTo>
                    <a:pt x="2063782" y="411480"/>
                  </a:lnTo>
                  <a:lnTo>
                    <a:pt x="2063782" y="0"/>
                  </a:lnTo>
                  <a:lnTo>
                    <a:pt x="411481" y="0"/>
                  </a:lnTo>
                  <a:close/>
                </a:path>
              </a:pathLst>
            </a:custGeom>
            <a:solidFill>
              <a:srgbClr val="1B365D"/>
            </a:solidFill>
            <a:ln w="9525" cap="flat">
              <a:noFill/>
              <a:prstDash val="solid"/>
              <a:miter/>
            </a:ln>
          </p:spPr>
          <p:txBody>
            <a:bodyPr rtlCol="0" anchor="ctr"/>
            <a:lstStyle/>
            <a:p>
              <a:endParaRPr lang="en-US"/>
            </a:p>
          </p:txBody>
        </p:sp>
        <p:sp>
          <p:nvSpPr>
            <p:cNvPr id="16" name="Freeform: Shape 13">
              <a:extLst>
                <a:ext uri="{FF2B5EF4-FFF2-40B4-BE49-F238E27FC236}">
                  <a16:creationId xmlns:a16="http://schemas.microsoft.com/office/drawing/2014/main" id="{5F2A13B5-8902-1149-AA27-F9455B39BC24}"/>
                </a:ext>
              </a:extLst>
            </p:cNvPr>
            <p:cNvSpPr/>
            <p:nvPr/>
          </p:nvSpPr>
          <p:spPr>
            <a:xfrm>
              <a:off x="7630287" y="6446519"/>
              <a:ext cx="2909411" cy="411480"/>
            </a:xfrm>
            <a:custGeom>
              <a:avLst/>
              <a:gdLst>
                <a:gd name="connsiteX0" fmla="*/ 2909411 w 2909411"/>
                <a:gd name="connsiteY0" fmla="*/ 0 h 411480"/>
                <a:gd name="connsiteX1" fmla="*/ 411480 w 2909411"/>
                <a:gd name="connsiteY1" fmla="*/ 0 h 411480"/>
                <a:gd name="connsiteX2" fmla="*/ 0 w 2909411"/>
                <a:gd name="connsiteY2" fmla="*/ 411480 h 411480"/>
                <a:gd name="connsiteX3" fmla="*/ 2497931 w 2909411"/>
                <a:gd name="connsiteY3" fmla="*/ 411480 h 411480"/>
                <a:gd name="connsiteX4" fmla="*/ 2909411 w 2909411"/>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411" h="411480">
                  <a:moveTo>
                    <a:pt x="2909411" y="0"/>
                  </a:moveTo>
                  <a:lnTo>
                    <a:pt x="411480" y="0"/>
                  </a:lnTo>
                  <a:lnTo>
                    <a:pt x="0" y="411480"/>
                  </a:lnTo>
                  <a:lnTo>
                    <a:pt x="2497931" y="411480"/>
                  </a:lnTo>
                  <a:lnTo>
                    <a:pt x="2909411" y="0"/>
                  </a:lnTo>
                  <a:close/>
                </a:path>
              </a:pathLst>
            </a:custGeom>
            <a:solidFill>
              <a:srgbClr val="406997"/>
            </a:solidFill>
            <a:ln w="9525"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8C93D706-8022-AC4B-92F3-6BE4DF2EEFD6}"/>
              </a:ext>
            </a:extLst>
          </p:cNvPr>
          <p:cNvPicPr>
            <a:picLocks noChangeAspect="1"/>
          </p:cNvPicPr>
          <p:nvPr/>
        </p:nvPicPr>
        <p:blipFill rotWithShape="1">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rcRect l="11064" t="25850" r="11371" b="26766"/>
          <a:stretch/>
        </p:blipFill>
        <p:spPr>
          <a:xfrm>
            <a:off x="465625" y="6544949"/>
            <a:ext cx="865204" cy="210199"/>
          </a:xfrm>
          <a:prstGeom prst="rect">
            <a:avLst/>
          </a:prstGeom>
        </p:spPr>
      </p:pic>
      <p:sp>
        <p:nvSpPr>
          <p:cNvPr id="19" name="Slide Number Placeholder 17">
            <a:extLst>
              <a:ext uri="{FF2B5EF4-FFF2-40B4-BE49-F238E27FC236}">
                <a16:creationId xmlns:a16="http://schemas.microsoft.com/office/drawing/2014/main" id="{6F59C29E-E0FB-834F-B1EC-73B33E48D70B}"/>
              </a:ext>
            </a:extLst>
          </p:cNvPr>
          <p:cNvSpPr txBox="1">
            <a:spLocks/>
          </p:cNvSpPr>
          <p:nvPr/>
        </p:nvSpPr>
        <p:spPr>
          <a:xfrm>
            <a:off x="9448800" y="6469696"/>
            <a:ext cx="19050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D6506C-AF03-0A40-A692-5038DCB56F2B}" type="slidenum">
              <a:rPr lang="en-US" sz="12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r"/>
              <a:t>‹#›</a:t>
            </a:fld>
            <a:endParaRPr lang="en-US" sz="1200" b="0" i="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01817544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 id="2147483813" r:id="rId30"/>
    <p:sldLayoutId id="2147483814" r:id="rId31"/>
    <p:sldLayoutId id="2147483815" r:id="rId32"/>
    <p:sldLayoutId id="2147483816" r:id="rId33"/>
    <p:sldLayoutId id="2147483817" r:id="rId34"/>
    <p:sldLayoutId id="2147483818" r:id="rId35"/>
    <p:sldLayoutId id="2147483819" r:id="rId36"/>
    <p:sldLayoutId id="2147483820" r:id="rId37"/>
    <p:sldLayoutId id="2147483821" r:id="rId38"/>
    <p:sldLayoutId id="2147483822" r:id="rId39"/>
    <p:sldLayoutId id="2147483823" r:id="rId40"/>
    <p:sldLayoutId id="2147483824" r:id="rId41"/>
    <p:sldLayoutId id="2147483825" r:id="rId42"/>
    <p:sldLayoutId id="2147483826" r:id="rId43"/>
    <p:sldLayoutId id="2147483827" r:id="rId44"/>
    <p:sldLayoutId id="2147483828" r:id="rId45"/>
    <p:sldLayoutId id="2147483829" r:id="rId46"/>
    <p:sldLayoutId id="2147483830" r:id="rId47"/>
    <p:sldLayoutId id="2147483832" r:id="rId48"/>
  </p:sldLayoutIdLst>
  <p:txStyles>
    <p:titleStyle>
      <a:lvl1pPr algn="l" defTabSz="914400" rtl="0" eaLnBrk="1" latinLnBrk="0" hangingPunct="1">
        <a:lnSpc>
          <a:spcPct val="90000"/>
        </a:lnSpc>
        <a:spcBef>
          <a:spcPct val="0"/>
        </a:spcBef>
        <a:buNone/>
        <a:defRPr sz="3200" b="1"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1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image" Target="../media/image56.emf"/></Relationships>
</file>

<file path=ppt/slides/_rels/slide15.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67.emf"/><Relationship Id="rId13" Type="http://schemas.openxmlformats.org/officeDocument/2006/relationships/image" Target="../media/image72.emf"/><Relationship Id="rId3" Type="http://schemas.openxmlformats.org/officeDocument/2006/relationships/image" Target="../media/image63.emf"/><Relationship Id="rId7" Type="http://schemas.openxmlformats.org/officeDocument/2006/relationships/image" Target="../media/image58.png"/><Relationship Id="rId12" Type="http://schemas.openxmlformats.org/officeDocument/2006/relationships/image" Target="../media/image71.emf"/><Relationship Id="rId17" Type="http://schemas.openxmlformats.org/officeDocument/2006/relationships/image" Target="../media/image76.emf"/><Relationship Id="rId2" Type="http://schemas.openxmlformats.org/officeDocument/2006/relationships/notesSlide" Target="../notesSlides/notesSlide14.xml"/><Relationship Id="rId16" Type="http://schemas.openxmlformats.org/officeDocument/2006/relationships/image" Target="../media/image75.emf"/><Relationship Id="rId1" Type="http://schemas.openxmlformats.org/officeDocument/2006/relationships/slideLayout" Target="../slideLayouts/slideLayout60.xml"/><Relationship Id="rId6" Type="http://schemas.openxmlformats.org/officeDocument/2006/relationships/image" Target="../media/image66.svg"/><Relationship Id="rId11" Type="http://schemas.openxmlformats.org/officeDocument/2006/relationships/image" Target="../media/image70.emf"/><Relationship Id="rId5" Type="http://schemas.openxmlformats.org/officeDocument/2006/relationships/image" Target="../media/image65.png"/><Relationship Id="rId15" Type="http://schemas.openxmlformats.org/officeDocument/2006/relationships/image" Target="../media/image74.emf"/><Relationship Id="rId10" Type="http://schemas.openxmlformats.org/officeDocument/2006/relationships/image" Target="../media/image69.emf"/><Relationship Id="rId4" Type="http://schemas.openxmlformats.org/officeDocument/2006/relationships/image" Target="../media/image64.png"/><Relationship Id="rId9" Type="http://schemas.openxmlformats.org/officeDocument/2006/relationships/image" Target="../media/image68.emf"/><Relationship Id="rId14" Type="http://schemas.openxmlformats.org/officeDocument/2006/relationships/image" Target="../media/image73.emf"/></Relationships>
</file>

<file path=ppt/slides/_rels/slide18.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emf"/><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emf"/><Relationship Id="rId17" Type="http://schemas.openxmlformats.org/officeDocument/2006/relationships/image" Target="../media/image91.emf"/><Relationship Id="rId2" Type="http://schemas.openxmlformats.org/officeDocument/2006/relationships/notesSlide" Target="../notesSlides/notesSlide15.xml"/><Relationship Id="rId16" Type="http://schemas.openxmlformats.org/officeDocument/2006/relationships/image" Target="../media/image90.png"/><Relationship Id="rId1" Type="http://schemas.openxmlformats.org/officeDocument/2006/relationships/slideLayout" Target="../slideLayouts/slideLayout61.xml"/><Relationship Id="rId6" Type="http://schemas.openxmlformats.org/officeDocument/2006/relationships/image" Target="../media/image80.svg"/><Relationship Id="rId11" Type="http://schemas.openxmlformats.org/officeDocument/2006/relationships/image" Target="../media/image85.emf"/><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emf"/></Relationships>
</file>

<file path=ppt/slides/_rels/slide19.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7.png"/><Relationship Id="rId17" Type="http://schemas.openxmlformats.org/officeDocument/2006/relationships/image" Target="../media/image102.svg"/><Relationship Id="rId2" Type="http://schemas.openxmlformats.org/officeDocument/2006/relationships/image" Target="../media/image92.png"/><Relationship Id="rId16" Type="http://schemas.openxmlformats.org/officeDocument/2006/relationships/image" Target="../media/image101.png"/><Relationship Id="rId1" Type="http://schemas.openxmlformats.org/officeDocument/2006/relationships/slideLayout" Target="../slideLayouts/slideLayout100.xml"/><Relationship Id="rId6" Type="http://schemas.openxmlformats.org/officeDocument/2006/relationships/diagramColors" Target="../diagrams/colors1.xml"/><Relationship Id="rId11" Type="http://schemas.openxmlformats.org/officeDocument/2006/relationships/image" Target="../media/image96.svg"/><Relationship Id="rId5" Type="http://schemas.openxmlformats.org/officeDocument/2006/relationships/diagramQuickStyle" Target="../diagrams/quickStyle1.xml"/><Relationship Id="rId15" Type="http://schemas.openxmlformats.org/officeDocument/2006/relationships/image" Target="../media/image100.svg"/><Relationship Id="rId10" Type="http://schemas.openxmlformats.org/officeDocument/2006/relationships/image" Target="../media/image95.png"/><Relationship Id="rId4" Type="http://schemas.openxmlformats.org/officeDocument/2006/relationships/diagramLayout" Target="../diagrams/layout1.xml"/><Relationship Id="rId9" Type="http://schemas.openxmlformats.org/officeDocument/2006/relationships/image" Target="../media/image94.svg"/><Relationship Id="rId14" Type="http://schemas.openxmlformats.org/officeDocument/2006/relationships/image" Target="../media/image99.png"/></Relationships>
</file>

<file path=ppt/slides/_rels/slide2.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emf"/><Relationship Id="rId4" Type="http://schemas.openxmlformats.org/officeDocument/2006/relationships/image" Target="../media/image26.pn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132.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67.xml"/></Relationships>
</file>

<file path=ppt/slides/_rels/slide2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67.xml"/></Relationships>
</file>

<file path=ppt/slides/_rels/slide2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0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89.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5.png"/><Relationship Id="rId7" Type="http://schemas.openxmlformats.org/officeDocument/2006/relationships/image" Target="../media/image30.jpeg"/><Relationship Id="rId12"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89.xml"/><Relationship Id="rId6" Type="http://schemas.openxmlformats.org/officeDocument/2006/relationships/image" Target="../media/image113.svg"/><Relationship Id="rId11" Type="http://schemas.openxmlformats.org/officeDocument/2006/relationships/image" Target="../media/image117.svg"/><Relationship Id="rId5" Type="http://schemas.openxmlformats.org/officeDocument/2006/relationships/image" Target="../media/image112.png"/><Relationship Id="rId10" Type="http://schemas.openxmlformats.org/officeDocument/2006/relationships/image" Target="../media/image116.png"/><Relationship Id="rId4" Type="http://schemas.microsoft.com/office/2007/relationships/hdphoto" Target="../media/hdphoto1.wdp"/><Relationship Id="rId9" Type="http://schemas.openxmlformats.org/officeDocument/2006/relationships/image" Target="../media/image115.svg"/><Relationship Id="rId14" Type="http://schemas.openxmlformats.org/officeDocument/2006/relationships/image" Target="../media/image120.sv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89.xml"/><Relationship Id="rId6" Type="http://schemas.openxmlformats.org/officeDocument/2006/relationships/image" Target="../media/image122.svg"/><Relationship Id="rId5" Type="http://schemas.openxmlformats.org/officeDocument/2006/relationships/image" Target="../media/image12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7.sv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27.png"/><Relationship Id="rId11" Type="http://schemas.openxmlformats.org/officeDocument/2006/relationships/image" Target="../media/image34.png"/><Relationship Id="rId5" Type="http://schemas.openxmlformats.org/officeDocument/2006/relationships/image" Target="../media/image26.png"/><Relationship Id="rId10" Type="http://schemas.openxmlformats.org/officeDocument/2006/relationships/image" Target="../media/image32.emf"/><Relationship Id="rId4" Type="http://schemas.openxmlformats.org/officeDocument/2006/relationships/image" Target="../media/image35.png"/><Relationship Id="rId9" Type="http://schemas.openxmlformats.org/officeDocument/2006/relationships/image" Target="../media/image30.jpeg"/></Relationships>
</file>

<file path=ppt/slides/_rels/slide30.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5.png"/><Relationship Id="rId7" Type="http://schemas.openxmlformats.org/officeDocument/2006/relationships/image" Target="../media/image125.png"/><Relationship Id="rId2" Type="http://schemas.openxmlformats.org/officeDocument/2006/relationships/notesSlide" Target="../notesSlides/notesSlide23.xml"/><Relationship Id="rId1" Type="http://schemas.openxmlformats.org/officeDocument/2006/relationships/slideLayout" Target="../slideLayouts/slideLayout89.xml"/><Relationship Id="rId6" Type="http://schemas.openxmlformats.org/officeDocument/2006/relationships/image" Target="../media/image124.svg"/><Relationship Id="rId5" Type="http://schemas.openxmlformats.org/officeDocument/2006/relationships/image" Target="../media/image123.png"/><Relationship Id="rId10" Type="http://schemas.openxmlformats.org/officeDocument/2006/relationships/image" Target="../media/image128.svg"/><Relationship Id="rId4" Type="http://schemas.microsoft.com/office/2007/relationships/hdphoto" Target="../media/hdphoto1.wdp"/><Relationship Id="rId9" Type="http://schemas.openxmlformats.org/officeDocument/2006/relationships/image" Target="../media/image127.png"/></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4.xml"/><Relationship Id="rId1" Type="http://schemas.openxmlformats.org/officeDocument/2006/relationships/slideLayout" Target="../slideLayouts/slideLayout88.xml"/><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25.xml"/><Relationship Id="rId1" Type="http://schemas.openxmlformats.org/officeDocument/2006/relationships/slideLayout" Target="../slideLayouts/slideLayout118.xml"/><Relationship Id="rId6" Type="http://schemas.openxmlformats.org/officeDocument/2006/relationships/image" Target="../media/image134.png"/><Relationship Id="rId5" Type="http://schemas.openxmlformats.org/officeDocument/2006/relationships/image" Target="../media/image133.svg"/><Relationship Id="rId4" Type="http://schemas.openxmlformats.org/officeDocument/2006/relationships/image" Target="../media/image132.png"/></Relationships>
</file>

<file path=ppt/slides/_rels/slide33.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18" Type="http://schemas.openxmlformats.org/officeDocument/2006/relationships/image" Target="../media/image152.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png"/><Relationship Id="rId17" Type="http://schemas.openxmlformats.org/officeDocument/2006/relationships/image" Target="../media/image151.png"/><Relationship Id="rId2" Type="http://schemas.openxmlformats.org/officeDocument/2006/relationships/notesSlide" Target="../notesSlides/notesSlide26.xml"/><Relationship Id="rId16" Type="http://schemas.openxmlformats.org/officeDocument/2006/relationships/image" Target="../media/image150.png"/><Relationship Id="rId1" Type="http://schemas.openxmlformats.org/officeDocument/2006/relationships/slideLayout" Target="../slideLayouts/slideLayout86.xml"/><Relationship Id="rId6" Type="http://schemas.openxmlformats.org/officeDocument/2006/relationships/image" Target="../media/image140.jpeg"/><Relationship Id="rId11" Type="http://schemas.openxmlformats.org/officeDocument/2006/relationships/image" Target="../media/image145.png"/><Relationship Id="rId5" Type="http://schemas.openxmlformats.org/officeDocument/2006/relationships/image" Target="../media/image139.jpeg"/><Relationship Id="rId15" Type="http://schemas.openxmlformats.org/officeDocument/2006/relationships/image" Target="../media/image149.png"/><Relationship Id="rId10" Type="http://schemas.openxmlformats.org/officeDocument/2006/relationships/image" Target="../media/image144.png"/><Relationship Id="rId4" Type="http://schemas.openxmlformats.org/officeDocument/2006/relationships/image" Target="../media/image138.jpeg"/><Relationship Id="rId9" Type="http://schemas.openxmlformats.org/officeDocument/2006/relationships/image" Target="../media/image143.png"/><Relationship Id="rId14" Type="http://schemas.openxmlformats.org/officeDocument/2006/relationships/image" Target="../media/image148.png"/></Relationships>
</file>

<file path=ppt/slides/_rels/slide34.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27.xml"/><Relationship Id="rId1" Type="http://schemas.openxmlformats.org/officeDocument/2006/relationships/slideLayout" Target="../slideLayouts/slideLayout86.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8" Type="http://schemas.openxmlformats.org/officeDocument/2006/relationships/image" Target="../media/image163.svg"/><Relationship Id="rId13" Type="http://schemas.openxmlformats.org/officeDocument/2006/relationships/image" Target="../media/image61.emf"/><Relationship Id="rId3" Type="http://schemas.openxmlformats.org/officeDocument/2006/relationships/image" Target="../media/image158.png"/><Relationship Id="rId7" Type="http://schemas.openxmlformats.org/officeDocument/2006/relationships/image" Target="../media/image162.png"/><Relationship Id="rId12" Type="http://schemas.openxmlformats.org/officeDocument/2006/relationships/image" Target="../media/image60.emf"/><Relationship Id="rId2" Type="http://schemas.openxmlformats.org/officeDocument/2006/relationships/notesSlide" Target="../notesSlides/notesSlide28.xml"/><Relationship Id="rId16" Type="http://schemas.microsoft.com/office/2007/relationships/hdphoto" Target="../media/hdphoto2.wdp"/><Relationship Id="rId1" Type="http://schemas.openxmlformats.org/officeDocument/2006/relationships/slideLayout" Target="../slideLayouts/slideLayout4.xml"/><Relationship Id="rId6" Type="http://schemas.openxmlformats.org/officeDocument/2006/relationships/image" Target="../media/image161.svg"/><Relationship Id="rId11" Type="http://schemas.openxmlformats.org/officeDocument/2006/relationships/image" Target="../media/image64.png"/><Relationship Id="rId5" Type="http://schemas.openxmlformats.org/officeDocument/2006/relationships/image" Target="../media/image160.png"/><Relationship Id="rId15" Type="http://schemas.openxmlformats.org/officeDocument/2006/relationships/image" Target="../media/image166.png"/><Relationship Id="rId10" Type="http://schemas.openxmlformats.org/officeDocument/2006/relationships/image" Target="../media/image165.svg"/><Relationship Id="rId4" Type="http://schemas.openxmlformats.org/officeDocument/2006/relationships/image" Target="../media/image159.svg"/><Relationship Id="rId9" Type="http://schemas.openxmlformats.org/officeDocument/2006/relationships/image" Target="../media/image164.png"/><Relationship Id="rId14" Type="http://schemas.openxmlformats.org/officeDocument/2006/relationships/image" Target="../media/image55.emf"/></Relationships>
</file>

<file path=ppt/slides/_rels/slide37.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png"/><Relationship Id="rId2" Type="http://schemas.openxmlformats.org/officeDocument/2006/relationships/notesSlide" Target="../notesSlides/notesSlide29.xml"/><Relationship Id="rId1" Type="http://schemas.openxmlformats.org/officeDocument/2006/relationships/slideLayout" Target="../slideLayouts/slideLayout47.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jpeg"/></Relationships>
</file>

<file path=ppt/slides/_rels/slide38.xml.rels><?xml version="1.0" encoding="UTF-8" standalone="yes"?>
<Relationships xmlns="http://schemas.openxmlformats.org/package/2006/relationships"><Relationship Id="rId8" Type="http://schemas.openxmlformats.org/officeDocument/2006/relationships/image" Target="../media/image181.emf"/><Relationship Id="rId3" Type="http://schemas.openxmlformats.org/officeDocument/2006/relationships/image" Target="../media/image58.png"/><Relationship Id="rId7" Type="http://schemas.openxmlformats.org/officeDocument/2006/relationships/image" Target="../media/image180.emf"/><Relationship Id="rId12" Type="http://schemas.openxmlformats.org/officeDocument/2006/relationships/image" Target="../media/image184.emf"/><Relationship Id="rId2" Type="http://schemas.openxmlformats.org/officeDocument/2006/relationships/notesSlide" Target="../notesSlides/notesSlide30.xml"/><Relationship Id="rId1" Type="http://schemas.openxmlformats.org/officeDocument/2006/relationships/slideLayout" Target="../slideLayouts/slideLayout59.xml"/><Relationship Id="rId6" Type="http://schemas.openxmlformats.org/officeDocument/2006/relationships/image" Target="../media/image179.emf"/><Relationship Id="rId11" Type="http://schemas.openxmlformats.org/officeDocument/2006/relationships/image" Target="../media/image38.emf"/><Relationship Id="rId5" Type="http://schemas.openxmlformats.org/officeDocument/2006/relationships/image" Target="../media/image178.svg"/><Relationship Id="rId10" Type="http://schemas.openxmlformats.org/officeDocument/2006/relationships/image" Target="../media/image183.emf"/><Relationship Id="rId4" Type="http://schemas.openxmlformats.org/officeDocument/2006/relationships/image" Target="../media/image177.png"/><Relationship Id="rId9" Type="http://schemas.openxmlformats.org/officeDocument/2006/relationships/image" Target="../media/image182.emf"/></Relationships>
</file>

<file path=ppt/slides/_rels/slide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0.emf"/><Relationship Id="rId4" Type="http://schemas.openxmlformats.org/officeDocument/2006/relationships/image" Target="../media/image39.emf"/></Relationships>
</file>

<file path=ppt/slides/_rels/slide7.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2.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emf"/></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7DD60B5-DBAF-4176-B90B-CDF1D6E3F213}"/>
              </a:ext>
            </a:extLst>
          </p:cNvPr>
          <p:cNvSpPr>
            <a:spLocks noGrp="1"/>
          </p:cNvSpPr>
          <p:nvPr>
            <p:ph type="title"/>
          </p:nvPr>
        </p:nvSpPr>
        <p:spPr>
          <a:xfrm>
            <a:off x="500130" y="2264204"/>
            <a:ext cx="4898588" cy="1164796"/>
          </a:xfrm>
        </p:spPr>
        <p:txBody>
          <a:bodyPr/>
          <a:lstStyle/>
          <a:p>
            <a:r>
              <a:rPr lang="en-US" b="0" dirty="0" err="1"/>
              <a:t>Tricentis</a:t>
            </a:r>
            <a:r>
              <a:rPr lang="en-US" b="0" dirty="0"/>
              <a:t> Data Integrity</a:t>
            </a:r>
          </a:p>
        </p:txBody>
      </p:sp>
      <p:sp>
        <p:nvSpPr>
          <p:cNvPr id="10" name="Text Placeholder 2">
            <a:extLst>
              <a:ext uri="{FF2B5EF4-FFF2-40B4-BE49-F238E27FC236}">
                <a16:creationId xmlns:a16="http://schemas.microsoft.com/office/drawing/2014/main" id="{1625385D-7C11-4561-BF2A-FE9B3ED43136}"/>
              </a:ext>
            </a:extLst>
          </p:cNvPr>
          <p:cNvSpPr>
            <a:spLocks noGrp="1"/>
          </p:cNvSpPr>
          <p:nvPr>
            <p:ph type="body" sz="quarter" idx="10"/>
          </p:nvPr>
        </p:nvSpPr>
        <p:spPr>
          <a:xfrm>
            <a:off x="465138" y="3356768"/>
            <a:ext cx="4795837" cy="754063"/>
          </a:xfrm>
        </p:spPr>
        <p:txBody>
          <a:bodyPr/>
          <a:lstStyle/>
          <a:p>
            <a:r>
              <a:rPr lang="en-US" dirty="0"/>
              <a:t>Drive better business outcomes through data you can trust</a:t>
            </a:r>
          </a:p>
          <a:p>
            <a:endParaRPr lang="en-US" dirty="0"/>
          </a:p>
          <a:p>
            <a:endParaRPr lang="en-US" dirty="0"/>
          </a:p>
        </p:txBody>
      </p:sp>
    </p:spTree>
    <p:extLst>
      <p:ext uri="{BB962C8B-B14F-4D97-AF65-F5344CB8AC3E}">
        <p14:creationId xmlns:p14="http://schemas.microsoft.com/office/powerpoint/2010/main" val="1930454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F28AE-415D-6641-BABB-EBAEA6AC9FA7}"/>
              </a:ext>
            </a:extLst>
          </p:cNvPr>
          <p:cNvSpPr>
            <a:spLocks noGrp="1"/>
          </p:cNvSpPr>
          <p:nvPr>
            <p:ph type="title"/>
          </p:nvPr>
        </p:nvSpPr>
        <p:spPr>
          <a:xfrm>
            <a:off x="800099" y="2056910"/>
            <a:ext cx="5476009" cy="1447800"/>
          </a:xfrm>
        </p:spPr>
        <p:txBody>
          <a:bodyPr vert="horz" lIns="91440" tIns="45720" rIns="91440" bIns="45720" rtlCol="0" anchor="b">
            <a:noAutofit/>
          </a:bodyPr>
          <a:lstStyle/>
          <a:p>
            <a:pPr>
              <a:lnSpc>
                <a:spcPct val="100000"/>
              </a:lnSpc>
            </a:pPr>
            <a:r>
              <a:rPr lang="en-US" sz="2800" b="0" dirty="0"/>
              <a:t>Manual “stare and compare” </a:t>
            </a:r>
            <a:r>
              <a:rPr lang="en-US" sz="2800" dirty="0"/>
              <a:t>is slow and doesn’t scale.</a:t>
            </a:r>
          </a:p>
        </p:txBody>
      </p:sp>
      <p:sp>
        <p:nvSpPr>
          <p:cNvPr id="3" name="Text Placeholder 2">
            <a:extLst>
              <a:ext uri="{FF2B5EF4-FFF2-40B4-BE49-F238E27FC236}">
                <a16:creationId xmlns:a16="http://schemas.microsoft.com/office/drawing/2014/main" id="{06104912-8119-DC4E-B8BD-76EC81C8B77F}"/>
              </a:ext>
            </a:extLst>
          </p:cNvPr>
          <p:cNvSpPr>
            <a:spLocks noGrp="1"/>
          </p:cNvSpPr>
          <p:nvPr>
            <p:ph type="body" sz="quarter" idx="11"/>
          </p:nvPr>
        </p:nvSpPr>
        <p:spPr>
          <a:xfrm>
            <a:off x="800099" y="3428807"/>
            <a:ext cx="6172201" cy="816380"/>
          </a:xfrm>
        </p:spPr>
        <p:txBody>
          <a:bodyPr/>
          <a:lstStyle/>
          <a:p>
            <a:r>
              <a:rPr lang="en-US" dirty="0"/>
              <a:t>And is not a great use of your team’s brainpower.</a:t>
            </a:r>
          </a:p>
        </p:txBody>
      </p:sp>
      <p:pic>
        <p:nvPicPr>
          <p:cNvPr id="5" name="Picture 4">
            <a:extLst>
              <a:ext uri="{FF2B5EF4-FFF2-40B4-BE49-F238E27FC236}">
                <a16:creationId xmlns:a16="http://schemas.microsoft.com/office/drawing/2014/main" id="{350A2A39-05B1-5547-BAC3-C39AC9B6F170}"/>
              </a:ext>
            </a:extLst>
          </p:cNvPr>
          <p:cNvPicPr>
            <a:picLocks noChangeAspect="1"/>
          </p:cNvPicPr>
          <p:nvPr/>
        </p:nvPicPr>
        <p:blipFill>
          <a:blip r:embed="rId3"/>
          <a:stretch>
            <a:fillRect/>
          </a:stretch>
        </p:blipFill>
        <p:spPr>
          <a:xfrm>
            <a:off x="7285181" y="2187843"/>
            <a:ext cx="1941945" cy="1662173"/>
          </a:xfrm>
          <a:prstGeom prst="rect">
            <a:avLst/>
          </a:prstGeom>
        </p:spPr>
      </p:pic>
      <p:pic>
        <p:nvPicPr>
          <p:cNvPr id="6" name="Picture 5">
            <a:extLst>
              <a:ext uri="{FF2B5EF4-FFF2-40B4-BE49-F238E27FC236}">
                <a16:creationId xmlns:a16="http://schemas.microsoft.com/office/drawing/2014/main" id="{F6B30848-B73B-0046-A519-CCF24807C03B}"/>
              </a:ext>
            </a:extLst>
          </p:cNvPr>
          <p:cNvPicPr>
            <a:picLocks noChangeAspect="1"/>
          </p:cNvPicPr>
          <p:nvPr/>
        </p:nvPicPr>
        <p:blipFill>
          <a:blip r:embed="rId3"/>
          <a:stretch>
            <a:fillRect/>
          </a:stretch>
        </p:blipFill>
        <p:spPr>
          <a:xfrm>
            <a:off x="9197108" y="3988934"/>
            <a:ext cx="1941945" cy="1662173"/>
          </a:xfrm>
          <a:prstGeom prst="rect">
            <a:avLst/>
          </a:prstGeom>
        </p:spPr>
      </p:pic>
      <p:pic>
        <p:nvPicPr>
          <p:cNvPr id="7" name="Graphic 6" descr="Braille with solid fill">
            <a:extLst>
              <a:ext uri="{FF2B5EF4-FFF2-40B4-BE49-F238E27FC236}">
                <a16:creationId xmlns:a16="http://schemas.microsoft.com/office/drawing/2014/main" id="{1214238B-1CC7-F449-AD0C-26B024A6EB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1887" y="2187843"/>
            <a:ext cx="1228532" cy="1228532"/>
          </a:xfrm>
          <a:prstGeom prst="rect">
            <a:avLst/>
          </a:prstGeom>
        </p:spPr>
      </p:pic>
      <p:pic>
        <p:nvPicPr>
          <p:cNvPr id="8" name="Graphic 7" descr="Braille outline">
            <a:extLst>
              <a:ext uri="{FF2B5EF4-FFF2-40B4-BE49-F238E27FC236}">
                <a16:creationId xmlns:a16="http://schemas.microsoft.com/office/drawing/2014/main" id="{05E4696D-2BF7-BE47-8394-35EF1A4633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84466" y="3957405"/>
            <a:ext cx="1274033" cy="1274033"/>
          </a:xfrm>
          <a:prstGeom prst="rect">
            <a:avLst/>
          </a:prstGeom>
        </p:spPr>
      </p:pic>
    </p:spTree>
    <p:extLst>
      <p:ext uri="{BB962C8B-B14F-4D97-AF65-F5344CB8AC3E}">
        <p14:creationId xmlns:p14="http://schemas.microsoft.com/office/powerpoint/2010/main" val="2610951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2EF8A-1BC0-5342-B5C3-531944FD7966}"/>
              </a:ext>
            </a:extLst>
          </p:cNvPr>
          <p:cNvSpPr>
            <a:spLocks noGrp="1"/>
          </p:cNvSpPr>
          <p:nvPr>
            <p:ph type="title"/>
          </p:nvPr>
        </p:nvSpPr>
        <p:spPr>
          <a:xfrm>
            <a:off x="838200" y="609087"/>
            <a:ext cx="10515600" cy="540657"/>
          </a:xfrm>
        </p:spPr>
        <p:txBody>
          <a:bodyPr/>
          <a:lstStyle/>
          <a:p>
            <a:r>
              <a:rPr lang="en-US" dirty="0"/>
              <a:t>Point solutions are great…</a:t>
            </a:r>
          </a:p>
        </p:txBody>
      </p:sp>
      <p:sp>
        <p:nvSpPr>
          <p:cNvPr id="16" name="TextBox 15">
            <a:extLst>
              <a:ext uri="{FF2B5EF4-FFF2-40B4-BE49-F238E27FC236}">
                <a16:creationId xmlns:a16="http://schemas.microsoft.com/office/drawing/2014/main" id="{2569618C-E946-E74C-A5D1-BB33970EE332}"/>
              </a:ext>
            </a:extLst>
          </p:cNvPr>
          <p:cNvSpPr txBox="1"/>
          <p:nvPr/>
        </p:nvSpPr>
        <p:spPr>
          <a:xfrm>
            <a:off x="3143185" y="5617248"/>
            <a:ext cx="596551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7E00"/>
                </a:solidFill>
                <a:effectLst/>
                <a:uLnTx/>
                <a:uFillTx/>
                <a:latin typeface="Open Sans"/>
                <a:ea typeface="+mn-ea"/>
                <a:cs typeface="+mn-cs"/>
              </a:rPr>
              <a:t>…but leave dangerous data management gaps</a:t>
            </a:r>
          </a:p>
        </p:txBody>
      </p:sp>
      <p:grpSp>
        <p:nvGrpSpPr>
          <p:cNvPr id="3" name="Graphic 7">
            <a:extLst>
              <a:ext uri="{FF2B5EF4-FFF2-40B4-BE49-F238E27FC236}">
                <a16:creationId xmlns:a16="http://schemas.microsoft.com/office/drawing/2014/main" id="{A1125322-6F66-45A6-959F-534156FFB6E1}"/>
              </a:ext>
            </a:extLst>
          </p:cNvPr>
          <p:cNvGrpSpPr/>
          <p:nvPr/>
        </p:nvGrpSpPr>
        <p:grpSpPr>
          <a:xfrm>
            <a:off x="1456755" y="1662258"/>
            <a:ext cx="8922718" cy="3581405"/>
            <a:chOff x="1238251" y="1541174"/>
            <a:chExt cx="9550124" cy="3833234"/>
          </a:xfrm>
        </p:grpSpPr>
        <p:grpSp>
          <p:nvGrpSpPr>
            <p:cNvPr id="4" name="Graphic 7">
              <a:extLst>
                <a:ext uri="{FF2B5EF4-FFF2-40B4-BE49-F238E27FC236}">
                  <a16:creationId xmlns:a16="http://schemas.microsoft.com/office/drawing/2014/main" id="{A09904BB-B943-4D62-895A-C3B58B236EE1}"/>
                </a:ext>
              </a:extLst>
            </p:cNvPr>
            <p:cNvGrpSpPr/>
            <p:nvPr/>
          </p:nvGrpSpPr>
          <p:grpSpPr>
            <a:xfrm>
              <a:off x="2529871" y="1810977"/>
              <a:ext cx="6395139" cy="3455335"/>
              <a:chOff x="2529871" y="1810977"/>
              <a:chExt cx="6395139" cy="3455335"/>
            </a:xfrm>
            <a:noFill/>
          </p:grpSpPr>
          <p:sp>
            <p:nvSpPr>
              <p:cNvPr id="5" name="Freeform: Shape 4">
                <a:extLst>
                  <a:ext uri="{FF2B5EF4-FFF2-40B4-BE49-F238E27FC236}">
                    <a16:creationId xmlns:a16="http://schemas.microsoft.com/office/drawing/2014/main" id="{4A35B3B6-713F-48BE-9C8D-35B7CDB82DDD}"/>
                  </a:ext>
                </a:extLst>
              </p:cNvPr>
              <p:cNvSpPr/>
              <p:nvPr/>
            </p:nvSpPr>
            <p:spPr>
              <a:xfrm>
                <a:off x="2934312" y="4208166"/>
                <a:ext cx="282141" cy="28194"/>
              </a:xfrm>
              <a:custGeom>
                <a:avLst/>
                <a:gdLst>
                  <a:gd name="connsiteX0" fmla="*/ 282142 w 282141"/>
                  <a:gd name="connsiteY0" fmla="*/ 28194 h 28194"/>
                  <a:gd name="connsiteX1" fmla="*/ 0 w 282141"/>
                  <a:gd name="connsiteY1" fmla="*/ 0 h 28194"/>
                </a:gdLst>
                <a:ahLst/>
                <a:cxnLst>
                  <a:cxn ang="0">
                    <a:pos x="connsiteX0" y="connsiteY0"/>
                  </a:cxn>
                  <a:cxn ang="0">
                    <a:pos x="connsiteX1" y="connsiteY1"/>
                  </a:cxn>
                </a:cxnLst>
                <a:rect l="l" t="t" r="r" b="b"/>
                <a:pathLst>
                  <a:path w="282141" h="28194">
                    <a:moveTo>
                      <a:pt x="282142" y="28194"/>
                    </a:moveTo>
                    <a:lnTo>
                      <a:pt x="0" y="0"/>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889B1020-E719-488E-A8A6-1BEF4C3D7CD7}"/>
                  </a:ext>
                </a:extLst>
              </p:cNvPr>
              <p:cNvSpPr/>
              <p:nvPr/>
            </p:nvSpPr>
            <p:spPr>
              <a:xfrm>
                <a:off x="2529871" y="4306826"/>
                <a:ext cx="197537" cy="117494"/>
              </a:xfrm>
              <a:custGeom>
                <a:avLst/>
                <a:gdLst>
                  <a:gd name="connsiteX0" fmla="*/ 197538 w 197537"/>
                  <a:gd name="connsiteY0" fmla="*/ 0 h 117494"/>
                  <a:gd name="connsiteX1" fmla="*/ 0 w 197537"/>
                  <a:gd name="connsiteY1" fmla="*/ 117495 h 117494"/>
                </a:gdLst>
                <a:ahLst/>
                <a:cxnLst>
                  <a:cxn ang="0">
                    <a:pos x="connsiteX0" y="connsiteY0"/>
                  </a:cxn>
                  <a:cxn ang="0">
                    <a:pos x="connsiteX1" y="connsiteY1"/>
                  </a:cxn>
                </a:cxnLst>
                <a:rect l="l" t="t" r="r" b="b"/>
                <a:pathLst>
                  <a:path w="197537" h="117494">
                    <a:moveTo>
                      <a:pt x="197538" y="0"/>
                    </a:moveTo>
                    <a:lnTo>
                      <a:pt x="0" y="117495"/>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37ABC3A-2A85-48D9-B9A9-401733A108E5}"/>
                  </a:ext>
                </a:extLst>
              </p:cNvPr>
              <p:cNvSpPr/>
              <p:nvPr/>
            </p:nvSpPr>
            <p:spPr>
              <a:xfrm>
                <a:off x="3098876" y="4490107"/>
                <a:ext cx="131666" cy="37592"/>
              </a:xfrm>
              <a:custGeom>
                <a:avLst/>
                <a:gdLst>
                  <a:gd name="connsiteX0" fmla="*/ 131666 w 131666"/>
                  <a:gd name="connsiteY0" fmla="*/ 0 h 37592"/>
                  <a:gd name="connsiteX1" fmla="*/ 0 w 131666"/>
                  <a:gd name="connsiteY1" fmla="*/ 37592 h 37592"/>
                </a:gdLst>
                <a:ahLst/>
                <a:cxnLst>
                  <a:cxn ang="0">
                    <a:pos x="connsiteX0" y="connsiteY0"/>
                  </a:cxn>
                  <a:cxn ang="0">
                    <a:pos x="connsiteX1" y="connsiteY1"/>
                  </a:cxn>
                </a:cxnLst>
                <a:rect l="l" t="t" r="r" b="b"/>
                <a:pathLst>
                  <a:path w="131666" h="37592">
                    <a:moveTo>
                      <a:pt x="131666" y="0"/>
                    </a:moveTo>
                    <a:lnTo>
                      <a:pt x="0" y="37592"/>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20BF25E1-9E74-4A52-B390-32FD3022B5BC}"/>
                  </a:ext>
                </a:extLst>
              </p:cNvPr>
              <p:cNvSpPr/>
              <p:nvPr/>
            </p:nvSpPr>
            <p:spPr>
              <a:xfrm>
                <a:off x="2739600" y="2422505"/>
                <a:ext cx="143702" cy="65670"/>
              </a:xfrm>
              <a:custGeom>
                <a:avLst/>
                <a:gdLst>
                  <a:gd name="connsiteX0" fmla="*/ 143703 w 143702"/>
                  <a:gd name="connsiteY0" fmla="*/ 65670 h 65670"/>
                  <a:gd name="connsiteX1" fmla="*/ 0 w 143702"/>
                  <a:gd name="connsiteY1" fmla="*/ 0 h 65670"/>
                </a:gdLst>
                <a:ahLst/>
                <a:cxnLst>
                  <a:cxn ang="0">
                    <a:pos x="connsiteX0" y="connsiteY0"/>
                  </a:cxn>
                  <a:cxn ang="0">
                    <a:pos x="connsiteX1" y="connsiteY1"/>
                  </a:cxn>
                </a:cxnLst>
                <a:rect l="l" t="t" r="r" b="b"/>
                <a:pathLst>
                  <a:path w="143702" h="65670">
                    <a:moveTo>
                      <a:pt x="143703" y="65670"/>
                    </a:moveTo>
                    <a:lnTo>
                      <a:pt x="0" y="0"/>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FC568C2-2B60-4204-BB89-141858913CB9}"/>
                  </a:ext>
                </a:extLst>
              </p:cNvPr>
              <p:cNvSpPr/>
              <p:nvPr/>
            </p:nvSpPr>
            <p:spPr>
              <a:xfrm>
                <a:off x="3150079" y="2181947"/>
                <a:ext cx="7895" cy="128014"/>
              </a:xfrm>
              <a:custGeom>
                <a:avLst/>
                <a:gdLst>
                  <a:gd name="connsiteX0" fmla="*/ 7895 w 7895"/>
                  <a:gd name="connsiteY0" fmla="*/ 128014 h 128014"/>
                  <a:gd name="connsiteX1" fmla="*/ 0 w 7895"/>
                  <a:gd name="connsiteY1" fmla="*/ 0 h 128014"/>
                </a:gdLst>
                <a:ahLst/>
                <a:cxnLst>
                  <a:cxn ang="0">
                    <a:pos x="connsiteX0" y="connsiteY0"/>
                  </a:cxn>
                  <a:cxn ang="0">
                    <a:pos x="connsiteX1" y="connsiteY1"/>
                  </a:cxn>
                </a:cxnLst>
                <a:rect l="l" t="t" r="r" b="b"/>
                <a:pathLst>
                  <a:path w="7895" h="128014">
                    <a:moveTo>
                      <a:pt x="7895" y="128014"/>
                    </a:moveTo>
                    <a:lnTo>
                      <a:pt x="0" y="0"/>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3EE7FD58-3CBC-47D4-9F69-92E9B07DF916}"/>
                  </a:ext>
                </a:extLst>
              </p:cNvPr>
              <p:cNvSpPr/>
              <p:nvPr/>
            </p:nvSpPr>
            <p:spPr>
              <a:xfrm>
                <a:off x="3415540" y="2325006"/>
                <a:ext cx="125357" cy="88952"/>
              </a:xfrm>
              <a:custGeom>
                <a:avLst/>
                <a:gdLst>
                  <a:gd name="connsiteX0" fmla="*/ 0 w 125357"/>
                  <a:gd name="connsiteY0" fmla="*/ 88952 h 88952"/>
                  <a:gd name="connsiteX1" fmla="*/ 125358 w 125357"/>
                  <a:gd name="connsiteY1" fmla="*/ 0 h 88952"/>
                </a:gdLst>
                <a:ahLst/>
                <a:cxnLst>
                  <a:cxn ang="0">
                    <a:pos x="connsiteX0" y="connsiteY0"/>
                  </a:cxn>
                  <a:cxn ang="0">
                    <a:pos x="connsiteX1" y="connsiteY1"/>
                  </a:cxn>
                </a:cxnLst>
                <a:rect l="l" t="t" r="r" b="b"/>
                <a:pathLst>
                  <a:path w="125357" h="88952">
                    <a:moveTo>
                      <a:pt x="0" y="88952"/>
                    </a:moveTo>
                    <a:lnTo>
                      <a:pt x="125358" y="0"/>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3697D56B-EDC8-4CFB-B2BA-2A5928F0C97E}"/>
                  </a:ext>
                </a:extLst>
              </p:cNvPr>
              <p:cNvSpPr/>
              <p:nvPr/>
            </p:nvSpPr>
            <p:spPr>
              <a:xfrm>
                <a:off x="2802453" y="2820664"/>
                <a:ext cx="98420" cy="39719"/>
              </a:xfrm>
              <a:custGeom>
                <a:avLst/>
                <a:gdLst>
                  <a:gd name="connsiteX0" fmla="*/ 98421 w 98420"/>
                  <a:gd name="connsiteY0" fmla="*/ 0 h 39719"/>
                  <a:gd name="connsiteX1" fmla="*/ 0 w 98420"/>
                  <a:gd name="connsiteY1" fmla="*/ 39719 h 39719"/>
                </a:gdLst>
                <a:ahLst/>
                <a:cxnLst>
                  <a:cxn ang="0">
                    <a:pos x="connsiteX0" y="connsiteY0"/>
                  </a:cxn>
                  <a:cxn ang="0">
                    <a:pos x="connsiteX1" y="connsiteY1"/>
                  </a:cxn>
                </a:cxnLst>
                <a:rect l="l" t="t" r="r" b="b"/>
                <a:pathLst>
                  <a:path w="98420" h="39719">
                    <a:moveTo>
                      <a:pt x="98421" y="0"/>
                    </a:moveTo>
                    <a:lnTo>
                      <a:pt x="0" y="39719"/>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00892476-1B10-4D00-A182-DFB3E6D0FC0C}"/>
                  </a:ext>
                </a:extLst>
              </p:cNvPr>
              <p:cNvSpPr/>
              <p:nvPr/>
            </p:nvSpPr>
            <p:spPr>
              <a:xfrm>
                <a:off x="3757245" y="4659271"/>
                <a:ext cx="131666" cy="122174"/>
              </a:xfrm>
              <a:custGeom>
                <a:avLst/>
                <a:gdLst>
                  <a:gd name="connsiteX0" fmla="*/ 0 w 131666"/>
                  <a:gd name="connsiteY0" fmla="*/ 0 h 122174"/>
                  <a:gd name="connsiteX1" fmla="*/ 131666 w 131666"/>
                  <a:gd name="connsiteY1" fmla="*/ 122174 h 122174"/>
                </a:gdLst>
                <a:ahLst/>
                <a:cxnLst>
                  <a:cxn ang="0">
                    <a:pos x="connsiteX0" y="connsiteY0"/>
                  </a:cxn>
                  <a:cxn ang="0">
                    <a:pos x="connsiteX1" y="connsiteY1"/>
                  </a:cxn>
                </a:cxnLst>
                <a:rect l="l" t="t" r="r" b="b"/>
                <a:pathLst>
                  <a:path w="131666" h="122174">
                    <a:moveTo>
                      <a:pt x="0" y="0"/>
                    </a:moveTo>
                    <a:lnTo>
                      <a:pt x="131666" y="122174"/>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E1D773E5-9344-48CF-A03F-58EB03D44475}"/>
                  </a:ext>
                </a:extLst>
              </p:cNvPr>
              <p:cNvSpPr/>
              <p:nvPr/>
            </p:nvSpPr>
            <p:spPr>
              <a:xfrm>
                <a:off x="3926530" y="4429000"/>
                <a:ext cx="249244" cy="93980"/>
              </a:xfrm>
              <a:custGeom>
                <a:avLst/>
                <a:gdLst>
                  <a:gd name="connsiteX0" fmla="*/ 0 w 249244"/>
                  <a:gd name="connsiteY0" fmla="*/ 0 h 93980"/>
                  <a:gd name="connsiteX1" fmla="*/ 249244 w 249244"/>
                  <a:gd name="connsiteY1" fmla="*/ 93980 h 93980"/>
                </a:gdLst>
                <a:ahLst/>
                <a:cxnLst>
                  <a:cxn ang="0">
                    <a:pos x="connsiteX0" y="connsiteY0"/>
                  </a:cxn>
                  <a:cxn ang="0">
                    <a:pos x="connsiteX1" y="connsiteY1"/>
                  </a:cxn>
                </a:cxnLst>
                <a:rect l="l" t="t" r="r" b="b"/>
                <a:pathLst>
                  <a:path w="249244" h="93980">
                    <a:moveTo>
                      <a:pt x="0" y="0"/>
                    </a:moveTo>
                    <a:lnTo>
                      <a:pt x="249244" y="93980"/>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569E60D-558F-4BEB-829F-CB75E243B650}"/>
                  </a:ext>
                </a:extLst>
              </p:cNvPr>
              <p:cNvSpPr/>
              <p:nvPr/>
            </p:nvSpPr>
            <p:spPr>
              <a:xfrm>
                <a:off x="3239946" y="2976988"/>
                <a:ext cx="239839" cy="1010305"/>
              </a:xfrm>
              <a:custGeom>
                <a:avLst/>
                <a:gdLst>
                  <a:gd name="connsiteX0" fmla="*/ 0 w 239839"/>
                  <a:gd name="connsiteY0" fmla="*/ 0 h 1010305"/>
                  <a:gd name="connsiteX1" fmla="*/ 239840 w 239839"/>
                  <a:gd name="connsiteY1" fmla="*/ 1010306 h 1010305"/>
                </a:gdLst>
                <a:ahLst/>
                <a:cxnLst>
                  <a:cxn ang="0">
                    <a:pos x="connsiteX0" y="connsiteY0"/>
                  </a:cxn>
                  <a:cxn ang="0">
                    <a:pos x="connsiteX1" y="connsiteY1"/>
                  </a:cxn>
                </a:cxnLst>
                <a:rect l="l" t="t" r="r" b="b"/>
                <a:pathLst>
                  <a:path w="239839" h="1010305">
                    <a:moveTo>
                      <a:pt x="0" y="0"/>
                    </a:moveTo>
                    <a:lnTo>
                      <a:pt x="239840" y="1010306"/>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4B3BB36-7EED-4070-B696-37CCC4ED698B}"/>
                  </a:ext>
                </a:extLst>
              </p:cNvPr>
              <p:cNvSpPr/>
              <p:nvPr/>
            </p:nvSpPr>
            <p:spPr>
              <a:xfrm>
                <a:off x="3395144" y="2901804"/>
                <a:ext cx="597219" cy="347726"/>
              </a:xfrm>
              <a:custGeom>
                <a:avLst/>
                <a:gdLst>
                  <a:gd name="connsiteX0" fmla="*/ 0 w 597219"/>
                  <a:gd name="connsiteY0" fmla="*/ 0 h 347726"/>
                  <a:gd name="connsiteX1" fmla="*/ 597219 w 597219"/>
                  <a:gd name="connsiteY1" fmla="*/ 347726 h 347726"/>
                </a:gdLst>
                <a:ahLst/>
                <a:cxnLst>
                  <a:cxn ang="0">
                    <a:pos x="connsiteX0" y="connsiteY0"/>
                  </a:cxn>
                  <a:cxn ang="0">
                    <a:pos x="connsiteX1" y="connsiteY1"/>
                  </a:cxn>
                </a:cxnLst>
                <a:rect l="l" t="t" r="r" b="b"/>
                <a:pathLst>
                  <a:path w="597219" h="347726">
                    <a:moveTo>
                      <a:pt x="0" y="0"/>
                    </a:moveTo>
                    <a:lnTo>
                      <a:pt x="597219" y="347726"/>
                    </a:lnTo>
                  </a:path>
                </a:pathLst>
              </a:custGeom>
              <a:ln w="19332" cap="flat">
                <a:solidFill>
                  <a:srgbClr val="FF6C0E"/>
                </a:solidFill>
                <a:custDash>
                  <a:ds d="466500" sp="46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673A4A7-3885-47D3-A38F-345C60741998}"/>
                  </a:ext>
                </a:extLst>
              </p:cNvPr>
              <p:cNvSpPr/>
              <p:nvPr/>
            </p:nvSpPr>
            <p:spPr>
              <a:xfrm>
                <a:off x="4300242" y="3017133"/>
                <a:ext cx="79456" cy="356466"/>
              </a:xfrm>
              <a:custGeom>
                <a:avLst/>
                <a:gdLst>
                  <a:gd name="connsiteX0" fmla="*/ 0 w 79456"/>
                  <a:gd name="connsiteY0" fmla="*/ 0 h 356466"/>
                  <a:gd name="connsiteX1" fmla="*/ 79456 w 79456"/>
                  <a:gd name="connsiteY1" fmla="*/ 356467 h 356466"/>
                </a:gdLst>
                <a:ahLst/>
                <a:cxnLst>
                  <a:cxn ang="0">
                    <a:pos x="connsiteX0" y="connsiteY0"/>
                  </a:cxn>
                  <a:cxn ang="0">
                    <a:pos x="connsiteX1" y="connsiteY1"/>
                  </a:cxn>
                </a:cxnLst>
                <a:rect l="l" t="t" r="r" b="b"/>
                <a:pathLst>
                  <a:path w="79456" h="356466">
                    <a:moveTo>
                      <a:pt x="0" y="0"/>
                    </a:moveTo>
                    <a:lnTo>
                      <a:pt x="79456" y="356467"/>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E03C444C-9437-4713-9841-6F74456DD58A}"/>
                  </a:ext>
                </a:extLst>
              </p:cNvPr>
              <p:cNvSpPr/>
              <p:nvPr/>
            </p:nvSpPr>
            <p:spPr>
              <a:xfrm>
                <a:off x="4185179" y="3390501"/>
                <a:ext cx="98730" cy="70504"/>
              </a:xfrm>
              <a:custGeom>
                <a:avLst/>
                <a:gdLst>
                  <a:gd name="connsiteX0" fmla="*/ 0 w 98730"/>
                  <a:gd name="connsiteY0" fmla="*/ 0 h 70504"/>
                  <a:gd name="connsiteX1" fmla="*/ 98730 w 98730"/>
                  <a:gd name="connsiteY1" fmla="*/ 70504 h 70504"/>
                </a:gdLst>
                <a:ahLst/>
                <a:cxnLst>
                  <a:cxn ang="0">
                    <a:pos x="connsiteX0" y="connsiteY0"/>
                  </a:cxn>
                  <a:cxn ang="0">
                    <a:pos x="connsiteX1" y="connsiteY1"/>
                  </a:cxn>
                </a:cxnLst>
                <a:rect l="l" t="t" r="r" b="b"/>
                <a:pathLst>
                  <a:path w="98730" h="70504">
                    <a:moveTo>
                      <a:pt x="0" y="0"/>
                    </a:moveTo>
                    <a:lnTo>
                      <a:pt x="98730" y="70504"/>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0C42AE6-1784-4137-A5ED-473FA601691A}"/>
                  </a:ext>
                </a:extLst>
              </p:cNvPr>
              <p:cNvSpPr/>
              <p:nvPr/>
            </p:nvSpPr>
            <p:spPr>
              <a:xfrm>
                <a:off x="4481408" y="3276139"/>
                <a:ext cx="7353" cy="93283"/>
              </a:xfrm>
              <a:custGeom>
                <a:avLst/>
                <a:gdLst>
                  <a:gd name="connsiteX0" fmla="*/ 0 w 7353"/>
                  <a:gd name="connsiteY0" fmla="*/ 93284 h 93283"/>
                  <a:gd name="connsiteX1" fmla="*/ 7353 w 7353"/>
                  <a:gd name="connsiteY1" fmla="*/ 0 h 93283"/>
                </a:gdLst>
                <a:ahLst/>
                <a:cxnLst>
                  <a:cxn ang="0">
                    <a:pos x="connsiteX0" y="connsiteY0"/>
                  </a:cxn>
                  <a:cxn ang="0">
                    <a:pos x="connsiteX1" y="connsiteY1"/>
                  </a:cxn>
                </a:cxnLst>
                <a:rect l="l" t="t" r="r" b="b"/>
                <a:pathLst>
                  <a:path w="7353" h="93283">
                    <a:moveTo>
                      <a:pt x="0" y="93284"/>
                    </a:moveTo>
                    <a:lnTo>
                      <a:pt x="7353" y="0"/>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B8D3BCF-BF4A-47D2-B6B3-DF544875BF0B}"/>
                  </a:ext>
                </a:extLst>
              </p:cNvPr>
              <p:cNvSpPr/>
              <p:nvPr/>
            </p:nvSpPr>
            <p:spPr>
              <a:xfrm>
                <a:off x="4721248" y="3566394"/>
                <a:ext cx="175516" cy="12066"/>
              </a:xfrm>
              <a:custGeom>
                <a:avLst/>
                <a:gdLst>
                  <a:gd name="connsiteX0" fmla="*/ 0 w 175516"/>
                  <a:gd name="connsiteY0" fmla="*/ 12067 h 12066"/>
                  <a:gd name="connsiteX1" fmla="*/ 175516 w 175516"/>
                  <a:gd name="connsiteY1" fmla="*/ 0 h 12066"/>
                </a:gdLst>
                <a:ahLst/>
                <a:cxnLst>
                  <a:cxn ang="0">
                    <a:pos x="connsiteX0" y="connsiteY0"/>
                  </a:cxn>
                  <a:cxn ang="0">
                    <a:pos x="connsiteX1" y="connsiteY1"/>
                  </a:cxn>
                </a:cxnLst>
                <a:rect l="l" t="t" r="r" b="b"/>
                <a:pathLst>
                  <a:path w="175516" h="12066">
                    <a:moveTo>
                      <a:pt x="0" y="12067"/>
                    </a:moveTo>
                    <a:lnTo>
                      <a:pt x="175516" y="0"/>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A37A22A-7E00-41EF-A9EE-B9221D44ABEF}"/>
                  </a:ext>
                </a:extLst>
              </p:cNvPr>
              <p:cNvSpPr/>
              <p:nvPr/>
            </p:nvSpPr>
            <p:spPr>
              <a:xfrm>
                <a:off x="4481408" y="3834489"/>
                <a:ext cx="23531" cy="91698"/>
              </a:xfrm>
              <a:custGeom>
                <a:avLst/>
                <a:gdLst>
                  <a:gd name="connsiteX0" fmla="*/ 0 w 23531"/>
                  <a:gd name="connsiteY0" fmla="*/ 0 h 91698"/>
                  <a:gd name="connsiteX1" fmla="*/ 23531 w 23531"/>
                  <a:gd name="connsiteY1" fmla="*/ 91698 h 91698"/>
                </a:gdLst>
                <a:ahLst/>
                <a:cxnLst>
                  <a:cxn ang="0">
                    <a:pos x="connsiteX0" y="connsiteY0"/>
                  </a:cxn>
                  <a:cxn ang="0">
                    <a:pos x="connsiteX1" y="connsiteY1"/>
                  </a:cxn>
                </a:cxnLst>
                <a:rect l="l" t="t" r="r" b="b"/>
                <a:pathLst>
                  <a:path w="23531" h="91698">
                    <a:moveTo>
                      <a:pt x="0" y="0"/>
                    </a:moveTo>
                    <a:lnTo>
                      <a:pt x="23531" y="91698"/>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959A85A-A66B-47CE-850A-66679B3949AB}"/>
                  </a:ext>
                </a:extLst>
              </p:cNvPr>
              <p:cNvSpPr/>
              <p:nvPr/>
            </p:nvSpPr>
            <p:spPr>
              <a:xfrm>
                <a:off x="4636605" y="3766421"/>
                <a:ext cx="150475" cy="75184"/>
              </a:xfrm>
              <a:custGeom>
                <a:avLst/>
                <a:gdLst>
                  <a:gd name="connsiteX0" fmla="*/ 0 w 150475"/>
                  <a:gd name="connsiteY0" fmla="*/ 0 h 75184"/>
                  <a:gd name="connsiteX1" fmla="*/ 150476 w 150475"/>
                  <a:gd name="connsiteY1" fmla="*/ 75184 h 75184"/>
                </a:gdLst>
                <a:ahLst/>
                <a:cxnLst>
                  <a:cxn ang="0">
                    <a:pos x="connsiteX0" y="connsiteY0"/>
                  </a:cxn>
                  <a:cxn ang="0">
                    <a:pos x="connsiteX1" y="connsiteY1"/>
                  </a:cxn>
                </a:cxnLst>
                <a:rect l="l" t="t" r="r" b="b"/>
                <a:pathLst>
                  <a:path w="150475" h="75184">
                    <a:moveTo>
                      <a:pt x="0" y="0"/>
                    </a:moveTo>
                    <a:lnTo>
                      <a:pt x="150476" y="75184"/>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87A8FCA0-C6F8-49FB-8BA6-5D564DF6E6EA}"/>
                  </a:ext>
                </a:extLst>
              </p:cNvPr>
              <p:cNvSpPr/>
              <p:nvPr/>
            </p:nvSpPr>
            <p:spPr>
              <a:xfrm>
                <a:off x="8561276" y="4645619"/>
                <a:ext cx="124699" cy="32912"/>
              </a:xfrm>
              <a:custGeom>
                <a:avLst/>
                <a:gdLst>
                  <a:gd name="connsiteX0" fmla="*/ 124700 w 124699"/>
                  <a:gd name="connsiteY0" fmla="*/ 0 h 32912"/>
                  <a:gd name="connsiteX1" fmla="*/ 0 w 124699"/>
                  <a:gd name="connsiteY1" fmla="*/ 32912 h 32912"/>
                </a:gdLst>
                <a:ahLst/>
                <a:cxnLst>
                  <a:cxn ang="0">
                    <a:pos x="connsiteX0" y="connsiteY0"/>
                  </a:cxn>
                  <a:cxn ang="0">
                    <a:pos x="connsiteX1" y="connsiteY1"/>
                  </a:cxn>
                </a:cxnLst>
                <a:rect l="l" t="t" r="r" b="b"/>
                <a:pathLst>
                  <a:path w="124699" h="32912">
                    <a:moveTo>
                      <a:pt x="124700" y="0"/>
                    </a:moveTo>
                    <a:lnTo>
                      <a:pt x="0" y="32912"/>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168D1CB-8BE5-4208-81C6-78E06D6F3449}"/>
                  </a:ext>
                </a:extLst>
              </p:cNvPr>
              <p:cNvSpPr/>
              <p:nvPr/>
            </p:nvSpPr>
            <p:spPr>
              <a:xfrm>
                <a:off x="8502294" y="4902072"/>
                <a:ext cx="71367" cy="69266"/>
              </a:xfrm>
              <a:custGeom>
                <a:avLst/>
                <a:gdLst>
                  <a:gd name="connsiteX0" fmla="*/ 0 w 71367"/>
                  <a:gd name="connsiteY0" fmla="*/ 0 h 69266"/>
                  <a:gd name="connsiteX1" fmla="*/ 71367 w 71367"/>
                  <a:gd name="connsiteY1" fmla="*/ 69267 h 69266"/>
                </a:gdLst>
                <a:ahLst/>
                <a:cxnLst>
                  <a:cxn ang="0">
                    <a:pos x="connsiteX0" y="connsiteY0"/>
                  </a:cxn>
                  <a:cxn ang="0">
                    <a:pos x="connsiteX1" y="connsiteY1"/>
                  </a:cxn>
                </a:cxnLst>
                <a:rect l="l" t="t" r="r" b="b"/>
                <a:pathLst>
                  <a:path w="71367" h="69266">
                    <a:moveTo>
                      <a:pt x="0" y="0"/>
                    </a:moveTo>
                    <a:lnTo>
                      <a:pt x="71367" y="69267"/>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2A352A5D-66CB-4A08-A20A-E6963E052CC4}"/>
                  </a:ext>
                </a:extLst>
              </p:cNvPr>
              <p:cNvSpPr/>
              <p:nvPr/>
            </p:nvSpPr>
            <p:spPr>
              <a:xfrm>
                <a:off x="8059343" y="4956333"/>
                <a:ext cx="109179" cy="151683"/>
              </a:xfrm>
              <a:custGeom>
                <a:avLst/>
                <a:gdLst>
                  <a:gd name="connsiteX0" fmla="*/ 109180 w 109179"/>
                  <a:gd name="connsiteY0" fmla="*/ 0 h 151683"/>
                  <a:gd name="connsiteX1" fmla="*/ 0 w 109179"/>
                  <a:gd name="connsiteY1" fmla="*/ 151683 h 151683"/>
                </a:gdLst>
                <a:ahLst/>
                <a:cxnLst>
                  <a:cxn ang="0">
                    <a:pos x="connsiteX0" y="connsiteY0"/>
                  </a:cxn>
                  <a:cxn ang="0">
                    <a:pos x="connsiteX1" y="connsiteY1"/>
                  </a:cxn>
                </a:cxnLst>
                <a:rect l="l" t="t" r="r" b="b"/>
                <a:pathLst>
                  <a:path w="109179" h="151683">
                    <a:moveTo>
                      <a:pt x="109180" y="0"/>
                    </a:moveTo>
                    <a:lnTo>
                      <a:pt x="0" y="151683"/>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3D05138-B991-4C9F-AE64-9335EBFC564C}"/>
                  </a:ext>
                </a:extLst>
              </p:cNvPr>
              <p:cNvSpPr/>
              <p:nvPr/>
            </p:nvSpPr>
            <p:spPr>
              <a:xfrm>
                <a:off x="8030587" y="4543671"/>
                <a:ext cx="90989" cy="42967"/>
              </a:xfrm>
              <a:custGeom>
                <a:avLst/>
                <a:gdLst>
                  <a:gd name="connsiteX0" fmla="*/ 90990 w 90989"/>
                  <a:gd name="connsiteY0" fmla="*/ 42968 h 42967"/>
                  <a:gd name="connsiteX1" fmla="*/ 0 w 90989"/>
                  <a:gd name="connsiteY1" fmla="*/ 0 h 42967"/>
                </a:gdLst>
                <a:ahLst/>
                <a:cxnLst>
                  <a:cxn ang="0">
                    <a:pos x="connsiteX0" y="connsiteY0"/>
                  </a:cxn>
                  <a:cxn ang="0">
                    <a:pos x="connsiteX1" y="connsiteY1"/>
                  </a:cxn>
                </a:cxnLst>
                <a:rect l="l" t="t" r="r" b="b"/>
                <a:pathLst>
                  <a:path w="90989" h="42967">
                    <a:moveTo>
                      <a:pt x="90990" y="42968"/>
                    </a:moveTo>
                    <a:lnTo>
                      <a:pt x="0" y="0"/>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72F64-3CED-44A5-A8A0-8879EC625E8E}"/>
                  </a:ext>
                </a:extLst>
              </p:cNvPr>
              <p:cNvSpPr/>
              <p:nvPr/>
            </p:nvSpPr>
            <p:spPr>
              <a:xfrm>
                <a:off x="7908442" y="4759671"/>
                <a:ext cx="163634" cy="72012"/>
              </a:xfrm>
              <a:custGeom>
                <a:avLst/>
                <a:gdLst>
                  <a:gd name="connsiteX0" fmla="*/ 163634 w 163634"/>
                  <a:gd name="connsiteY0" fmla="*/ 0 h 72012"/>
                  <a:gd name="connsiteX1" fmla="*/ 0 w 163634"/>
                  <a:gd name="connsiteY1" fmla="*/ 72013 h 72012"/>
                </a:gdLst>
                <a:ahLst/>
                <a:cxnLst>
                  <a:cxn ang="0">
                    <a:pos x="connsiteX0" y="connsiteY0"/>
                  </a:cxn>
                  <a:cxn ang="0">
                    <a:pos x="connsiteX1" y="connsiteY1"/>
                  </a:cxn>
                </a:cxnLst>
                <a:rect l="l" t="t" r="r" b="b"/>
                <a:pathLst>
                  <a:path w="163634" h="72012">
                    <a:moveTo>
                      <a:pt x="163634" y="0"/>
                    </a:moveTo>
                    <a:lnTo>
                      <a:pt x="0" y="72013"/>
                    </a:lnTo>
                  </a:path>
                </a:pathLst>
              </a:custGeom>
              <a:ln w="13416"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F7EAC405-25FB-4910-847C-D999C3EB8CC8}"/>
                  </a:ext>
                </a:extLst>
              </p:cNvPr>
              <p:cNvSpPr/>
              <p:nvPr/>
            </p:nvSpPr>
            <p:spPr>
              <a:xfrm>
                <a:off x="6313045" y="2069132"/>
                <a:ext cx="276491" cy="27613"/>
              </a:xfrm>
              <a:custGeom>
                <a:avLst/>
                <a:gdLst>
                  <a:gd name="connsiteX0" fmla="*/ 276491 w 276491"/>
                  <a:gd name="connsiteY0" fmla="*/ 27614 h 27613"/>
                  <a:gd name="connsiteX1" fmla="*/ 0 w 276491"/>
                  <a:gd name="connsiteY1" fmla="*/ 0 h 27613"/>
                </a:gdLst>
                <a:ahLst/>
                <a:cxnLst>
                  <a:cxn ang="0">
                    <a:pos x="connsiteX0" y="connsiteY0"/>
                  </a:cxn>
                  <a:cxn ang="0">
                    <a:pos x="connsiteX1" y="connsiteY1"/>
                  </a:cxn>
                </a:cxnLst>
                <a:rect l="l" t="t" r="r" b="b"/>
                <a:pathLst>
                  <a:path w="276491" h="27613">
                    <a:moveTo>
                      <a:pt x="276491" y="27614"/>
                    </a:moveTo>
                    <a:lnTo>
                      <a:pt x="0" y="0"/>
                    </a:lnTo>
                  </a:path>
                </a:pathLst>
              </a:custGeom>
              <a:ln w="19332" cap="flat">
                <a:solidFill>
                  <a:srgbClr val="FF6C0E"/>
                </a:solidFill>
                <a:custDash>
                  <a:ds d="466500" sp="46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A1B46AF5-79B5-4373-9BDC-D88B418F8AAF}"/>
                  </a:ext>
                </a:extLst>
              </p:cNvPr>
              <p:cNvSpPr/>
              <p:nvPr/>
            </p:nvSpPr>
            <p:spPr>
              <a:xfrm>
                <a:off x="5916808" y="2165820"/>
                <a:ext cx="193512" cy="115096"/>
              </a:xfrm>
              <a:custGeom>
                <a:avLst/>
                <a:gdLst>
                  <a:gd name="connsiteX0" fmla="*/ 193513 w 193512"/>
                  <a:gd name="connsiteY0" fmla="*/ 0 h 115096"/>
                  <a:gd name="connsiteX1" fmla="*/ 0 w 193512"/>
                  <a:gd name="connsiteY1" fmla="*/ 115097 h 115096"/>
                </a:gdLst>
                <a:ahLst/>
                <a:cxnLst>
                  <a:cxn ang="0">
                    <a:pos x="connsiteX0" y="connsiteY0"/>
                  </a:cxn>
                  <a:cxn ang="0">
                    <a:pos x="connsiteX1" y="connsiteY1"/>
                  </a:cxn>
                </a:cxnLst>
                <a:rect l="l" t="t" r="r" b="b"/>
                <a:pathLst>
                  <a:path w="193512" h="115096">
                    <a:moveTo>
                      <a:pt x="193513" y="0"/>
                    </a:moveTo>
                    <a:lnTo>
                      <a:pt x="0" y="115097"/>
                    </a:lnTo>
                  </a:path>
                </a:pathLst>
              </a:custGeom>
              <a:ln w="19332" cap="flat">
                <a:solidFill>
                  <a:srgbClr val="FF6C0E"/>
                </a:solidFill>
                <a:custDash>
                  <a:ds d="466500" sp="46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F2CA880-D5B1-4E25-A71F-112B097593C9}"/>
                  </a:ext>
                </a:extLst>
              </p:cNvPr>
              <p:cNvSpPr/>
              <p:nvPr/>
            </p:nvSpPr>
            <p:spPr>
              <a:xfrm>
                <a:off x="6474319" y="2345388"/>
                <a:ext cx="129034" cy="36857"/>
              </a:xfrm>
              <a:custGeom>
                <a:avLst/>
                <a:gdLst>
                  <a:gd name="connsiteX0" fmla="*/ 129034 w 129034"/>
                  <a:gd name="connsiteY0" fmla="*/ 0 h 36857"/>
                  <a:gd name="connsiteX1" fmla="*/ 0 w 129034"/>
                  <a:gd name="connsiteY1" fmla="*/ 36857 h 36857"/>
                </a:gdLst>
                <a:ahLst/>
                <a:cxnLst>
                  <a:cxn ang="0">
                    <a:pos x="connsiteX0" y="connsiteY0"/>
                  </a:cxn>
                  <a:cxn ang="0">
                    <a:pos x="connsiteX1" y="connsiteY1"/>
                  </a:cxn>
                </a:cxnLst>
                <a:rect l="l" t="t" r="r" b="b"/>
                <a:pathLst>
                  <a:path w="129034" h="36857">
                    <a:moveTo>
                      <a:pt x="129034" y="0"/>
                    </a:moveTo>
                    <a:lnTo>
                      <a:pt x="0" y="36857"/>
                    </a:lnTo>
                  </a:path>
                </a:pathLst>
              </a:custGeom>
              <a:ln w="24049" cap="flat">
                <a:solidFill>
                  <a:srgbClr val="CACCCC"/>
                </a:solidFill>
                <a:custDash>
                  <a:ds d="346500" sp="34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5B26E134-2236-43CA-998E-3386A8DB8A21}"/>
                  </a:ext>
                </a:extLst>
              </p:cNvPr>
              <p:cNvSpPr/>
              <p:nvPr/>
            </p:nvSpPr>
            <p:spPr>
              <a:xfrm>
                <a:off x="7047542" y="2181522"/>
                <a:ext cx="481962" cy="196120"/>
              </a:xfrm>
              <a:custGeom>
                <a:avLst/>
                <a:gdLst>
                  <a:gd name="connsiteX0" fmla="*/ 0 w 481962"/>
                  <a:gd name="connsiteY0" fmla="*/ 0 h 196120"/>
                  <a:gd name="connsiteX1" fmla="*/ 481963 w 481962"/>
                  <a:gd name="connsiteY1" fmla="*/ 196121 h 196120"/>
                </a:gdLst>
                <a:ahLst/>
                <a:cxnLst>
                  <a:cxn ang="0">
                    <a:pos x="connsiteX0" y="connsiteY0"/>
                  </a:cxn>
                  <a:cxn ang="0">
                    <a:pos x="connsiteX1" y="connsiteY1"/>
                  </a:cxn>
                </a:cxnLst>
                <a:rect l="l" t="t" r="r" b="b"/>
                <a:pathLst>
                  <a:path w="481962" h="196120">
                    <a:moveTo>
                      <a:pt x="0" y="0"/>
                    </a:moveTo>
                    <a:lnTo>
                      <a:pt x="481963" y="196121"/>
                    </a:lnTo>
                  </a:path>
                </a:pathLst>
              </a:custGeom>
              <a:ln w="19332" cap="flat">
                <a:solidFill>
                  <a:srgbClr val="FF6C0E"/>
                </a:solidFill>
                <a:custDash>
                  <a:ds d="466500" sp="46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C6994EAE-FC21-475C-A343-E3160E18EA0B}"/>
                  </a:ext>
                </a:extLst>
              </p:cNvPr>
              <p:cNvSpPr/>
              <p:nvPr/>
            </p:nvSpPr>
            <p:spPr>
              <a:xfrm>
                <a:off x="7035893" y="1962428"/>
                <a:ext cx="1717619" cy="904993"/>
              </a:xfrm>
              <a:custGeom>
                <a:avLst/>
                <a:gdLst>
                  <a:gd name="connsiteX0" fmla="*/ 0 w 1717619"/>
                  <a:gd name="connsiteY0" fmla="*/ 0 h 904993"/>
                  <a:gd name="connsiteX1" fmla="*/ 1717619 w 1717619"/>
                  <a:gd name="connsiteY1" fmla="*/ 904994 h 904993"/>
                </a:gdLst>
                <a:ahLst/>
                <a:cxnLst>
                  <a:cxn ang="0">
                    <a:pos x="connsiteX0" y="connsiteY0"/>
                  </a:cxn>
                  <a:cxn ang="0">
                    <a:pos x="connsiteX1" y="connsiteY1"/>
                  </a:cxn>
                </a:cxnLst>
                <a:rect l="l" t="t" r="r" b="b"/>
                <a:pathLst>
                  <a:path w="1717619" h="904993">
                    <a:moveTo>
                      <a:pt x="0" y="0"/>
                    </a:moveTo>
                    <a:cubicBezTo>
                      <a:pt x="735774" y="132384"/>
                      <a:pt x="1512457" y="525051"/>
                      <a:pt x="1717619" y="904994"/>
                    </a:cubicBezTo>
                  </a:path>
                </a:pathLst>
              </a:custGeom>
              <a:noFill/>
              <a:ln w="19332" cap="flat">
                <a:solidFill>
                  <a:srgbClr val="FF6C0E"/>
                </a:solidFill>
                <a:custDash>
                  <a:ds d="466500" sp="46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4B65A4-3B1F-4FAD-805E-DD9ECBF692B1}"/>
                  </a:ext>
                </a:extLst>
              </p:cNvPr>
              <p:cNvSpPr/>
              <p:nvPr/>
            </p:nvSpPr>
            <p:spPr>
              <a:xfrm>
                <a:off x="3479631" y="1810977"/>
                <a:ext cx="3270791" cy="778333"/>
              </a:xfrm>
              <a:custGeom>
                <a:avLst/>
                <a:gdLst>
                  <a:gd name="connsiteX0" fmla="*/ 0 w 3270791"/>
                  <a:gd name="connsiteY0" fmla="*/ 778333 h 778333"/>
                  <a:gd name="connsiteX1" fmla="*/ 2437758 w 3270791"/>
                  <a:gd name="connsiteY1" fmla="*/ 0 h 778333"/>
                  <a:gd name="connsiteX2" fmla="*/ 3270791 w 3270791"/>
                  <a:gd name="connsiteY2" fmla="*/ 72554 h 778333"/>
                </a:gdLst>
                <a:ahLst/>
                <a:cxnLst>
                  <a:cxn ang="0">
                    <a:pos x="connsiteX0" y="connsiteY0"/>
                  </a:cxn>
                  <a:cxn ang="0">
                    <a:pos x="connsiteX1" y="connsiteY1"/>
                  </a:cxn>
                  <a:cxn ang="0">
                    <a:pos x="connsiteX2" y="connsiteY2"/>
                  </a:cxn>
                </a:cxnLst>
                <a:rect l="l" t="t" r="r" b="b"/>
                <a:pathLst>
                  <a:path w="3270791" h="778333">
                    <a:moveTo>
                      <a:pt x="0" y="778333"/>
                    </a:moveTo>
                    <a:cubicBezTo>
                      <a:pt x="520936" y="328969"/>
                      <a:pt x="1437335" y="0"/>
                      <a:pt x="2437758" y="0"/>
                    </a:cubicBezTo>
                    <a:cubicBezTo>
                      <a:pt x="2718235" y="0"/>
                      <a:pt x="3014426" y="29238"/>
                      <a:pt x="3270791" y="72554"/>
                    </a:cubicBezTo>
                  </a:path>
                </a:pathLst>
              </a:custGeom>
              <a:noFill/>
              <a:ln w="19332" cap="flat">
                <a:solidFill>
                  <a:srgbClr val="FF6C0E"/>
                </a:solidFill>
                <a:custDash>
                  <a:ds d="466500" sp="46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4AA56C42-D611-4B1C-BFAB-A16907D2E005}"/>
                  </a:ext>
                </a:extLst>
              </p:cNvPr>
              <p:cNvSpPr/>
              <p:nvPr/>
            </p:nvSpPr>
            <p:spPr>
              <a:xfrm>
                <a:off x="8549279" y="3846749"/>
                <a:ext cx="375731" cy="767813"/>
              </a:xfrm>
              <a:custGeom>
                <a:avLst/>
                <a:gdLst>
                  <a:gd name="connsiteX0" fmla="*/ 368796 w 375731"/>
                  <a:gd name="connsiteY0" fmla="*/ 0 h 767813"/>
                  <a:gd name="connsiteX1" fmla="*/ 0 w 375731"/>
                  <a:gd name="connsiteY1" fmla="*/ 767814 h 767813"/>
                </a:gdLst>
                <a:ahLst/>
                <a:cxnLst>
                  <a:cxn ang="0">
                    <a:pos x="connsiteX0" y="connsiteY0"/>
                  </a:cxn>
                  <a:cxn ang="0">
                    <a:pos x="connsiteX1" y="connsiteY1"/>
                  </a:cxn>
                </a:cxnLst>
                <a:rect l="l" t="t" r="r" b="b"/>
                <a:pathLst>
                  <a:path w="375731" h="767813">
                    <a:moveTo>
                      <a:pt x="368796" y="0"/>
                    </a:moveTo>
                    <a:cubicBezTo>
                      <a:pt x="410673" y="268017"/>
                      <a:pt x="259810" y="552742"/>
                      <a:pt x="0" y="767814"/>
                    </a:cubicBezTo>
                  </a:path>
                </a:pathLst>
              </a:custGeom>
              <a:noFill/>
              <a:ln w="12024" cap="flat">
                <a:solidFill>
                  <a:srgbClr val="CACCCC"/>
                </a:solidFill>
                <a:custDash>
                  <a:ds d="466500" sp="46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439BD0D-5AC9-48F2-8560-359157460978}"/>
                  </a:ext>
                </a:extLst>
              </p:cNvPr>
              <p:cNvSpPr/>
              <p:nvPr/>
            </p:nvSpPr>
            <p:spPr>
              <a:xfrm>
                <a:off x="3869830" y="4531876"/>
                <a:ext cx="4202826" cy="734437"/>
              </a:xfrm>
              <a:custGeom>
                <a:avLst/>
                <a:gdLst>
                  <a:gd name="connsiteX0" fmla="*/ 4202826 w 4202826"/>
                  <a:gd name="connsiteY0" fmla="*/ 364163 h 734437"/>
                  <a:gd name="connsiteX1" fmla="*/ 2391547 w 4202826"/>
                  <a:gd name="connsiteY1" fmla="*/ 734437 h 734437"/>
                  <a:gd name="connsiteX2" fmla="*/ 0 w 4202826"/>
                  <a:gd name="connsiteY2" fmla="*/ 0 h 734437"/>
                </a:gdLst>
                <a:ahLst/>
                <a:cxnLst>
                  <a:cxn ang="0">
                    <a:pos x="connsiteX0" y="connsiteY0"/>
                  </a:cxn>
                  <a:cxn ang="0">
                    <a:pos x="connsiteX1" y="connsiteY1"/>
                  </a:cxn>
                  <a:cxn ang="0">
                    <a:pos x="connsiteX2" y="connsiteY2"/>
                  </a:cxn>
                </a:cxnLst>
                <a:rect l="l" t="t" r="r" b="b"/>
                <a:pathLst>
                  <a:path w="4202826" h="734437">
                    <a:moveTo>
                      <a:pt x="4202826" y="364163"/>
                    </a:moveTo>
                    <a:cubicBezTo>
                      <a:pt x="3706660" y="595865"/>
                      <a:pt x="3076930" y="734437"/>
                      <a:pt x="2391547" y="734437"/>
                    </a:cubicBezTo>
                    <a:cubicBezTo>
                      <a:pt x="1398671" y="734437"/>
                      <a:pt x="522407" y="443524"/>
                      <a:pt x="0" y="0"/>
                    </a:cubicBezTo>
                  </a:path>
                </a:pathLst>
              </a:custGeom>
              <a:noFill/>
              <a:ln w="12024" cap="flat">
                <a:solidFill>
                  <a:srgbClr val="CACCCC"/>
                </a:solidFill>
                <a:custDash>
                  <a:ds d="466500" sp="46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41" name="Graphic 7">
              <a:extLst>
                <a:ext uri="{FF2B5EF4-FFF2-40B4-BE49-F238E27FC236}">
                  <a16:creationId xmlns:a16="http://schemas.microsoft.com/office/drawing/2014/main" id="{A820ED42-0D78-4193-8D50-1B214FCDE3AF}"/>
                </a:ext>
              </a:extLst>
            </p:cNvPr>
            <p:cNvGrpSpPr/>
            <p:nvPr/>
          </p:nvGrpSpPr>
          <p:grpSpPr>
            <a:xfrm>
              <a:off x="2336358" y="1832635"/>
              <a:ext cx="6587948" cy="3462993"/>
              <a:chOff x="2336358" y="1832635"/>
              <a:chExt cx="6587948" cy="3462993"/>
            </a:xfrm>
            <a:noFill/>
          </p:grpSpPr>
          <p:sp>
            <p:nvSpPr>
              <p:cNvPr id="42" name="Freeform: Shape 41">
                <a:extLst>
                  <a:ext uri="{FF2B5EF4-FFF2-40B4-BE49-F238E27FC236}">
                    <a16:creationId xmlns:a16="http://schemas.microsoft.com/office/drawing/2014/main" id="{8F78C552-6C6C-4CF2-B02D-D8BC7E82A3E2}"/>
                  </a:ext>
                </a:extLst>
              </p:cNvPr>
              <p:cNvSpPr/>
              <p:nvPr/>
            </p:nvSpPr>
            <p:spPr>
              <a:xfrm>
                <a:off x="2854353" y="2328487"/>
                <a:ext cx="648964" cy="648501"/>
              </a:xfrm>
              <a:custGeom>
                <a:avLst/>
                <a:gdLst>
                  <a:gd name="connsiteX0" fmla="*/ 648964 w 648964"/>
                  <a:gd name="connsiteY0" fmla="*/ 324251 h 648501"/>
                  <a:gd name="connsiteX1" fmla="*/ 324482 w 648964"/>
                  <a:gd name="connsiteY1" fmla="*/ 648501 h 648501"/>
                  <a:gd name="connsiteX2" fmla="*/ 0 w 648964"/>
                  <a:gd name="connsiteY2" fmla="*/ 324251 h 648501"/>
                  <a:gd name="connsiteX3" fmla="*/ 324482 w 648964"/>
                  <a:gd name="connsiteY3" fmla="*/ 0 h 648501"/>
                  <a:gd name="connsiteX4" fmla="*/ 648964 w 648964"/>
                  <a:gd name="connsiteY4" fmla="*/ 324251 h 648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964" h="648501">
                    <a:moveTo>
                      <a:pt x="648964" y="324251"/>
                    </a:moveTo>
                    <a:cubicBezTo>
                      <a:pt x="648964" y="503329"/>
                      <a:pt x="503689" y="648501"/>
                      <a:pt x="324482" y="648501"/>
                    </a:cubicBezTo>
                    <a:cubicBezTo>
                      <a:pt x="145276" y="648501"/>
                      <a:pt x="0" y="503329"/>
                      <a:pt x="0" y="324251"/>
                    </a:cubicBezTo>
                    <a:cubicBezTo>
                      <a:pt x="0" y="145172"/>
                      <a:pt x="145276" y="0"/>
                      <a:pt x="324482" y="0"/>
                    </a:cubicBezTo>
                    <a:cubicBezTo>
                      <a:pt x="503689" y="0"/>
                      <a:pt x="648964" y="145172"/>
                      <a:pt x="648964" y="324251"/>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0101"/>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4F8A99E3-F524-4E89-8385-0B82533CB888}"/>
                  </a:ext>
                </a:extLst>
              </p:cNvPr>
              <p:cNvSpPr/>
              <p:nvPr/>
            </p:nvSpPr>
            <p:spPr>
              <a:xfrm>
                <a:off x="2368133" y="2150466"/>
                <a:ext cx="378975" cy="378705"/>
              </a:xfrm>
              <a:custGeom>
                <a:avLst/>
                <a:gdLst>
                  <a:gd name="connsiteX0" fmla="*/ 378975 w 378975"/>
                  <a:gd name="connsiteY0" fmla="*/ 189353 h 378705"/>
                  <a:gd name="connsiteX1" fmla="*/ 189488 w 378975"/>
                  <a:gd name="connsiteY1" fmla="*/ 378705 h 378705"/>
                  <a:gd name="connsiteX2" fmla="*/ 0 w 378975"/>
                  <a:gd name="connsiteY2" fmla="*/ 189353 h 378705"/>
                  <a:gd name="connsiteX3" fmla="*/ 189488 w 378975"/>
                  <a:gd name="connsiteY3" fmla="*/ 0 h 378705"/>
                  <a:gd name="connsiteX4" fmla="*/ 378975 w 378975"/>
                  <a:gd name="connsiteY4" fmla="*/ 189353 h 37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75" h="378705">
                    <a:moveTo>
                      <a:pt x="378975" y="189353"/>
                    </a:moveTo>
                    <a:cubicBezTo>
                      <a:pt x="378975" y="293929"/>
                      <a:pt x="294139" y="378705"/>
                      <a:pt x="189488" y="378705"/>
                    </a:cubicBezTo>
                    <a:cubicBezTo>
                      <a:pt x="84837" y="378705"/>
                      <a:pt x="0" y="293929"/>
                      <a:pt x="0" y="189353"/>
                    </a:cubicBezTo>
                    <a:cubicBezTo>
                      <a:pt x="0" y="84776"/>
                      <a:pt x="84837" y="0"/>
                      <a:pt x="189488" y="0"/>
                    </a:cubicBezTo>
                    <a:cubicBezTo>
                      <a:pt x="294139" y="0"/>
                      <a:pt x="378975" y="84776"/>
                      <a:pt x="378975" y="189353"/>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F6A142B-AADF-454C-B9BF-F581D7818343}"/>
                  </a:ext>
                </a:extLst>
              </p:cNvPr>
              <p:cNvSpPr/>
              <p:nvPr/>
            </p:nvSpPr>
            <p:spPr>
              <a:xfrm>
                <a:off x="3005912" y="1904841"/>
                <a:ext cx="277729" cy="277531"/>
              </a:xfrm>
              <a:custGeom>
                <a:avLst/>
                <a:gdLst>
                  <a:gd name="connsiteX0" fmla="*/ 277729 w 277729"/>
                  <a:gd name="connsiteY0" fmla="*/ 138766 h 277531"/>
                  <a:gd name="connsiteX1" fmla="*/ 138865 w 277729"/>
                  <a:gd name="connsiteY1" fmla="*/ 277531 h 277531"/>
                  <a:gd name="connsiteX2" fmla="*/ 0 w 277729"/>
                  <a:gd name="connsiteY2" fmla="*/ 138766 h 277531"/>
                  <a:gd name="connsiteX3" fmla="*/ 138865 w 277729"/>
                  <a:gd name="connsiteY3" fmla="*/ 0 h 277531"/>
                  <a:gd name="connsiteX4" fmla="*/ 277729 w 277729"/>
                  <a:gd name="connsiteY4" fmla="*/ 138766 h 2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29" h="277531">
                    <a:moveTo>
                      <a:pt x="277729" y="138766"/>
                    </a:moveTo>
                    <a:cubicBezTo>
                      <a:pt x="277729" y="215404"/>
                      <a:pt x="215558" y="277531"/>
                      <a:pt x="138865" y="277531"/>
                    </a:cubicBezTo>
                    <a:cubicBezTo>
                      <a:pt x="62172" y="277531"/>
                      <a:pt x="0" y="215404"/>
                      <a:pt x="0" y="138766"/>
                    </a:cubicBezTo>
                    <a:cubicBezTo>
                      <a:pt x="0" y="62128"/>
                      <a:pt x="62172" y="0"/>
                      <a:pt x="138865" y="0"/>
                    </a:cubicBezTo>
                    <a:cubicBezTo>
                      <a:pt x="215558" y="0"/>
                      <a:pt x="277729" y="62128"/>
                      <a:pt x="277729" y="138766"/>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861642D7-10B0-4376-806A-39F2CC2B82BA}"/>
                  </a:ext>
                </a:extLst>
              </p:cNvPr>
              <p:cNvSpPr/>
              <p:nvPr/>
            </p:nvSpPr>
            <p:spPr>
              <a:xfrm>
                <a:off x="3497125" y="2115890"/>
                <a:ext cx="237169" cy="237000"/>
              </a:xfrm>
              <a:custGeom>
                <a:avLst/>
                <a:gdLst>
                  <a:gd name="connsiteX0" fmla="*/ 237169 w 237169"/>
                  <a:gd name="connsiteY0" fmla="*/ 118500 h 237000"/>
                  <a:gd name="connsiteX1" fmla="*/ 118585 w 237169"/>
                  <a:gd name="connsiteY1" fmla="*/ 237000 h 237000"/>
                  <a:gd name="connsiteX2" fmla="*/ 0 w 237169"/>
                  <a:gd name="connsiteY2" fmla="*/ 118500 h 237000"/>
                  <a:gd name="connsiteX3" fmla="*/ 118585 w 237169"/>
                  <a:gd name="connsiteY3" fmla="*/ 0 h 237000"/>
                  <a:gd name="connsiteX4" fmla="*/ 237169 w 237169"/>
                  <a:gd name="connsiteY4" fmla="*/ 118500 h 23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69" h="237000">
                    <a:moveTo>
                      <a:pt x="237169" y="118500"/>
                    </a:moveTo>
                    <a:cubicBezTo>
                      <a:pt x="237169" y="183946"/>
                      <a:pt x="184077" y="237000"/>
                      <a:pt x="118585" y="237000"/>
                    </a:cubicBezTo>
                    <a:cubicBezTo>
                      <a:pt x="53092" y="237000"/>
                      <a:pt x="0" y="183946"/>
                      <a:pt x="0" y="118500"/>
                    </a:cubicBezTo>
                    <a:cubicBezTo>
                      <a:pt x="0" y="53054"/>
                      <a:pt x="53092" y="0"/>
                      <a:pt x="118585" y="0"/>
                    </a:cubicBezTo>
                    <a:cubicBezTo>
                      <a:pt x="184077" y="0"/>
                      <a:pt x="237169" y="53054"/>
                      <a:pt x="237169" y="118500"/>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73D27D9C-095C-4CAC-8B28-A0F47D483272}"/>
                  </a:ext>
                </a:extLst>
              </p:cNvPr>
              <p:cNvSpPr/>
              <p:nvPr/>
            </p:nvSpPr>
            <p:spPr>
              <a:xfrm>
                <a:off x="2567877" y="2766442"/>
                <a:ext cx="237169" cy="237000"/>
              </a:xfrm>
              <a:custGeom>
                <a:avLst/>
                <a:gdLst>
                  <a:gd name="connsiteX0" fmla="*/ 237169 w 237169"/>
                  <a:gd name="connsiteY0" fmla="*/ 118500 h 237000"/>
                  <a:gd name="connsiteX1" fmla="*/ 118585 w 237169"/>
                  <a:gd name="connsiteY1" fmla="*/ 237000 h 237000"/>
                  <a:gd name="connsiteX2" fmla="*/ 0 w 237169"/>
                  <a:gd name="connsiteY2" fmla="*/ 118500 h 237000"/>
                  <a:gd name="connsiteX3" fmla="*/ 118585 w 237169"/>
                  <a:gd name="connsiteY3" fmla="*/ 0 h 237000"/>
                  <a:gd name="connsiteX4" fmla="*/ 237169 w 237169"/>
                  <a:gd name="connsiteY4" fmla="*/ 118500 h 23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69" h="237000">
                    <a:moveTo>
                      <a:pt x="237169" y="118500"/>
                    </a:moveTo>
                    <a:cubicBezTo>
                      <a:pt x="237169" y="183946"/>
                      <a:pt x="184077" y="237000"/>
                      <a:pt x="118585" y="237000"/>
                    </a:cubicBezTo>
                    <a:cubicBezTo>
                      <a:pt x="53092" y="237000"/>
                      <a:pt x="0" y="183946"/>
                      <a:pt x="0" y="118500"/>
                    </a:cubicBezTo>
                    <a:cubicBezTo>
                      <a:pt x="0" y="53054"/>
                      <a:pt x="53092" y="0"/>
                      <a:pt x="118585" y="0"/>
                    </a:cubicBezTo>
                    <a:cubicBezTo>
                      <a:pt x="184077" y="0"/>
                      <a:pt x="237169" y="53054"/>
                      <a:pt x="237169" y="118500"/>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4563508-5CA5-416B-A1B8-4AA72C40FEFD}"/>
                  </a:ext>
                </a:extLst>
              </p:cNvPr>
              <p:cNvSpPr/>
              <p:nvPr/>
            </p:nvSpPr>
            <p:spPr>
              <a:xfrm>
                <a:off x="3989267" y="3198828"/>
                <a:ext cx="237169" cy="237000"/>
              </a:xfrm>
              <a:custGeom>
                <a:avLst/>
                <a:gdLst>
                  <a:gd name="connsiteX0" fmla="*/ 237169 w 237169"/>
                  <a:gd name="connsiteY0" fmla="*/ 118500 h 237000"/>
                  <a:gd name="connsiteX1" fmla="*/ 118585 w 237169"/>
                  <a:gd name="connsiteY1" fmla="*/ 237000 h 237000"/>
                  <a:gd name="connsiteX2" fmla="*/ 0 w 237169"/>
                  <a:gd name="connsiteY2" fmla="*/ 118500 h 237000"/>
                  <a:gd name="connsiteX3" fmla="*/ 118585 w 237169"/>
                  <a:gd name="connsiteY3" fmla="*/ 0 h 237000"/>
                  <a:gd name="connsiteX4" fmla="*/ 237169 w 237169"/>
                  <a:gd name="connsiteY4" fmla="*/ 118500 h 23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69" h="237000">
                    <a:moveTo>
                      <a:pt x="237169" y="118500"/>
                    </a:moveTo>
                    <a:cubicBezTo>
                      <a:pt x="237169" y="183946"/>
                      <a:pt x="184077" y="237000"/>
                      <a:pt x="118585" y="237000"/>
                    </a:cubicBezTo>
                    <a:cubicBezTo>
                      <a:pt x="53092" y="237000"/>
                      <a:pt x="0" y="183946"/>
                      <a:pt x="0" y="118500"/>
                    </a:cubicBezTo>
                    <a:cubicBezTo>
                      <a:pt x="0" y="53054"/>
                      <a:pt x="53092" y="0"/>
                      <a:pt x="118585" y="0"/>
                    </a:cubicBezTo>
                    <a:cubicBezTo>
                      <a:pt x="184077" y="0"/>
                      <a:pt x="237169" y="53054"/>
                      <a:pt x="237169" y="118500"/>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F01B735-0093-4538-873D-62FDAEC334E3}"/>
                  </a:ext>
                </a:extLst>
              </p:cNvPr>
              <p:cNvSpPr/>
              <p:nvPr/>
            </p:nvSpPr>
            <p:spPr>
              <a:xfrm>
                <a:off x="4388909" y="3076576"/>
                <a:ext cx="199705" cy="199562"/>
              </a:xfrm>
              <a:custGeom>
                <a:avLst/>
                <a:gdLst>
                  <a:gd name="connsiteX0" fmla="*/ 199705 w 199705"/>
                  <a:gd name="connsiteY0" fmla="*/ 99781 h 199562"/>
                  <a:gd name="connsiteX1" fmla="*/ 99853 w 199705"/>
                  <a:gd name="connsiteY1" fmla="*/ 199563 h 199562"/>
                  <a:gd name="connsiteX2" fmla="*/ 0 w 199705"/>
                  <a:gd name="connsiteY2" fmla="*/ 99781 h 199562"/>
                  <a:gd name="connsiteX3" fmla="*/ 99853 w 199705"/>
                  <a:gd name="connsiteY3" fmla="*/ 0 h 199562"/>
                  <a:gd name="connsiteX4" fmla="*/ 199705 w 199705"/>
                  <a:gd name="connsiteY4" fmla="*/ 99781 h 19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05" h="199562">
                    <a:moveTo>
                      <a:pt x="199705" y="99781"/>
                    </a:moveTo>
                    <a:cubicBezTo>
                      <a:pt x="199705" y="154889"/>
                      <a:pt x="155000" y="199563"/>
                      <a:pt x="99853" y="199563"/>
                    </a:cubicBezTo>
                    <a:cubicBezTo>
                      <a:pt x="44705" y="199563"/>
                      <a:pt x="0" y="154889"/>
                      <a:pt x="0" y="99781"/>
                    </a:cubicBezTo>
                    <a:cubicBezTo>
                      <a:pt x="0" y="44674"/>
                      <a:pt x="44705" y="0"/>
                      <a:pt x="99853" y="0"/>
                    </a:cubicBezTo>
                    <a:cubicBezTo>
                      <a:pt x="155000" y="0"/>
                      <a:pt x="199705" y="44674"/>
                      <a:pt x="199705" y="99781"/>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AA5C1A2-17ED-4E15-B3CA-149E73FDA24A}"/>
                  </a:ext>
                </a:extLst>
              </p:cNvPr>
              <p:cNvSpPr/>
              <p:nvPr/>
            </p:nvSpPr>
            <p:spPr>
              <a:xfrm>
                <a:off x="4896764" y="3466613"/>
                <a:ext cx="199705" cy="199562"/>
              </a:xfrm>
              <a:custGeom>
                <a:avLst/>
                <a:gdLst>
                  <a:gd name="connsiteX0" fmla="*/ 199705 w 199705"/>
                  <a:gd name="connsiteY0" fmla="*/ 99781 h 199562"/>
                  <a:gd name="connsiteX1" fmla="*/ 99853 w 199705"/>
                  <a:gd name="connsiteY1" fmla="*/ 199563 h 199562"/>
                  <a:gd name="connsiteX2" fmla="*/ 0 w 199705"/>
                  <a:gd name="connsiteY2" fmla="*/ 99781 h 199562"/>
                  <a:gd name="connsiteX3" fmla="*/ 99853 w 199705"/>
                  <a:gd name="connsiteY3" fmla="*/ 0 h 199562"/>
                  <a:gd name="connsiteX4" fmla="*/ 199705 w 199705"/>
                  <a:gd name="connsiteY4" fmla="*/ 99781 h 19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05" h="199562">
                    <a:moveTo>
                      <a:pt x="199705" y="99781"/>
                    </a:moveTo>
                    <a:cubicBezTo>
                      <a:pt x="199705" y="154889"/>
                      <a:pt x="155000" y="199563"/>
                      <a:pt x="99853" y="199563"/>
                    </a:cubicBezTo>
                    <a:cubicBezTo>
                      <a:pt x="44706" y="199563"/>
                      <a:pt x="0" y="154889"/>
                      <a:pt x="0" y="99781"/>
                    </a:cubicBezTo>
                    <a:cubicBezTo>
                      <a:pt x="0" y="44674"/>
                      <a:pt x="44706" y="0"/>
                      <a:pt x="99853" y="0"/>
                    </a:cubicBezTo>
                    <a:cubicBezTo>
                      <a:pt x="155000" y="0"/>
                      <a:pt x="199705" y="44674"/>
                      <a:pt x="199705" y="99781"/>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881697D-5483-4335-858C-379A3CB0806B}"/>
                  </a:ext>
                </a:extLst>
              </p:cNvPr>
              <p:cNvSpPr/>
              <p:nvPr/>
            </p:nvSpPr>
            <p:spPr>
              <a:xfrm>
                <a:off x="4765098" y="3795543"/>
                <a:ext cx="199705" cy="199562"/>
              </a:xfrm>
              <a:custGeom>
                <a:avLst/>
                <a:gdLst>
                  <a:gd name="connsiteX0" fmla="*/ 199705 w 199705"/>
                  <a:gd name="connsiteY0" fmla="*/ 99781 h 199562"/>
                  <a:gd name="connsiteX1" fmla="*/ 99853 w 199705"/>
                  <a:gd name="connsiteY1" fmla="*/ 199563 h 199562"/>
                  <a:gd name="connsiteX2" fmla="*/ 0 w 199705"/>
                  <a:gd name="connsiteY2" fmla="*/ 99781 h 199562"/>
                  <a:gd name="connsiteX3" fmla="*/ 99853 w 199705"/>
                  <a:gd name="connsiteY3" fmla="*/ 0 h 199562"/>
                  <a:gd name="connsiteX4" fmla="*/ 199705 w 199705"/>
                  <a:gd name="connsiteY4" fmla="*/ 99781 h 19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05" h="199562">
                    <a:moveTo>
                      <a:pt x="199705" y="99781"/>
                    </a:moveTo>
                    <a:cubicBezTo>
                      <a:pt x="199705" y="154889"/>
                      <a:pt x="155000" y="199563"/>
                      <a:pt x="99853" y="199563"/>
                    </a:cubicBezTo>
                    <a:cubicBezTo>
                      <a:pt x="44705" y="199563"/>
                      <a:pt x="0" y="154889"/>
                      <a:pt x="0" y="99781"/>
                    </a:cubicBezTo>
                    <a:cubicBezTo>
                      <a:pt x="0" y="44674"/>
                      <a:pt x="44705" y="0"/>
                      <a:pt x="99853" y="0"/>
                    </a:cubicBezTo>
                    <a:cubicBezTo>
                      <a:pt x="155000" y="0"/>
                      <a:pt x="199705" y="44674"/>
                      <a:pt x="199705" y="99781"/>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4A3DE580-3A1A-4672-A11E-625512CC4AF7}"/>
                  </a:ext>
                </a:extLst>
              </p:cNvPr>
              <p:cNvSpPr/>
              <p:nvPr/>
            </p:nvSpPr>
            <p:spPr>
              <a:xfrm>
                <a:off x="4405822" y="3913541"/>
                <a:ext cx="199705" cy="199562"/>
              </a:xfrm>
              <a:custGeom>
                <a:avLst/>
                <a:gdLst>
                  <a:gd name="connsiteX0" fmla="*/ 199705 w 199705"/>
                  <a:gd name="connsiteY0" fmla="*/ 99781 h 199562"/>
                  <a:gd name="connsiteX1" fmla="*/ 99853 w 199705"/>
                  <a:gd name="connsiteY1" fmla="*/ 199563 h 199562"/>
                  <a:gd name="connsiteX2" fmla="*/ 0 w 199705"/>
                  <a:gd name="connsiteY2" fmla="*/ 99781 h 199562"/>
                  <a:gd name="connsiteX3" fmla="*/ 99853 w 199705"/>
                  <a:gd name="connsiteY3" fmla="*/ 0 h 199562"/>
                  <a:gd name="connsiteX4" fmla="*/ 199705 w 199705"/>
                  <a:gd name="connsiteY4" fmla="*/ 99781 h 19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05" h="199562">
                    <a:moveTo>
                      <a:pt x="199705" y="99781"/>
                    </a:moveTo>
                    <a:cubicBezTo>
                      <a:pt x="199705" y="154889"/>
                      <a:pt x="155000" y="199563"/>
                      <a:pt x="99853" y="199563"/>
                    </a:cubicBezTo>
                    <a:cubicBezTo>
                      <a:pt x="44705" y="199563"/>
                      <a:pt x="0" y="154889"/>
                      <a:pt x="0" y="99781"/>
                    </a:cubicBezTo>
                    <a:cubicBezTo>
                      <a:pt x="0" y="44674"/>
                      <a:pt x="44705" y="0"/>
                      <a:pt x="99853" y="0"/>
                    </a:cubicBezTo>
                    <a:cubicBezTo>
                      <a:pt x="155000" y="0"/>
                      <a:pt x="199705" y="44674"/>
                      <a:pt x="199705" y="99781"/>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AEB0F3A5-CAA4-4E18-8B3A-B06AF646254F}"/>
                  </a:ext>
                </a:extLst>
              </p:cNvPr>
              <p:cNvSpPr/>
              <p:nvPr/>
            </p:nvSpPr>
            <p:spPr>
              <a:xfrm>
                <a:off x="8064684" y="4497262"/>
                <a:ext cx="494541" cy="494188"/>
              </a:xfrm>
              <a:custGeom>
                <a:avLst/>
                <a:gdLst>
                  <a:gd name="connsiteX0" fmla="*/ 494541 w 494541"/>
                  <a:gd name="connsiteY0" fmla="*/ 247094 h 494188"/>
                  <a:gd name="connsiteX1" fmla="*/ 247270 w 494541"/>
                  <a:gd name="connsiteY1" fmla="*/ 494189 h 494188"/>
                  <a:gd name="connsiteX2" fmla="*/ 0 w 494541"/>
                  <a:gd name="connsiteY2" fmla="*/ 247094 h 494188"/>
                  <a:gd name="connsiteX3" fmla="*/ 247270 w 494541"/>
                  <a:gd name="connsiteY3" fmla="*/ 0 h 494188"/>
                  <a:gd name="connsiteX4" fmla="*/ 494541 w 494541"/>
                  <a:gd name="connsiteY4" fmla="*/ 247094 h 494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41" h="494188">
                    <a:moveTo>
                      <a:pt x="494541" y="247094"/>
                    </a:moveTo>
                    <a:cubicBezTo>
                      <a:pt x="494541" y="383561"/>
                      <a:pt x="383834" y="494189"/>
                      <a:pt x="247270" y="494189"/>
                    </a:cubicBezTo>
                    <a:cubicBezTo>
                      <a:pt x="110706" y="494189"/>
                      <a:pt x="0" y="383561"/>
                      <a:pt x="0" y="247094"/>
                    </a:cubicBezTo>
                    <a:cubicBezTo>
                      <a:pt x="0" y="110628"/>
                      <a:pt x="110706" y="0"/>
                      <a:pt x="247270" y="0"/>
                    </a:cubicBezTo>
                    <a:cubicBezTo>
                      <a:pt x="383834" y="0"/>
                      <a:pt x="494541" y="110628"/>
                      <a:pt x="494541" y="247094"/>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851473D-8A45-4B94-8AC9-789ED99E1575}"/>
                  </a:ext>
                </a:extLst>
              </p:cNvPr>
              <p:cNvSpPr/>
              <p:nvPr/>
            </p:nvSpPr>
            <p:spPr>
              <a:xfrm>
                <a:off x="7638259" y="1905537"/>
                <a:ext cx="494541" cy="494188"/>
              </a:xfrm>
              <a:custGeom>
                <a:avLst/>
                <a:gdLst>
                  <a:gd name="connsiteX0" fmla="*/ 494541 w 494541"/>
                  <a:gd name="connsiteY0" fmla="*/ 247094 h 494188"/>
                  <a:gd name="connsiteX1" fmla="*/ 247271 w 494541"/>
                  <a:gd name="connsiteY1" fmla="*/ 494188 h 494188"/>
                  <a:gd name="connsiteX2" fmla="*/ 0 w 494541"/>
                  <a:gd name="connsiteY2" fmla="*/ 247094 h 494188"/>
                  <a:gd name="connsiteX3" fmla="*/ 247271 w 494541"/>
                  <a:gd name="connsiteY3" fmla="*/ 0 h 494188"/>
                  <a:gd name="connsiteX4" fmla="*/ 494541 w 494541"/>
                  <a:gd name="connsiteY4" fmla="*/ 247094 h 494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41" h="494188">
                    <a:moveTo>
                      <a:pt x="494541" y="247094"/>
                    </a:moveTo>
                    <a:cubicBezTo>
                      <a:pt x="494541" y="383561"/>
                      <a:pt x="383835" y="494188"/>
                      <a:pt x="247271" y="494188"/>
                    </a:cubicBezTo>
                    <a:cubicBezTo>
                      <a:pt x="110707" y="494188"/>
                      <a:pt x="0" y="383561"/>
                      <a:pt x="0" y="247094"/>
                    </a:cubicBezTo>
                    <a:cubicBezTo>
                      <a:pt x="0" y="110628"/>
                      <a:pt x="110707" y="0"/>
                      <a:pt x="247271" y="0"/>
                    </a:cubicBezTo>
                    <a:cubicBezTo>
                      <a:pt x="383835" y="0"/>
                      <a:pt x="494541" y="110628"/>
                      <a:pt x="494541" y="247094"/>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5B1D8212-A87D-49A7-9440-E77D42B0A1AB}"/>
                  </a:ext>
                </a:extLst>
              </p:cNvPr>
              <p:cNvSpPr/>
              <p:nvPr/>
            </p:nvSpPr>
            <p:spPr>
              <a:xfrm>
                <a:off x="8672275" y="4506157"/>
                <a:ext cx="252031" cy="251851"/>
              </a:xfrm>
              <a:custGeom>
                <a:avLst/>
                <a:gdLst>
                  <a:gd name="connsiteX0" fmla="*/ 252031 w 252031"/>
                  <a:gd name="connsiteY0" fmla="*/ 125926 h 251851"/>
                  <a:gd name="connsiteX1" fmla="*/ 126015 w 252031"/>
                  <a:gd name="connsiteY1" fmla="*/ 251851 h 251851"/>
                  <a:gd name="connsiteX2" fmla="*/ 0 w 252031"/>
                  <a:gd name="connsiteY2" fmla="*/ 125926 h 251851"/>
                  <a:gd name="connsiteX3" fmla="*/ 126015 w 252031"/>
                  <a:gd name="connsiteY3" fmla="*/ 0 h 251851"/>
                  <a:gd name="connsiteX4" fmla="*/ 252031 w 252031"/>
                  <a:gd name="connsiteY4" fmla="*/ 125926 h 251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31" h="251851">
                    <a:moveTo>
                      <a:pt x="252031" y="125926"/>
                    </a:moveTo>
                    <a:cubicBezTo>
                      <a:pt x="252031" y="195473"/>
                      <a:pt x="195612" y="251851"/>
                      <a:pt x="126015" y="251851"/>
                    </a:cubicBezTo>
                    <a:cubicBezTo>
                      <a:pt x="56419" y="251851"/>
                      <a:pt x="0" y="195472"/>
                      <a:pt x="0" y="125926"/>
                    </a:cubicBezTo>
                    <a:cubicBezTo>
                      <a:pt x="0" y="56379"/>
                      <a:pt x="56419" y="0"/>
                      <a:pt x="126015" y="0"/>
                    </a:cubicBezTo>
                    <a:cubicBezTo>
                      <a:pt x="195612" y="0"/>
                      <a:pt x="252031" y="56379"/>
                      <a:pt x="252031" y="125926"/>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DB8282D-2D38-4394-B266-D4A280555CF3}"/>
                  </a:ext>
                </a:extLst>
              </p:cNvPr>
              <p:cNvSpPr/>
              <p:nvPr/>
            </p:nvSpPr>
            <p:spPr>
              <a:xfrm>
                <a:off x="8549240" y="4933012"/>
                <a:ext cx="212167" cy="212016"/>
              </a:xfrm>
              <a:custGeom>
                <a:avLst/>
                <a:gdLst>
                  <a:gd name="connsiteX0" fmla="*/ 212167 w 212167"/>
                  <a:gd name="connsiteY0" fmla="*/ 106008 h 212016"/>
                  <a:gd name="connsiteX1" fmla="*/ 106083 w 212167"/>
                  <a:gd name="connsiteY1" fmla="*/ 212016 h 212016"/>
                  <a:gd name="connsiteX2" fmla="*/ 0 w 212167"/>
                  <a:gd name="connsiteY2" fmla="*/ 106008 h 212016"/>
                  <a:gd name="connsiteX3" fmla="*/ 106083 w 212167"/>
                  <a:gd name="connsiteY3" fmla="*/ 0 h 212016"/>
                  <a:gd name="connsiteX4" fmla="*/ 212167 w 212167"/>
                  <a:gd name="connsiteY4" fmla="*/ 106008 h 2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67" h="212016">
                    <a:moveTo>
                      <a:pt x="212167" y="106008"/>
                    </a:moveTo>
                    <a:cubicBezTo>
                      <a:pt x="212167" y="164555"/>
                      <a:pt x="164672" y="212016"/>
                      <a:pt x="106083" y="212016"/>
                    </a:cubicBezTo>
                    <a:cubicBezTo>
                      <a:pt x="47495" y="212016"/>
                      <a:pt x="0" y="164555"/>
                      <a:pt x="0" y="106008"/>
                    </a:cubicBezTo>
                    <a:cubicBezTo>
                      <a:pt x="0" y="47461"/>
                      <a:pt x="47495" y="0"/>
                      <a:pt x="106083" y="0"/>
                    </a:cubicBezTo>
                    <a:cubicBezTo>
                      <a:pt x="164672" y="0"/>
                      <a:pt x="212167" y="47461"/>
                      <a:pt x="212167" y="106008"/>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69ED1631-98C8-4939-990B-59C6799E70FF}"/>
                  </a:ext>
                </a:extLst>
              </p:cNvPr>
              <p:cNvSpPr/>
              <p:nvPr/>
            </p:nvSpPr>
            <p:spPr>
              <a:xfrm>
                <a:off x="7885530" y="5083612"/>
                <a:ext cx="212167" cy="212016"/>
              </a:xfrm>
              <a:custGeom>
                <a:avLst/>
                <a:gdLst>
                  <a:gd name="connsiteX0" fmla="*/ 212167 w 212167"/>
                  <a:gd name="connsiteY0" fmla="*/ 106008 h 212016"/>
                  <a:gd name="connsiteX1" fmla="*/ 106083 w 212167"/>
                  <a:gd name="connsiteY1" fmla="*/ 212016 h 212016"/>
                  <a:gd name="connsiteX2" fmla="*/ 0 w 212167"/>
                  <a:gd name="connsiteY2" fmla="*/ 106008 h 212016"/>
                  <a:gd name="connsiteX3" fmla="*/ 106083 w 212167"/>
                  <a:gd name="connsiteY3" fmla="*/ 0 h 212016"/>
                  <a:gd name="connsiteX4" fmla="*/ 212167 w 212167"/>
                  <a:gd name="connsiteY4" fmla="*/ 106008 h 2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67" h="212016">
                    <a:moveTo>
                      <a:pt x="212167" y="106008"/>
                    </a:moveTo>
                    <a:cubicBezTo>
                      <a:pt x="212167" y="164555"/>
                      <a:pt x="164672" y="212016"/>
                      <a:pt x="106083" y="212016"/>
                    </a:cubicBezTo>
                    <a:cubicBezTo>
                      <a:pt x="47495" y="212016"/>
                      <a:pt x="0" y="164555"/>
                      <a:pt x="0" y="106008"/>
                    </a:cubicBezTo>
                    <a:cubicBezTo>
                      <a:pt x="0" y="47461"/>
                      <a:pt x="47495" y="0"/>
                      <a:pt x="106083" y="0"/>
                    </a:cubicBezTo>
                    <a:cubicBezTo>
                      <a:pt x="164672" y="0"/>
                      <a:pt x="212167" y="47461"/>
                      <a:pt x="212167" y="106008"/>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3DAC646E-4019-430D-A9CF-B6E8A6DDECED}"/>
                  </a:ext>
                </a:extLst>
              </p:cNvPr>
              <p:cNvSpPr/>
              <p:nvPr/>
            </p:nvSpPr>
            <p:spPr>
              <a:xfrm>
                <a:off x="7705602" y="4752864"/>
                <a:ext cx="212167" cy="212016"/>
              </a:xfrm>
              <a:custGeom>
                <a:avLst/>
                <a:gdLst>
                  <a:gd name="connsiteX0" fmla="*/ 212167 w 212167"/>
                  <a:gd name="connsiteY0" fmla="*/ 106008 h 212016"/>
                  <a:gd name="connsiteX1" fmla="*/ 106084 w 212167"/>
                  <a:gd name="connsiteY1" fmla="*/ 212016 h 212016"/>
                  <a:gd name="connsiteX2" fmla="*/ 0 w 212167"/>
                  <a:gd name="connsiteY2" fmla="*/ 106008 h 212016"/>
                  <a:gd name="connsiteX3" fmla="*/ 106084 w 212167"/>
                  <a:gd name="connsiteY3" fmla="*/ 0 h 212016"/>
                  <a:gd name="connsiteX4" fmla="*/ 212167 w 212167"/>
                  <a:gd name="connsiteY4" fmla="*/ 106008 h 2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67" h="212016">
                    <a:moveTo>
                      <a:pt x="212167" y="106008"/>
                    </a:moveTo>
                    <a:cubicBezTo>
                      <a:pt x="212167" y="164555"/>
                      <a:pt x="164672" y="212016"/>
                      <a:pt x="106084" y="212016"/>
                    </a:cubicBezTo>
                    <a:cubicBezTo>
                      <a:pt x="47495" y="212016"/>
                      <a:pt x="0" y="164555"/>
                      <a:pt x="0" y="106008"/>
                    </a:cubicBezTo>
                    <a:cubicBezTo>
                      <a:pt x="0" y="47461"/>
                      <a:pt x="47495" y="0"/>
                      <a:pt x="106084" y="0"/>
                    </a:cubicBezTo>
                    <a:cubicBezTo>
                      <a:pt x="164672" y="0"/>
                      <a:pt x="212167" y="47461"/>
                      <a:pt x="212167" y="106008"/>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1F7295-3B4E-406E-BC81-B7F7FFA86C8A}"/>
                  </a:ext>
                </a:extLst>
              </p:cNvPr>
              <p:cNvSpPr/>
              <p:nvPr/>
            </p:nvSpPr>
            <p:spPr>
              <a:xfrm>
                <a:off x="7852671" y="4379187"/>
                <a:ext cx="212167" cy="212016"/>
              </a:xfrm>
              <a:custGeom>
                <a:avLst/>
                <a:gdLst>
                  <a:gd name="connsiteX0" fmla="*/ 212167 w 212167"/>
                  <a:gd name="connsiteY0" fmla="*/ 106008 h 212016"/>
                  <a:gd name="connsiteX1" fmla="*/ 106084 w 212167"/>
                  <a:gd name="connsiteY1" fmla="*/ 212016 h 212016"/>
                  <a:gd name="connsiteX2" fmla="*/ 0 w 212167"/>
                  <a:gd name="connsiteY2" fmla="*/ 106008 h 212016"/>
                  <a:gd name="connsiteX3" fmla="*/ 106084 w 212167"/>
                  <a:gd name="connsiteY3" fmla="*/ 0 h 212016"/>
                  <a:gd name="connsiteX4" fmla="*/ 212167 w 212167"/>
                  <a:gd name="connsiteY4" fmla="*/ 106008 h 2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67" h="212016">
                    <a:moveTo>
                      <a:pt x="212167" y="106008"/>
                    </a:moveTo>
                    <a:cubicBezTo>
                      <a:pt x="212167" y="164555"/>
                      <a:pt x="164672" y="212016"/>
                      <a:pt x="106084" y="212016"/>
                    </a:cubicBezTo>
                    <a:cubicBezTo>
                      <a:pt x="47495" y="212016"/>
                      <a:pt x="0" y="164555"/>
                      <a:pt x="0" y="106008"/>
                    </a:cubicBezTo>
                    <a:cubicBezTo>
                      <a:pt x="0" y="47461"/>
                      <a:pt x="47495" y="0"/>
                      <a:pt x="106084" y="0"/>
                    </a:cubicBezTo>
                    <a:cubicBezTo>
                      <a:pt x="164672" y="0"/>
                      <a:pt x="212167" y="47461"/>
                      <a:pt x="212167" y="106008"/>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8150FFB0-A157-44E0-871A-F0F80123C069}"/>
                  </a:ext>
                </a:extLst>
              </p:cNvPr>
              <p:cNvSpPr/>
              <p:nvPr/>
            </p:nvSpPr>
            <p:spPr>
              <a:xfrm>
                <a:off x="3200625" y="3966796"/>
                <a:ext cx="746417" cy="745885"/>
              </a:xfrm>
              <a:custGeom>
                <a:avLst/>
                <a:gdLst>
                  <a:gd name="connsiteX0" fmla="*/ 746418 w 746417"/>
                  <a:gd name="connsiteY0" fmla="*/ 372942 h 745885"/>
                  <a:gd name="connsiteX1" fmla="*/ 373209 w 746417"/>
                  <a:gd name="connsiteY1" fmla="*/ 745885 h 745885"/>
                  <a:gd name="connsiteX2" fmla="*/ 0 w 746417"/>
                  <a:gd name="connsiteY2" fmla="*/ 372942 h 745885"/>
                  <a:gd name="connsiteX3" fmla="*/ 373209 w 746417"/>
                  <a:gd name="connsiteY3" fmla="*/ 0 h 745885"/>
                  <a:gd name="connsiteX4" fmla="*/ 746418 w 746417"/>
                  <a:gd name="connsiteY4" fmla="*/ 372942 h 74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417" h="745885">
                    <a:moveTo>
                      <a:pt x="746418" y="372942"/>
                    </a:moveTo>
                    <a:cubicBezTo>
                      <a:pt x="746418" y="578913"/>
                      <a:pt x="579326" y="745885"/>
                      <a:pt x="373209" y="745885"/>
                    </a:cubicBezTo>
                    <a:cubicBezTo>
                      <a:pt x="167091" y="745885"/>
                      <a:pt x="0" y="578913"/>
                      <a:pt x="0" y="372942"/>
                    </a:cubicBezTo>
                    <a:cubicBezTo>
                      <a:pt x="0" y="166972"/>
                      <a:pt x="167091" y="0"/>
                      <a:pt x="373209" y="0"/>
                    </a:cubicBezTo>
                    <a:cubicBezTo>
                      <a:pt x="579326" y="0"/>
                      <a:pt x="746418" y="166972"/>
                      <a:pt x="746418" y="372942"/>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30B64ED3-F598-4C30-9DF9-11F55A230E76}"/>
                  </a:ext>
                </a:extLst>
              </p:cNvPr>
              <p:cNvSpPr/>
              <p:nvPr/>
            </p:nvSpPr>
            <p:spPr>
              <a:xfrm>
                <a:off x="2663782" y="4055130"/>
                <a:ext cx="277729" cy="277531"/>
              </a:xfrm>
              <a:custGeom>
                <a:avLst/>
                <a:gdLst>
                  <a:gd name="connsiteX0" fmla="*/ 277730 w 277729"/>
                  <a:gd name="connsiteY0" fmla="*/ 138766 h 277531"/>
                  <a:gd name="connsiteX1" fmla="*/ 138865 w 277729"/>
                  <a:gd name="connsiteY1" fmla="*/ 277531 h 277531"/>
                  <a:gd name="connsiteX2" fmla="*/ 0 w 277729"/>
                  <a:gd name="connsiteY2" fmla="*/ 138766 h 277531"/>
                  <a:gd name="connsiteX3" fmla="*/ 138865 w 277729"/>
                  <a:gd name="connsiteY3" fmla="*/ 0 h 277531"/>
                  <a:gd name="connsiteX4" fmla="*/ 277730 w 277729"/>
                  <a:gd name="connsiteY4" fmla="*/ 138766 h 2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29" h="277531">
                    <a:moveTo>
                      <a:pt x="277730" y="138766"/>
                    </a:moveTo>
                    <a:cubicBezTo>
                      <a:pt x="277730" y="215404"/>
                      <a:pt x="215558" y="277531"/>
                      <a:pt x="138865" y="277531"/>
                    </a:cubicBezTo>
                    <a:cubicBezTo>
                      <a:pt x="62172" y="277531"/>
                      <a:pt x="0" y="215404"/>
                      <a:pt x="0" y="138766"/>
                    </a:cubicBezTo>
                    <a:cubicBezTo>
                      <a:pt x="0" y="62128"/>
                      <a:pt x="62172" y="0"/>
                      <a:pt x="138865" y="0"/>
                    </a:cubicBezTo>
                    <a:cubicBezTo>
                      <a:pt x="215558" y="0"/>
                      <a:pt x="277730" y="62128"/>
                      <a:pt x="277730" y="138766"/>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185ADC2D-3808-41E9-8118-88CFCFD1C31D}"/>
                  </a:ext>
                </a:extLst>
              </p:cNvPr>
              <p:cNvSpPr/>
              <p:nvPr/>
            </p:nvSpPr>
            <p:spPr>
              <a:xfrm>
                <a:off x="4152940" y="4466399"/>
                <a:ext cx="199705" cy="199562"/>
              </a:xfrm>
              <a:custGeom>
                <a:avLst/>
                <a:gdLst>
                  <a:gd name="connsiteX0" fmla="*/ 199705 w 199705"/>
                  <a:gd name="connsiteY0" fmla="*/ 99781 h 199562"/>
                  <a:gd name="connsiteX1" fmla="*/ 99853 w 199705"/>
                  <a:gd name="connsiteY1" fmla="*/ 199563 h 199562"/>
                  <a:gd name="connsiteX2" fmla="*/ 0 w 199705"/>
                  <a:gd name="connsiteY2" fmla="*/ 99781 h 199562"/>
                  <a:gd name="connsiteX3" fmla="*/ 99853 w 199705"/>
                  <a:gd name="connsiteY3" fmla="*/ 0 h 199562"/>
                  <a:gd name="connsiteX4" fmla="*/ 199705 w 199705"/>
                  <a:gd name="connsiteY4" fmla="*/ 99781 h 19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05" h="199562">
                    <a:moveTo>
                      <a:pt x="199705" y="99781"/>
                    </a:moveTo>
                    <a:cubicBezTo>
                      <a:pt x="199705" y="154889"/>
                      <a:pt x="155000" y="199563"/>
                      <a:pt x="99853" y="199563"/>
                    </a:cubicBezTo>
                    <a:cubicBezTo>
                      <a:pt x="44706" y="199563"/>
                      <a:pt x="0" y="154889"/>
                      <a:pt x="0" y="99781"/>
                    </a:cubicBezTo>
                    <a:cubicBezTo>
                      <a:pt x="0" y="44674"/>
                      <a:pt x="44706" y="0"/>
                      <a:pt x="99853" y="0"/>
                    </a:cubicBezTo>
                    <a:cubicBezTo>
                      <a:pt x="155000" y="0"/>
                      <a:pt x="199705" y="44674"/>
                      <a:pt x="199705" y="99781"/>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7A1CA04-4775-4595-A1AC-704E4888BBA1}"/>
                  </a:ext>
                </a:extLst>
              </p:cNvPr>
              <p:cNvSpPr/>
              <p:nvPr/>
            </p:nvSpPr>
            <p:spPr>
              <a:xfrm>
                <a:off x="3862787" y="4763461"/>
                <a:ext cx="199705" cy="199562"/>
              </a:xfrm>
              <a:custGeom>
                <a:avLst/>
                <a:gdLst>
                  <a:gd name="connsiteX0" fmla="*/ 199705 w 199705"/>
                  <a:gd name="connsiteY0" fmla="*/ 99781 h 199562"/>
                  <a:gd name="connsiteX1" fmla="*/ 99853 w 199705"/>
                  <a:gd name="connsiteY1" fmla="*/ 199563 h 199562"/>
                  <a:gd name="connsiteX2" fmla="*/ 0 w 199705"/>
                  <a:gd name="connsiteY2" fmla="*/ 99781 h 199562"/>
                  <a:gd name="connsiteX3" fmla="*/ 99853 w 199705"/>
                  <a:gd name="connsiteY3" fmla="*/ 0 h 199562"/>
                  <a:gd name="connsiteX4" fmla="*/ 199705 w 199705"/>
                  <a:gd name="connsiteY4" fmla="*/ 99781 h 19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05" h="199562">
                    <a:moveTo>
                      <a:pt x="199705" y="99781"/>
                    </a:moveTo>
                    <a:cubicBezTo>
                      <a:pt x="199705" y="154889"/>
                      <a:pt x="155000" y="199563"/>
                      <a:pt x="99853" y="199563"/>
                    </a:cubicBezTo>
                    <a:cubicBezTo>
                      <a:pt x="44705" y="199563"/>
                      <a:pt x="0" y="154889"/>
                      <a:pt x="0" y="99781"/>
                    </a:cubicBezTo>
                    <a:cubicBezTo>
                      <a:pt x="0" y="44674"/>
                      <a:pt x="44705" y="0"/>
                      <a:pt x="99853" y="0"/>
                    </a:cubicBezTo>
                    <a:cubicBezTo>
                      <a:pt x="155000" y="0"/>
                      <a:pt x="199705" y="44674"/>
                      <a:pt x="199705" y="99781"/>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90F9B79F-DF89-499E-8535-0BBD14D4A722}"/>
                  </a:ext>
                </a:extLst>
              </p:cNvPr>
              <p:cNvSpPr/>
              <p:nvPr/>
            </p:nvSpPr>
            <p:spPr>
              <a:xfrm>
                <a:off x="2884967" y="4457426"/>
                <a:ext cx="235001" cy="234834"/>
              </a:xfrm>
              <a:custGeom>
                <a:avLst/>
                <a:gdLst>
                  <a:gd name="connsiteX0" fmla="*/ 235002 w 235001"/>
                  <a:gd name="connsiteY0" fmla="*/ 117417 h 234834"/>
                  <a:gd name="connsiteX1" fmla="*/ 117501 w 235001"/>
                  <a:gd name="connsiteY1" fmla="*/ 234834 h 234834"/>
                  <a:gd name="connsiteX2" fmla="*/ 0 w 235001"/>
                  <a:gd name="connsiteY2" fmla="*/ 117417 h 234834"/>
                  <a:gd name="connsiteX3" fmla="*/ 117501 w 235001"/>
                  <a:gd name="connsiteY3" fmla="*/ 0 h 234834"/>
                  <a:gd name="connsiteX4" fmla="*/ 235002 w 235001"/>
                  <a:gd name="connsiteY4" fmla="*/ 117417 h 234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1" h="234834">
                    <a:moveTo>
                      <a:pt x="235002" y="117417"/>
                    </a:moveTo>
                    <a:cubicBezTo>
                      <a:pt x="235002" y="182265"/>
                      <a:pt x="182395" y="234834"/>
                      <a:pt x="117501" y="234834"/>
                    </a:cubicBezTo>
                    <a:cubicBezTo>
                      <a:pt x="52607" y="234834"/>
                      <a:pt x="0" y="182265"/>
                      <a:pt x="0" y="117417"/>
                    </a:cubicBezTo>
                    <a:cubicBezTo>
                      <a:pt x="0" y="52569"/>
                      <a:pt x="52607" y="0"/>
                      <a:pt x="117501" y="0"/>
                    </a:cubicBezTo>
                    <a:cubicBezTo>
                      <a:pt x="182395" y="0"/>
                      <a:pt x="235002" y="52570"/>
                      <a:pt x="235002" y="117417"/>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E8AFF3FB-38F5-4D7B-8ABA-1A995F5D9D3F}"/>
                  </a:ext>
                </a:extLst>
              </p:cNvPr>
              <p:cNvSpPr/>
              <p:nvPr/>
            </p:nvSpPr>
            <p:spPr>
              <a:xfrm>
                <a:off x="2336358" y="4380657"/>
                <a:ext cx="237169" cy="237000"/>
              </a:xfrm>
              <a:custGeom>
                <a:avLst/>
                <a:gdLst>
                  <a:gd name="connsiteX0" fmla="*/ 237169 w 237169"/>
                  <a:gd name="connsiteY0" fmla="*/ 118500 h 237000"/>
                  <a:gd name="connsiteX1" fmla="*/ 118585 w 237169"/>
                  <a:gd name="connsiteY1" fmla="*/ 237000 h 237000"/>
                  <a:gd name="connsiteX2" fmla="*/ 0 w 237169"/>
                  <a:gd name="connsiteY2" fmla="*/ 118500 h 237000"/>
                  <a:gd name="connsiteX3" fmla="*/ 118585 w 237169"/>
                  <a:gd name="connsiteY3" fmla="*/ 0 h 237000"/>
                  <a:gd name="connsiteX4" fmla="*/ 237169 w 237169"/>
                  <a:gd name="connsiteY4" fmla="*/ 118500 h 23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69" h="237000">
                    <a:moveTo>
                      <a:pt x="237169" y="118500"/>
                    </a:moveTo>
                    <a:cubicBezTo>
                      <a:pt x="237169" y="183946"/>
                      <a:pt x="184077" y="237000"/>
                      <a:pt x="118585" y="237000"/>
                    </a:cubicBezTo>
                    <a:cubicBezTo>
                      <a:pt x="53092" y="237000"/>
                      <a:pt x="0" y="183946"/>
                      <a:pt x="0" y="118500"/>
                    </a:cubicBezTo>
                    <a:cubicBezTo>
                      <a:pt x="0" y="53054"/>
                      <a:pt x="53092" y="0"/>
                      <a:pt x="118585" y="0"/>
                    </a:cubicBezTo>
                    <a:cubicBezTo>
                      <a:pt x="184077" y="0"/>
                      <a:pt x="237169" y="53054"/>
                      <a:pt x="237169" y="118500"/>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6CD7A0C0-39FE-491F-8634-6529974FEE77}"/>
                  </a:ext>
                </a:extLst>
              </p:cNvPr>
              <p:cNvSpPr/>
              <p:nvPr/>
            </p:nvSpPr>
            <p:spPr>
              <a:xfrm>
                <a:off x="6574016" y="1832635"/>
                <a:ext cx="503133" cy="502774"/>
              </a:xfrm>
              <a:custGeom>
                <a:avLst/>
                <a:gdLst>
                  <a:gd name="connsiteX0" fmla="*/ 503133 w 503133"/>
                  <a:gd name="connsiteY0" fmla="*/ 251387 h 502774"/>
                  <a:gd name="connsiteX1" fmla="*/ 251567 w 503133"/>
                  <a:gd name="connsiteY1" fmla="*/ 502774 h 502774"/>
                  <a:gd name="connsiteX2" fmla="*/ 0 w 503133"/>
                  <a:gd name="connsiteY2" fmla="*/ 251387 h 502774"/>
                  <a:gd name="connsiteX3" fmla="*/ 251567 w 503133"/>
                  <a:gd name="connsiteY3" fmla="*/ 0 h 502774"/>
                  <a:gd name="connsiteX4" fmla="*/ 503133 w 503133"/>
                  <a:gd name="connsiteY4" fmla="*/ 251387 h 50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133" h="502774">
                    <a:moveTo>
                      <a:pt x="503133" y="251387"/>
                    </a:moveTo>
                    <a:cubicBezTo>
                      <a:pt x="503133" y="390224"/>
                      <a:pt x="390503" y="502774"/>
                      <a:pt x="251567" y="502774"/>
                    </a:cubicBezTo>
                    <a:cubicBezTo>
                      <a:pt x="112630" y="502774"/>
                      <a:pt x="0" y="390224"/>
                      <a:pt x="0" y="251387"/>
                    </a:cubicBezTo>
                    <a:cubicBezTo>
                      <a:pt x="0" y="112550"/>
                      <a:pt x="112630" y="0"/>
                      <a:pt x="251567" y="0"/>
                    </a:cubicBezTo>
                    <a:cubicBezTo>
                      <a:pt x="390503" y="0"/>
                      <a:pt x="503133" y="112550"/>
                      <a:pt x="503133" y="251387"/>
                    </a:cubicBezTo>
                    <a:close/>
                  </a:path>
                </a:pathLst>
              </a:custGeom>
              <a:noFill/>
              <a:ln w="165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A411090-9CC0-474B-BCBE-24B9E4EFBCA8}"/>
                  </a:ext>
                </a:extLst>
              </p:cNvPr>
              <p:cNvSpPr/>
              <p:nvPr/>
            </p:nvSpPr>
            <p:spPr>
              <a:xfrm>
                <a:off x="6047971" y="1919190"/>
                <a:ext cx="272156" cy="271962"/>
              </a:xfrm>
              <a:custGeom>
                <a:avLst/>
                <a:gdLst>
                  <a:gd name="connsiteX0" fmla="*/ 272157 w 272156"/>
                  <a:gd name="connsiteY0" fmla="*/ 135981 h 271962"/>
                  <a:gd name="connsiteX1" fmla="*/ 136078 w 272156"/>
                  <a:gd name="connsiteY1" fmla="*/ 271962 h 271962"/>
                  <a:gd name="connsiteX2" fmla="*/ 0 w 272156"/>
                  <a:gd name="connsiteY2" fmla="*/ 135981 h 271962"/>
                  <a:gd name="connsiteX3" fmla="*/ 136078 w 272156"/>
                  <a:gd name="connsiteY3" fmla="*/ 0 h 271962"/>
                  <a:gd name="connsiteX4" fmla="*/ 272157 w 272156"/>
                  <a:gd name="connsiteY4" fmla="*/ 135981 h 271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56" h="271962">
                    <a:moveTo>
                      <a:pt x="272157" y="135981"/>
                    </a:moveTo>
                    <a:cubicBezTo>
                      <a:pt x="272157" y="211081"/>
                      <a:pt x="211232" y="271962"/>
                      <a:pt x="136078" y="271962"/>
                    </a:cubicBezTo>
                    <a:cubicBezTo>
                      <a:pt x="60924" y="271962"/>
                      <a:pt x="0" y="211081"/>
                      <a:pt x="0" y="135981"/>
                    </a:cubicBezTo>
                    <a:cubicBezTo>
                      <a:pt x="0" y="60881"/>
                      <a:pt x="60924" y="0"/>
                      <a:pt x="136078" y="0"/>
                    </a:cubicBezTo>
                    <a:cubicBezTo>
                      <a:pt x="211232" y="0"/>
                      <a:pt x="272157" y="60881"/>
                      <a:pt x="272157" y="135981"/>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412481B-7CA8-4EBA-B425-3D118879C767}"/>
                  </a:ext>
                </a:extLst>
              </p:cNvPr>
              <p:cNvSpPr/>
              <p:nvPr/>
            </p:nvSpPr>
            <p:spPr>
              <a:xfrm>
                <a:off x="7507135" y="2322183"/>
                <a:ext cx="195680" cy="195540"/>
              </a:xfrm>
              <a:custGeom>
                <a:avLst/>
                <a:gdLst>
                  <a:gd name="connsiteX0" fmla="*/ 195680 w 195680"/>
                  <a:gd name="connsiteY0" fmla="*/ 97770 h 195540"/>
                  <a:gd name="connsiteX1" fmla="*/ 97840 w 195680"/>
                  <a:gd name="connsiteY1" fmla="*/ 195541 h 195540"/>
                  <a:gd name="connsiteX2" fmla="*/ 0 w 195680"/>
                  <a:gd name="connsiteY2" fmla="*/ 97770 h 195540"/>
                  <a:gd name="connsiteX3" fmla="*/ 97840 w 195680"/>
                  <a:gd name="connsiteY3" fmla="*/ 0 h 195540"/>
                  <a:gd name="connsiteX4" fmla="*/ 195680 w 195680"/>
                  <a:gd name="connsiteY4" fmla="*/ 97770 h 195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0" h="195540">
                    <a:moveTo>
                      <a:pt x="195680" y="97770"/>
                    </a:moveTo>
                    <a:cubicBezTo>
                      <a:pt x="195680" y="151767"/>
                      <a:pt x="151875" y="195541"/>
                      <a:pt x="97840" y="195541"/>
                    </a:cubicBezTo>
                    <a:cubicBezTo>
                      <a:pt x="43804" y="195541"/>
                      <a:pt x="0" y="151767"/>
                      <a:pt x="0" y="97770"/>
                    </a:cubicBezTo>
                    <a:cubicBezTo>
                      <a:pt x="0" y="43773"/>
                      <a:pt x="43804" y="0"/>
                      <a:pt x="97840" y="0"/>
                    </a:cubicBezTo>
                    <a:cubicBezTo>
                      <a:pt x="151875" y="0"/>
                      <a:pt x="195680" y="43773"/>
                      <a:pt x="195680" y="97770"/>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0DA1FF6D-CA61-435C-97C3-984DD553889C}"/>
                  </a:ext>
                </a:extLst>
              </p:cNvPr>
              <p:cNvSpPr/>
              <p:nvPr/>
            </p:nvSpPr>
            <p:spPr>
              <a:xfrm>
                <a:off x="6264706" y="2313403"/>
                <a:ext cx="230280" cy="230115"/>
              </a:xfrm>
              <a:custGeom>
                <a:avLst/>
                <a:gdLst>
                  <a:gd name="connsiteX0" fmla="*/ 230280 w 230280"/>
                  <a:gd name="connsiteY0" fmla="*/ 115058 h 230115"/>
                  <a:gd name="connsiteX1" fmla="*/ 115140 w 230280"/>
                  <a:gd name="connsiteY1" fmla="*/ 230116 h 230115"/>
                  <a:gd name="connsiteX2" fmla="*/ 0 w 230280"/>
                  <a:gd name="connsiteY2" fmla="*/ 115058 h 230115"/>
                  <a:gd name="connsiteX3" fmla="*/ 115140 w 230280"/>
                  <a:gd name="connsiteY3" fmla="*/ 0 h 230115"/>
                  <a:gd name="connsiteX4" fmla="*/ 230280 w 230280"/>
                  <a:gd name="connsiteY4" fmla="*/ 115058 h 230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80" h="230115">
                    <a:moveTo>
                      <a:pt x="230280" y="115058"/>
                    </a:moveTo>
                    <a:cubicBezTo>
                      <a:pt x="230280" y="178603"/>
                      <a:pt x="178730" y="230116"/>
                      <a:pt x="115140" y="230116"/>
                    </a:cubicBezTo>
                    <a:cubicBezTo>
                      <a:pt x="51550" y="230116"/>
                      <a:pt x="0" y="178603"/>
                      <a:pt x="0" y="115058"/>
                    </a:cubicBezTo>
                    <a:cubicBezTo>
                      <a:pt x="0" y="51513"/>
                      <a:pt x="51550" y="0"/>
                      <a:pt x="115140" y="0"/>
                    </a:cubicBezTo>
                    <a:cubicBezTo>
                      <a:pt x="178730" y="0"/>
                      <a:pt x="230280" y="51513"/>
                      <a:pt x="230280" y="115058"/>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A28F2547-EFE3-4885-ABF2-B71625898C15}"/>
                  </a:ext>
                </a:extLst>
              </p:cNvPr>
              <p:cNvSpPr/>
              <p:nvPr/>
            </p:nvSpPr>
            <p:spPr>
              <a:xfrm>
                <a:off x="5727166" y="2238181"/>
                <a:ext cx="232370" cy="232204"/>
              </a:xfrm>
              <a:custGeom>
                <a:avLst/>
                <a:gdLst>
                  <a:gd name="connsiteX0" fmla="*/ 232370 w 232370"/>
                  <a:gd name="connsiteY0" fmla="*/ 116102 h 232204"/>
                  <a:gd name="connsiteX1" fmla="*/ 116185 w 232370"/>
                  <a:gd name="connsiteY1" fmla="*/ 232204 h 232204"/>
                  <a:gd name="connsiteX2" fmla="*/ 0 w 232370"/>
                  <a:gd name="connsiteY2" fmla="*/ 116102 h 232204"/>
                  <a:gd name="connsiteX3" fmla="*/ 116185 w 232370"/>
                  <a:gd name="connsiteY3" fmla="*/ 0 h 232204"/>
                  <a:gd name="connsiteX4" fmla="*/ 232370 w 232370"/>
                  <a:gd name="connsiteY4" fmla="*/ 116102 h 232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70" h="232204">
                    <a:moveTo>
                      <a:pt x="232370" y="116102"/>
                    </a:moveTo>
                    <a:cubicBezTo>
                      <a:pt x="232370" y="180224"/>
                      <a:pt x="180352" y="232204"/>
                      <a:pt x="116185" y="232204"/>
                    </a:cubicBezTo>
                    <a:cubicBezTo>
                      <a:pt x="52018" y="232204"/>
                      <a:pt x="0" y="180224"/>
                      <a:pt x="0" y="116102"/>
                    </a:cubicBezTo>
                    <a:cubicBezTo>
                      <a:pt x="0" y="51981"/>
                      <a:pt x="52018" y="0"/>
                      <a:pt x="116185" y="0"/>
                    </a:cubicBezTo>
                    <a:cubicBezTo>
                      <a:pt x="180352" y="0"/>
                      <a:pt x="232370" y="51981"/>
                      <a:pt x="232370" y="116102"/>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DF22D3E-956F-4BD5-8933-0727E9291349}"/>
                  </a:ext>
                </a:extLst>
              </p:cNvPr>
              <p:cNvSpPr/>
              <p:nvPr/>
            </p:nvSpPr>
            <p:spPr>
              <a:xfrm>
                <a:off x="4248690" y="3369423"/>
                <a:ext cx="465436" cy="465104"/>
              </a:xfrm>
              <a:custGeom>
                <a:avLst/>
                <a:gdLst>
                  <a:gd name="connsiteX0" fmla="*/ 465437 w 465436"/>
                  <a:gd name="connsiteY0" fmla="*/ 232553 h 465104"/>
                  <a:gd name="connsiteX1" fmla="*/ 232718 w 465436"/>
                  <a:gd name="connsiteY1" fmla="*/ 465105 h 465104"/>
                  <a:gd name="connsiteX2" fmla="*/ 0 w 465436"/>
                  <a:gd name="connsiteY2" fmla="*/ 232553 h 465104"/>
                  <a:gd name="connsiteX3" fmla="*/ 232718 w 465436"/>
                  <a:gd name="connsiteY3" fmla="*/ 0 h 465104"/>
                  <a:gd name="connsiteX4" fmla="*/ 465437 w 465436"/>
                  <a:gd name="connsiteY4" fmla="*/ 232553 h 465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36" h="465104">
                    <a:moveTo>
                      <a:pt x="465437" y="232553"/>
                    </a:moveTo>
                    <a:cubicBezTo>
                      <a:pt x="465437" y="360988"/>
                      <a:pt x="361245" y="465105"/>
                      <a:pt x="232718" y="465105"/>
                    </a:cubicBezTo>
                    <a:cubicBezTo>
                      <a:pt x="104192" y="465105"/>
                      <a:pt x="0" y="360988"/>
                      <a:pt x="0" y="232553"/>
                    </a:cubicBezTo>
                    <a:cubicBezTo>
                      <a:pt x="0" y="104117"/>
                      <a:pt x="104192" y="0"/>
                      <a:pt x="232718" y="0"/>
                    </a:cubicBezTo>
                    <a:cubicBezTo>
                      <a:pt x="361245" y="0"/>
                      <a:pt x="465437" y="104117"/>
                      <a:pt x="465437" y="232553"/>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CA24690C-58C7-4F14-910A-0C0B56BCA382}"/>
                  </a:ext>
                </a:extLst>
              </p:cNvPr>
              <p:cNvSpPr/>
              <p:nvPr/>
            </p:nvSpPr>
            <p:spPr>
              <a:xfrm>
                <a:off x="4045192" y="2565641"/>
                <a:ext cx="465436" cy="465104"/>
              </a:xfrm>
              <a:custGeom>
                <a:avLst/>
                <a:gdLst>
                  <a:gd name="connsiteX0" fmla="*/ 465437 w 465436"/>
                  <a:gd name="connsiteY0" fmla="*/ 232552 h 465104"/>
                  <a:gd name="connsiteX1" fmla="*/ 232719 w 465436"/>
                  <a:gd name="connsiteY1" fmla="*/ 465105 h 465104"/>
                  <a:gd name="connsiteX2" fmla="*/ 0 w 465436"/>
                  <a:gd name="connsiteY2" fmla="*/ 232552 h 465104"/>
                  <a:gd name="connsiteX3" fmla="*/ 232719 w 465436"/>
                  <a:gd name="connsiteY3" fmla="*/ 0 h 465104"/>
                  <a:gd name="connsiteX4" fmla="*/ 465437 w 465436"/>
                  <a:gd name="connsiteY4" fmla="*/ 232552 h 465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36" h="465104">
                    <a:moveTo>
                      <a:pt x="465437" y="232552"/>
                    </a:moveTo>
                    <a:cubicBezTo>
                      <a:pt x="465437" y="360988"/>
                      <a:pt x="361245" y="465105"/>
                      <a:pt x="232719" y="465105"/>
                    </a:cubicBezTo>
                    <a:cubicBezTo>
                      <a:pt x="104192" y="465105"/>
                      <a:pt x="0" y="360988"/>
                      <a:pt x="0" y="232552"/>
                    </a:cubicBezTo>
                    <a:cubicBezTo>
                      <a:pt x="0" y="104117"/>
                      <a:pt x="104192" y="0"/>
                      <a:pt x="232719" y="0"/>
                    </a:cubicBezTo>
                    <a:cubicBezTo>
                      <a:pt x="361245" y="0"/>
                      <a:pt x="465437" y="104117"/>
                      <a:pt x="465437" y="232552"/>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B96AC171-85C2-41C8-9E5C-274BAE73F1E5}"/>
                  </a:ext>
                </a:extLst>
              </p:cNvPr>
              <p:cNvSpPr/>
              <p:nvPr/>
            </p:nvSpPr>
            <p:spPr>
              <a:xfrm>
                <a:off x="6862079" y="4691294"/>
                <a:ext cx="494541" cy="494188"/>
              </a:xfrm>
              <a:custGeom>
                <a:avLst/>
                <a:gdLst>
                  <a:gd name="connsiteX0" fmla="*/ 494541 w 494541"/>
                  <a:gd name="connsiteY0" fmla="*/ 247094 h 494188"/>
                  <a:gd name="connsiteX1" fmla="*/ 247271 w 494541"/>
                  <a:gd name="connsiteY1" fmla="*/ 494189 h 494188"/>
                  <a:gd name="connsiteX2" fmla="*/ 0 w 494541"/>
                  <a:gd name="connsiteY2" fmla="*/ 247094 h 494188"/>
                  <a:gd name="connsiteX3" fmla="*/ 247271 w 494541"/>
                  <a:gd name="connsiteY3" fmla="*/ 0 h 494188"/>
                  <a:gd name="connsiteX4" fmla="*/ 494541 w 494541"/>
                  <a:gd name="connsiteY4" fmla="*/ 247094 h 494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41" h="494188">
                    <a:moveTo>
                      <a:pt x="494541" y="247094"/>
                    </a:moveTo>
                    <a:cubicBezTo>
                      <a:pt x="494541" y="383561"/>
                      <a:pt x="383835" y="494189"/>
                      <a:pt x="247271" y="494189"/>
                    </a:cubicBezTo>
                    <a:cubicBezTo>
                      <a:pt x="110707" y="494189"/>
                      <a:pt x="0" y="383561"/>
                      <a:pt x="0" y="247094"/>
                    </a:cubicBezTo>
                    <a:cubicBezTo>
                      <a:pt x="0" y="110628"/>
                      <a:pt x="110707" y="0"/>
                      <a:pt x="247271" y="0"/>
                    </a:cubicBezTo>
                    <a:cubicBezTo>
                      <a:pt x="383835" y="0"/>
                      <a:pt x="494541" y="110628"/>
                      <a:pt x="494541" y="247094"/>
                    </a:cubicBezTo>
                    <a:close/>
                  </a:path>
                </a:pathLst>
              </a:custGeom>
              <a:noFill/>
              <a:ln w="24049"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73" name="Graphic 7">
              <a:extLst>
                <a:ext uri="{FF2B5EF4-FFF2-40B4-BE49-F238E27FC236}">
                  <a16:creationId xmlns:a16="http://schemas.microsoft.com/office/drawing/2014/main" id="{A3C637BD-2D9F-477C-AA4C-14319701A1A8}"/>
                </a:ext>
              </a:extLst>
            </p:cNvPr>
            <p:cNvGrpSpPr/>
            <p:nvPr/>
          </p:nvGrpSpPr>
          <p:grpSpPr>
            <a:xfrm>
              <a:off x="5925362" y="2727767"/>
              <a:ext cx="1296535" cy="1606905"/>
              <a:chOff x="5925362" y="2727767"/>
              <a:chExt cx="1296535" cy="1606905"/>
            </a:xfrm>
          </p:grpSpPr>
          <p:sp>
            <p:nvSpPr>
              <p:cNvPr id="74" name="TextBox 73">
                <a:extLst>
                  <a:ext uri="{FF2B5EF4-FFF2-40B4-BE49-F238E27FC236}">
                    <a16:creationId xmlns:a16="http://schemas.microsoft.com/office/drawing/2014/main" id="{C7A84BB4-1468-41F6-8309-D0D89F551A6C}"/>
                  </a:ext>
                </a:extLst>
              </p:cNvPr>
              <p:cNvSpPr txBox="1"/>
              <p:nvPr/>
            </p:nvSpPr>
            <p:spPr>
              <a:xfrm>
                <a:off x="6046979" y="3934690"/>
                <a:ext cx="1042076" cy="2809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97" b="1" i="0" u="none" strike="noStrike" kern="1200" cap="none" spc="0" normalizeH="0" baseline="0" noProof="0" dirty="0">
                    <a:ln>
                      <a:noFill/>
                    </a:ln>
                    <a:solidFill>
                      <a:srgbClr val="898D8D"/>
                    </a:solidFill>
                    <a:effectLst/>
                    <a:uLnTx/>
                    <a:uFillTx/>
                    <a:latin typeface="Open Sans"/>
                    <a:ea typeface="Open Sans"/>
                    <a:cs typeface="Open Sans"/>
                    <a:sym typeface="Open Sans"/>
                    <a:rtl val="0"/>
                  </a:rPr>
                  <a:t>ENTERPRISE </a:t>
                </a:r>
              </a:p>
            </p:txBody>
          </p:sp>
          <p:sp>
            <p:nvSpPr>
              <p:cNvPr id="75" name="TextBox 74">
                <a:extLst>
                  <a:ext uri="{FF2B5EF4-FFF2-40B4-BE49-F238E27FC236}">
                    <a16:creationId xmlns:a16="http://schemas.microsoft.com/office/drawing/2014/main" id="{EF536E06-FBFE-471A-A6A9-EBC840CAF69D}"/>
                  </a:ext>
                </a:extLst>
              </p:cNvPr>
              <p:cNvSpPr txBox="1"/>
              <p:nvPr/>
            </p:nvSpPr>
            <p:spPr>
              <a:xfrm>
                <a:off x="5833922" y="4099445"/>
                <a:ext cx="1479415" cy="2809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97" b="1" i="0" u="none" strike="noStrike" kern="1200" cap="none" spc="0" normalizeH="0" baseline="0" noProof="0" dirty="0">
                    <a:ln>
                      <a:noFill/>
                    </a:ln>
                    <a:solidFill>
                      <a:srgbClr val="898D8D"/>
                    </a:solidFill>
                    <a:effectLst/>
                    <a:uLnTx/>
                    <a:uFillTx/>
                    <a:latin typeface="Open Sans"/>
                    <a:ea typeface="Open Sans"/>
                    <a:cs typeface="Open Sans"/>
                    <a:sym typeface="Open Sans"/>
                    <a:rtl val="0"/>
                  </a:rPr>
                  <a:t>DATA WAREHOUSE</a:t>
                </a:r>
              </a:p>
            </p:txBody>
          </p:sp>
          <p:sp>
            <p:nvSpPr>
              <p:cNvPr id="76" name="Freeform: Shape 75">
                <a:extLst>
                  <a:ext uri="{FF2B5EF4-FFF2-40B4-BE49-F238E27FC236}">
                    <a16:creationId xmlns:a16="http://schemas.microsoft.com/office/drawing/2014/main" id="{12A3A1D6-A915-4AAF-8F89-6ECCE839B7DE}"/>
                  </a:ext>
                </a:extLst>
              </p:cNvPr>
              <p:cNvSpPr/>
              <p:nvPr/>
            </p:nvSpPr>
            <p:spPr>
              <a:xfrm>
                <a:off x="5952608" y="2727767"/>
                <a:ext cx="1237320" cy="1220852"/>
              </a:xfrm>
              <a:custGeom>
                <a:avLst/>
                <a:gdLst>
                  <a:gd name="connsiteX0" fmla="*/ 1233451 w 1237320"/>
                  <a:gd name="connsiteY0" fmla="*/ 253514 h 1220852"/>
                  <a:gd name="connsiteX1" fmla="*/ 620634 w 1237320"/>
                  <a:gd name="connsiteY1" fmla="*/ 0 h 1220852"/>
                  <a:gd name="connsiteX2" fmla="*/ 0 w 1237320"/>
                  <a:gd name="connsiteY2" fmla="*/ 253514 h 1220852"/>
                  <a:gd name="connsiteX3" fmla="*/ 0 w 1237320"/>
                  <a:gd name="connsiteY3" fmla="*/ 401755 h 1220852"/>
                  <a:gd name="connsiteX4" fmla="*/ 0 w 1237320"/>
                  <a:gd name="connsiteY4" fmla="*/ 1220852 h 1220852"/>
                  <a:gd name="connsiteX5" fmla="*/ 66375 w 1237320"/>
                  <a:gd name="connsiteY5" fmla="*/ 1220852 h 1220852"/>
                  <a:gd name="connsiteX6" fmla="*/ 66375 w 1237320"/>
                  <a:gd name="connsiteY6" fmla="*/ 401755 h 1220852"/>
                  <a:gd name="connsiteX7" fmla="*/ 1170985 w 1237320"/>
                  <a:gd name="connsiteY7" fmla="*/ 401755 h 1220852"/>
                  <a:gd name="connsiteX8" fmla="*/ 1170985 w 1237320"/>
                  <a:gd name="connsiteY8" fmla="*/ 1220852 h 1220852"/>
                  <a:gd name="connsiteX9" fmla="*/ 1237321 w 1237320"/>
                  <a:gd name="connsiteY9" fmla="*/ 1220852 h 1220852"/>
                  <a:gd name="connsiteX10" fmla="*/ 1237321 w 1237320"/>
                  <a:gd name="connsiteY10" fmla="*/ 253514 h 1220852"/>
                  <a:gd name="connsiteX11" fmla="*/ 1233451 w 1237320"/>
                  <a:gd name="connsiteY11" fmla="*/ 253514 h 122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7320" h="1220852">
                    <a:moveTo>
                      <a:pt x="1233451" y="253514"/>
                    </a:moveTo>
                    <a:lnTo>
                      <a:pt x="620634" y="0"/>
                    </a:lnTo>
                    <a:lnTo>
                      <a:pt x="0" y="253514"/>
                    </a:lnTo>
                    <a:lnTo>
                      <a:pt x="0" y="401755"/>
                    </a:lnTo>
                    <a:lnTo>
                      <a:pt x="0" y="1220852"/>
                    </a:lnTo>
                    <a:lnTo>
                      <a:pt x="66375" y="1220852"/>
                    </a:lnTo>
                    <a:lnTo>
                      <a:pt x="66375" y="401755"/>
                    </a:lnTo>
                    <a:lnTo>
                      <a:pt x="1170985" y="401755"/>
                    </a:lnTo>
                    <a:lnTo>
                      <a:pt x="1170985" y="1220852"/>
                    </a:lnTo>
                    <a:lnTo>
                      <a:pt x="1237321" y="1220852"/>
                    </a:lnTo>
                    <a:lnTo>
                      <a:pt x="1237321" y="253514"/>
                    </a:lnTo>
                    <a:lnTo>
                      <a:pt x="1233451" y="253514"/>
                    </a:lnTo>
                    <a:close/>
                  </a:path>
                </a:pathLst>
              </a:custGeom>
              <a:solidFill>
                <a:srgbClr val="C7C9C9"/>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BBAB05A6-03AC-46E7-B7FE-7B455E9BC459}"/>
                  </a:ext>
                </a:extLst>
              </p:cNvPr>
              <p:cNvSpPr/>
              <p:nvPr/>
            </p:nvSpPr>
            <p:spPr>
              <a:xfrm>
                <a:off x="6116552" y="3191905"/>
                <a:ext cx="909471" cy="46796"/>
              </a:xfrm>
              <a:custGeom>
                <a:avLst/>
                <a:gdLst>
                  <a:gd name="connsiteX0" fmla="*/ 0 w 909471"/>
                  <a:gd name="connsiteY0" fmla="*/ 0 h 46796"/>
                  <a:gd name="connsiteX1" fmla="*/ 909471 w 909471"/>
                  <a:gd name="connsiteY1" fmla="*/ 0 h 46796"/>
                  <a:gd name="connsiteX2" fmla="*/ 909471 w 909471"/>
                  <a:gd name="connsiteY2" fmla="*/ 46797 h 46796"/>
                  <a:gd name="connsiteX3" fmla="*/ 0 w 909471"/>
                  <a:gd name="connsiteY3" fmla="*/ 46797 h 46796"/>
                </a:gdLst>
                <a:ahLst/>
                <a:cxnLst>
                  <a:cxn ang="0">
                    <a:pos x="connsiteX0" y="connsiteY0"/>
                  </a:cxn>
                  <a:cxn ang="0">
                    <a:pos x="connsiteX1" y="connsiteY1"/>
                  </a:cxn>
                  <a:cxn ang="0">
                    <a:pos x="connsiteX2" y="connsiteY2"/>
                  </a:cxn>
                  <a:cxn ang="0">
                    <a:pos x="connsiteX3" y="connsiteY3"/>
                  </a:cxn>
                </a:cxnLst>
                <a:rect l="l" t="t" r="r" b="b"/>
                <a:pathLst>
                  <a:path w="909471" h="46796">
                    <a:moveTo>
                      <a:pt x="0" y="0"/>
                    </a:moveTo>
                    <a:lnTo>
                      <a:pt x="909471" y="0"/>
                    </a:lnTo>
                    <a:lnTo>
                      <a:pt x="909471" y="46797"/>
                    </a:lnTo>
                    <a:lnTo>
                      <a:pt x="0" y="46797"/>
                    </a:lnTo>
                    <a:close/>
                  </a:path>
                </a:pathLst>
              </a:custGeom>
              <a:solidFill>
                <a:srgbClr val="C7C9C9"/>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837CCED1-0386-4A1B-8857-22F4B5C6AF2D}"/>
                  </a:ext>
                </a:extLst>
              </p:cNvPr>
              <p:cNvSpPr/>
              <p:nvPr/>
            </p:nvSpPr>
            <p:spPr>
              <a:xfrm>
                <a:off x="6116552" y="3320615"/>
                <a:ext cx="909471" cy="46796"/>
              </a:xfrm>
              <a:custGeom>
                <a:avLst/>
                <a:gdLst>
                  <a:gd name="connsiteX0" fmla="*/ 0 w 909471"/>
                  <a:gd name="connsiteY0" fmla="*/ 0 h 46796"/>
                  <a:gd name="connsiteX1" fmla="*/ 909471 w 909471"/>
                  <a:gd name="connsiteY1" fmla="*/ 0 h 46796"/>
                  <a:gd name="connsiteX2" fmla="*/ 909471 w 909471"/>
                  <a:gd name="connsiteY2" fmla="*/ 46797 h 46796"/>
                  <a:gd name="connsiteX3" fmla="*/ 0 w 909471"/>
                  <a:gd name="connsiteY3" fmla="*/ 46797 h 46796"/>
                </a:gdLst>
                <a:ahLst/>
                <a:cxnLst>
                  <a:cxn ang="0">
                    <a:pos x="connsiteX0" y="connsiteY0"/>
                  </a:cxn>
                  <a:cxn ang="0">
                    <a:pos x="connsiteX1" y="connsiteY1"/>
                  </a:cxn>
                  <a:cxn ang="0">
                    <a:pos x="connsiteX2" y="connsiteY2"/>
                  </a:cxn>
                  <a:cxn ang="0">
                    <a:pos x="connsiteX3" y="connsiteY3"/>
                  </a:cxn>
                </a:cxnLst>
                <a:rect l="l" t="t" r="r" b="b"/>
                <a:pathLst>
                  <a:path w="909471" h="46796">
                    <a:moveTo>
                      <a:pt x="0" y="0"/>
                    </a:moveTo>
                    <a:lnTo>
                      <a:pt x="909471" y="0"/>
                    </a:lnTo>
                    <a:lnTo>
                      <a:pt x="909471" y="46797"/>
                    </a:lnTo>
                    <a:lnTo>
                      <a:pt x="0" y="46797"/>
                    </a:lnTo>
                    <a:close/>
                  </a:path>
                </a:pathLst>
              </a:custGeom>
              <a:solidFill>
                <a:srgbClr val="C7C9C9"/>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5082649-129A-4EEA-BA9A-505A15750A69}"/>
                  </a:ext>
                </a:extLst>
              </p:cNvPr>
              <p:cNvSpPr/>
              <p:nvPr/>
            </p:nvSpPr>
            <p:spPr>
              <a:xfrm>
                <a:off x="6572352" y="3514802"/>
                <a:ext cx="213792" cy="203662"/>
              </a:xfrm>
              <a:custGeom>
                <a:avLst/>
                <a:gdLst>
                  <a:gd name="connsiteX0" fmla="*/ 213793 w 213792"/>
                  <a:gd name="connsiteY0" fmla="*/ 203662 h 203662"/>
                  <a:gd name="connsiteX1" fmla="*/ 0 w 213792"/>
                  <a:gd name="connsiteY1" fmla="*/ 203662 h 203662"/>
                  <a:gd name="connsiteX2" fmla="*/ 0 w 213792"/>
                  <a:gd name="connsiteY2" fmla="*/ 0 h 203662"/>
                  <a:gd name="connsiteX3" fmla="*/ 213793 w 213792"/>
                  <a:gd name="connsiteY3" fmla="*/ 0 h 203662"/>
                  <a:gd name="connsiteX4" fmla="*/ 34677 w 213792"/>
                  <a:gd name="connsiteY4" fmla="*/ 169048 h 203662"/>
                  <a:gd name="connsiteX5" fmla="*/ 179154 w 213792"/>
                  <a:gd name="connsiteY5" fmla="*/ 169048 h 203662"/>
                  <a:gd name="connsiteX6" fmla="*/ 179154 w 213792"/>
                  <a:gd name="connsiteY6" fmla="*/ 34614 h 203662"/>
                  <a:gd name="connsiteX7" fmla="*/ 34677 w 213792"/>
                  <a:gd name="connsiteY7" fmla="*/ 34614 h 20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2" h="203662">
                    <a:moveTo>
                      <a:pt x="213793" y="203662"/>
                    </a:moveTo>
                    <a:lnTo>
                      <a:pt x="0" y="203662"/>
                    </a:lnTo>
                    <a:lnTo>
                      <a:pt x="0" y="0"/>
                    </a:lnTo>
                    <a:lnTo>
                      <a:pt x="213793" y="0"/>
                    </a:lnTo>
                    <a:close/>
                    <a:moveTo>
                      <a:pt x="34677" y="169048"/>
                    </a:moveTo>
                    <a:lnTo>
                      <a:pt x="179154" y="169048"/>
                    </a:lnTo>
                    <a:lnTo>
                      <a:pt x="179154" y="34614"/>
                    </a:lnTo>
                    <a:lnTo>
                      <a:pt x="34677" y="34614"/>
                    </a:lnTo>
                    <a:close/>
                  </a:path>
                </a:pathLst>
              </a:custGeom>
              <a:solidFill>
                <a:srgbClr val="C7C9C9"/>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AD6AF8A-6041-4F70-A935-420E37291738}"/>
                  </a:ext>
                </a:extLst>
              </p:cNvPr>
              <p:cNvSpPr/>
              <p:nvPr/>
            </p:nvSpPr>
            <p:spPr>
              <a:xfrm>
                <a:off x="6818229" y="3514802"/>
                <a:ext cx="213792" cy="203662"/>
              </a:xfrm>
              <a:custGeom>
                <a:avLst/>
                <a:gdLst>
                  <a:gd name="connsiteX0" fmla="*/ 213793 w 213792"/>
                  <a:gd name="connsiteY0" fmla="*/ 203662 h 203662"/>
                  <a:gd name="connsiteX1" fmla="*/ 0 w 213792"/>
                  <a:gd name="connsiteY1" fmla="*/ 203662 h 203662"/>
                  <a:gd name="connsiteX2" fmla="*/ 0 w 213792"/>
                  <a:gd name="connsiteY2" fmla="*/ 0 h 203662"/>
                  <a:gd name="connsiteX3" fmla="*/ 213793 w 213792"/>
                  <a:gd name="connsiteY3" fmla="*/ 0 h 203662"/>
                  <a:gd name="connsiteX4" fmla="*/ 34639 w 213792"/>
                  <a:gd name="connsiteY4" fmla="*/ 169048 h 203662"/>
                  <a:gd name="connsiteX5" fmla="*/ 179154 w 213792"/>
                  <a:gd name="connsiteY5" fmla="*/ 169048 h 203662"/>
                  <a:gd name="connsiteX6" fmla="*/ 179154 w 213792"/>
                  <a:gd name="connsiteY6" fmla="*/ 34614 h 203662"/>
                  <a:gd name="connsiteX7" fmla="*/ 34639 w 213792"/>
                  <a:gd name="connsiteY7" fmla="*/ 34614 h 20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2" h="203662">
                    <a:moveTo>
                      <a:pt x="213793" y="203662"/>
                    </a:moveTo>
                    <a:lnTo>
                      <a:pt x="0" y="203662"/>
                    </a:lnTo>
                    <a:lnTo>
                      <a:pt x="0" y="0"/>
                    </a:lnTo>
                    <a:lnTo>
                      <a:pt x="213793" y="0"/>
                    </a:lnTo>
                    <a:close/>
                    <a:moveTo>
                      <a:pt x="34639" y="169048"/>
                    </a:moveTo>
                    <a:lnTo>
                      <a:pt x="179154" y="169048"/>
                    </a:lnTo>
                    <a:lnTo>
                      <a:pt x="179154" y="34614"/>
                    </a:lnTo>
                    <a:lnTo>
                      <a:pt x="34639" y="34614"/>
                    </a:lnTo>
                    <a:close/>
                  </a:path>
                </a:pathLst>
              </a:custGeom>
              <a:solidFill>
                <a:srgbClr val="C7C9C9"/>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2B06D9E6-8B5B-40F5-9753-15FF4C35E9E9}"/>
                  </a:ext>
                </a:extLst>
              </p:cNvPr>
              <p:cNvSpPr/>
              <p:nvPr/>
            </p:nvSpPr>
            <p:spPr>
              <a:xfrm>
                <a:off x="6572352" y="3741012"/>
                <a:ext cx="213792" cy="203623"/>
              </a:xfrm>
              <a:custGeom>
                <a:avLst/>
                <a:gdLst>
                  <a:gd name="connsiteX0" fmla="*/ 213793 w 213792"/>
                  <a:gd name="connsiteY0" fmla="*/ 203624 h 203623"/>
                  <a:gd name="connsiteX1" fmla="*/ 0 w 213792"/>
                  <a:gd name="connsiteY1" fmla="*/ 203624 h 203623"/>
                  <a:gd name="connsiteX2" fmla="*/ 0 w 213792"/>
                  <a:gd name="connsiteY2" fmla="*/ 0 h 203623"/>
                  <a:gd name="connsiteX3" fmla="*/ 213793 w 213792"/>
                  <a:gd name="connsiteY3" fmla="*/ 0 h 203623"/>
                  <a:gd name="connsiteX4" fmla="*/ 34677 w 213792"/>
                  <a:gd name="connsiteY4" fmla="*/ 169010 h 203623"/>
                  <a:gd name="connsiteX5" fmla="*/ 179154 w 213792"/>
                  <a:gd name="connsiteY5" fmla="*/ 169010 h 203623"/>
                  <a:gd name="connsiteX6" fmla="*/ 179154 w 213792"/>
                  <a:gd name="connsiteY6" fmla="*/ 34614 h 203623"/>
                  <a:gd name="connsiteX7" fmla="*/ 34677 w 213792"/>
                  <a:gd name="connsiteY7" fmla="*/ 34614 h 20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2" h="203623">
                    <a:moveTo>
                      <a:pt x="213793" y="203624"/>
                    </a:moveTo>
                    <a:lnTo>
                      <a:pt x="0" y="203624"/>
                    </a:lnTo>
                    <a:lnTo>
                      <a:pt x="0" y="0"/>
                    </a:lnTo>
                    <a:lnTo>
                      <a:pt x="213793" y="0"/>
                    </a:lnTo>
                    <a:close/>
                    <a:moveTo>
                      <a:pt x="34677" y="169010"/>
                    </a:moveTo>
                    <a:lnTo>
                      <a:pt x="179154" y="169010"/>
                    </a:lnTo>
                    <a:lnTo>
                      <a:pt x="179154" y="34614"/>
                    </a:lnTo>
                    <a:lnTo>
                      <a:pt x="34677" y="34614"/>
                    </a:lnTo>
                    <a:close/>
                  </a:path>
                </a:pathLst>
              </a:custGeom>
              <a:solidFill>
                <a:srgbClr val="C7C9C9"/>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FB710FEA-205B-483D-AF3F-8C8F9B576DBB}"/>
                  </a:ext>
                </a:extLst>
              </p:cNvPr>
              <p:cNvSpPr/>
              <p:nvPr/>
            </p:nvSpPr>
            <p:spPr>
              <a:xfrm>
                <a:off x="6326475" y="3741012"/>
                <a:ext cx="213792" cy="203623"/>
              </a:xfrm>
              <a:custGeom>
                <a:avLst/>
                <a:gdLst>
                  <a:gd name="connsiteX0" fmla="*/ 213793 w 213792"/>
                  <a:gd name="connsiteY0" fmla="*/ 203624 h 203623"/>
                  <a:gd name="connsiteX1" fmla="*/ 0 w 213792"/>
                  <a:gd name="connsiteY1" fmla="*/ 203624 h 203623"/>
                  <a:gd name="connsiteX2" fmla="*/ 0 w 213792"/>
                  <a:gd name="connsiteY2" fmla="*/ 0 h 203623"/>
                  <a:gd name="connsiteX3" fmla="*/ 213793 w 213792"/>
                  <a:gd name="connsiteY3" fmla="*/ 0 h 203623"/>
                  <a:gd name="connsiteX4" fmla="*/ 34639 w 213792"/>
                  <a:gd name="connsiteY4" fmla="*/ 169010 h 203623"/>
                  <a:gd name="connsiteX5" fmla="*/ 179193 w 213792"/>
                  <a:gd name="connsiteY5" fmla="*/ 169010 h 203623"/>
                  <a:gd name="connsiteX6" fmla="*/ 179193 w 213792"/>
                  <a:gd name="connsiteY6" fmla="*/ 34614 h 203623"/>
                  <a:gd name="connsiteX7" fmla="*/ 34717 w 213792"/>
                  <a:gd name="connsiteY7" fmla="*/ 34614 h 20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2" h="203623">
                    <a:moveTo>
                      <a:pt x="213793" y="203624"/>
                    </a:moveTo>
                    <a:lnTo>
                      <a:pt x="0" y="203624"/>
                    </a:lnTo>
                    <a:lnTo>
                      <a:pt x="0" y="0"/>
                    </a:lnTo>
                    <a:lnTo>
                      <a:pt x="213793" y="0"/>
                    </a:lnTo>
                    <a:close/>
                    <a:moveTo>
                      <a:pt x="34639" y="169010"/>
                    </a:moveTo>
                    <a:lnTo>
                      <a:pt x="179193" y="169010"/>
                    </a:lnTo>
                    <a:lnTo>
                      <a:pt x="179193" y="34614"/>
                    </a:lnTo>
                    <a:lnTo>
                      <a:pt x="34717" y="34614"/>
                    </a:lnTo>
                    <a:close/>
                  </a:path>
                </a:pathLst>
              </a:custGeom>
              <a:solidFill>
                <a:srgbClr val="C7C9C9"/>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F5450768-A0E2-4205-BAC5-78A2D25D9499}"/>
                  </a:ext>
                </a:extLst>
              </p:cNvPr>
              <p:cNvSpPr/>
              <p:nvPr/>
            </p:nvSpPr>
            <p:spPr>
              <a:xfrm>
                <a:off x="6818229" y="3741012"/>
                <a:ext cx="213792" cy="203623"/>
              </a:xfrm>
              <a:custGeom>
                <a:avLst/>
                <a:gdLst>
                  <a:gd name="connsiteX0" fmla="*/ 213793 w 213792"/>
                  <a:gd name="connsiteY0" fmla="*/ 203624 h 203623"/>
                  <a:gd name="connsiteX1" fmla="*/ 0 w 213792"/>
                  <a:gd name="connsiteY1" fmla="*/ 203624 h 203623"/>
                  <a:gd name="connsiteX2" fmla="*/ 0 w 213792"/>
                  <a:gd name="connsiteY2" fmla="*/ 0 h 203623"/>
                  <a:gd name="connsiteX3" fmla="*/ 213793 w 213792"/>
                  <a:gd name="connsiteY3" fmla="*/ 0 h 203623"/>
                  <a:gd name="connsiteX4" fmla="*/ 34639 w 213792"/>
                  <a:gd name="connsiteY4" fmla="*/ 169010 h 203623"/>
                  <a:gd name="connsiteX5" fmla="*/ 179154 w 213792"/>
                  <a:gd name="connsiteY5" fmla="*/ 169010 h 203623"/>
                  <a:gd name="connsiteX6" fmla="*/ 179154 w 213792"/>
                  <a:gd name="connsiteY6" fmla="*/ 34614 h 203623"/>
                  <a:gd name="connsiteX7" fmla="*/ 34639 w 213792"/>
                  <a:gd name="connsiteY7" fmla="*/ 34614 h 20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2" h="203623">
                    <a:moveTo>
                      <a:pt x="213793" y="203624"/>
                    </a:moveTo>
                    <a:lnTo>
                      <a:pt x="0" y="203624"/>
                    </a:lnTo>
                    <a:lnTo>
                      <a:pt x="0" y="0"/>
                    </a:lnTo>
                    <a:lnTo>
                      <a:pt x="213793" y="0"/>
                    </a:lnTo>
                    <a:close/>
                    <a:moveTo>
                      <a:pt x="34639" y="169010"/>
                    </a:moveTo>
                    <a:lnTo>
                      <a:pt x="179154" y="169010"/>
                    </a:lnTo>
                    <a:lnTo>
                      <a:pt x="179154" y="34614"/>
                    </a:lnTo>
                    <a:lnTo>
                      <a:pt x="34639" y="34614"/>
                    </a:lnTo>
                    <a:close/>
                  </a:path>
                </a:pathLst>
              </a:custGeom>
              <a:solidFill>
                <a:srgbClr val="C7C9C9"/>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445AEEA4-7333-430E-894B-6224CBDD8799}"/>
                  </a:ext>
                </a:extLst>
              </p:cNvPr>
              <p:cNvSpPr/>
              <p:nvPr/>
            </p:nvSpPr>
            <p:spPr>
              <a:xfrm>
                <a:off x="6630987" y="3571267"/>
                <a:ext cx="45475" cy="46603"/>
              </a:xfrm>
              <a:custGeom>
                <a:avLst/>
                <a:gdLst>
                  <a:gd name="connsiteX0" fmla="*/ 0 w 45475"/>
                  <a:gd name="connsiteY0" fmla="*/ 0 h 46603"/>
                  <a:gd name="connsiteX1" fmla="*/ 45476 w 45475"/>
                  <a:gd name="connsiteY1" fmla="*/ 0 h 46603"/>
                  <a:gd name="connsiteX2" fmla="*/ 45476 w 45475"/>
                  <a:gd name="connsiteY2" fmla="*/ 46603 h 46603"/>
                  <a:gd name="connsiteX3" fmla="*/ 0 w 45475"/>
                  <a:gd name="connsiteY3" fmla="*/ 46603 h 46603"/>
                </a:gdLst>
                <a:ahLst/>
                <a:cxnLst>
                  <a:cxn ang="0">
                    <a:pos x="connsiteX0" y="connsiteY0"/>
                  </a:cxn>
                  <a:cxn ang="0">
                    <a:pos x="connsiteX1" y="connsiteY1"/>
                  </a:cxn>
                  <a:cxn ang="0">
                    <a:pos x="connsiteX2" y="connsiteY2"/>
                  </a:cxn>
                  <a:cxn ang="0">
                    <a:pos x="connsiteX3" y="connsiteY3"/>
                  </a:cxn>
                </a:cxnLst>
                <a:rect l="l" t="t" r="r" b="b"/>
                <a:pathLst>
                  <a:path w="45475" h="46603">
                    <a:moveTo>
                      <a:pt x="0" y="0"/>
                    </a:moveTo>
                    <a:lnTo>
                      <a:pt x="45476" y="0"/>
                    </a:lnTo>
                    <a:lnTo>
                      <a:pt x="45476" y="46603"/>
                    </a:lnTo>
                    <a:lnTo>
                      <a:pt x="0" y="46603"/>
                    </a:lnTo>
                    <a:close/>
                  </a:path>
                </a:pathLst>
              </a:custGeom>
              <a:solidFill>
                <a:srgbClr val="C7C9C9"/>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4536B524-FA1A-4F66-8A63-180EB887BE0F}"/>
                  </a:ext>
                </a:extLst>
              </p:cNvPr>
              <p:cNvSpPr/>
              <p:nvPr/>
            </p:nvSpPr>
            <p:spPr>
              <a:xfrm>
                <a:off x="6877367" y="3571267"/>
                <a:ext cx="45475" cy="46603"/>
              </a:xfrm>
              <a:custGeom>
                <a:avLst/>
                <a:gdLst>
                  <a:gd name="connsiteX0" fmla="*/ 0 w 45475"/>
                  <a:gd name="connsiteY0" fmla="*/ 0 h 46603"/>
                  <a:gd name="connsiteX1" fmla="*/ 45476 w 45475"/>
                  <a:gd name="connsiteY1" fmla="*/ 0 h 46603"/>
                  <a:gd name="connsiteX2" fmla="*/ 45476 w 45475"/>
                  <a:gd name="connsiteY2" fmla="*/ 46603 h 46603"/>
                  <a:gd name="connsiteX3" fmla="*/ 0 w 45475"/>
                  <a:gd name="connsiteY3" fmla="*/ 46603 h 46603"/>
                </a:gdLst>
                <a:ahLst/>
                <a:cxnLst>
                  <a:cxn ang="0">
                    <a:pos x="connsiteX0" y="connsiteY0"/>
                  </a:cxn>
                  <a:cxn ang="0">
                    <a:pos x="connsiteX1" y="connsiteY1"/>
                  </a:cxn>
                  <a:cxn ang="0">
                    <a:pos x="connsiteX2" y="connsiteY2"/>
                  </a:cxn>
                  <a:cxn ang="0">
                    <a:pos x="connsiteX3" y="connsiteY3"/>
                  </a:cxn>
                </a:cxnLst>
                <a:rect l="l" t="t" r="r" b="b"/>
                <a:pathLst>
                  <a:path w="45475" h="46603">
                    <a:moveTo>
                      <a:pt x="0" y="0"/>
                    </a:moveTo>
                    <a:lnTo>
                      <a:pt x="45476" y="0"/>
                    </a:lnTo>
                    <a:lnTo>
                      <a:pt x="45476" y="46603"/>
                    </a:lnTo>
                    <a:lnTo>
                      <a:pt x="0" y="46603"/>
                    </a:lnTo>
                    <a:close/>
                  </a:path>
                </a:pathLst>
              </a:custGeom>
              <a:solidFill>
                <a:srgbClr val="C7C9C9"/>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BDB8331E-E358-49DD-94AF-8FD12EDC74C7}"/>
                  </a:ext>
                </a:extLst>
              </p:cNvPr>
              <p:cNvSpPr/>
              <p:nvPr/>
            </p:nvSpPr>
            <p:spPr>
              <a:xfrm>
                <a:off x="6630987" y="3796588"/>
                <a:ext cx="45475" cy="46603"/>
              </a:xfrm>
              <a:custGeom>
                <a:avLst/>
                <a:gdLst>
                  <a:gd name="connsiteX0" fmla="*/ 0 w 45475"/>
                  <a:gd name="connsiteY0" fmla="*/ 0 h 46603"/>
                  <a:gd name="connsiteX1" fmla="*/ 45476 w 45475"/>
                  <a:gd name="connsiteY1" fmla="*/ 0 h 46603"/>
                  <a:gd name="connsiteX2" fmla="*/ 45476 w 45475"/>
                  <a:gd name="connsiteY2" fmla="*/ 46603 h 46603"/>
                  <a:gd name="connsiteX3" fmla="*/ 0 w 45475"/>
                  <a:gd name="connsiteY3" fmla="*/ 46603 h 46603"/>
                </a:gdLst>
                <a:ahLst/>
                <a:cxnLst>
                  <a:cxn ang="0">
                    <a:pos x="connsiteX0" y="connsiteY0"/>
                  </a:cxn>
                  <a:cxn ang="0">
                    <a:pos x="connsiteX1" y="connsiteY1"/>
                  </a:cxn>
                  <a:cxn ang="0">
                    <a:pos x="connsiteX2" y="connsiteY2"/>
                  </a:cxn>
                  <a:cxn ang="0">
                    <a:pos x="connsiteX3" y="connsiteY3"/>
                  </a:cxn>
                </a:cxnLst>
                <a:rect l="l" t="t" r="r" b="b"/>
                <a:pathLst>
                  <a:path w="45475" h="46603">
                    <a:moveTo>
                      <a:pt x="0" y="0"/>
                    </a:moveTo>
                    <a:lnTo>
                      <a:pt x="45476" y="0"/>
                    </a:lnTo>
                    <a:lnTo>
                      <a:pt x="45476" y="46603"/>
                    </a:lnTo>
                    <a:lnTo>
                      <a:pt x="0" y="46603"/>
                    </a:lnTo>
                    <a:close/>
                  </a:path>
                </a:pathLst>
              </a:custGeom>
              <a:solidFill>
                <a:srgbClr val="C7C9C9"/>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2C81BE8E-66A5-40A4-8377-DBAD1E2969EE}"/>
                  </a:ext>
                </a:extLst>
              </p:cNvPr>
              <p:cNvSpPr/>
              <p:nvPr/>
            </p:nvSpPr>
            <p:spPr>
              <a:xfrm>
                <a:off x="6387315" y="3796588"/>
                <a:ext cx="45475" cy="46603"/>
              </a:xfrm>
              <a:custGeom>
                <a:avLst/>
                <a:gdLst>
                  <a:gd name="connsiteX0" fmla="*/ 0 w 45475"/>
                  <a:gd name="connsiteY0" fmla="*/ 0 h 46603"/>
                  <a:gd name="connsiteX1" fmla="*/ 45476 w 45475"/>
                  <a:gd name="connsiteY1" fmla="*/ 0 h 46603"/>
                  <a:gd name="connsiteX2" fmla="*/ 45476 w 45475"/>
                  <a:gd name="connsiteY2" fmla="*/ 46603 h 46603"/>
                  <a:gd name="connsiteX3" fmla="*/ 0 w 45475"/>
                  <a:gd name="connsiteY3" fmla="*/ 46603 h 46603"/>
                </a:gdLst>
                <a:ahLst/>
                <a:cxnLst>
                  <a:cxn ang="0">
                    <a:pos x="connsiteX0" y="connsiteY0"/>
                  </a:cxn>
                  <a:cxn ang="0">
                    <a:pos x="connsiteX1" y="connsiteY1"/>
                  </a:cxn>
                  <a:cxn ang="0">
                    <a:pos x="connsiteX2" y="connsiteY2"/>
                  </a:cxn>
                  <a:cxn ang="0">
                    <a:pos x="connsiteX3" y="connsiteY3"/>
                  </a:cxn>
                </a:cxnLst>
                <a:rect l="l" t="t" r="r" b="b"/>
                <a:pathLst>
                  <a:path w="45475" h="46603">
                    <a:moveTo>
                      <a:pt x="0" y="0"/>
                    </a:moveTo>
                    <a:lnTo>
                      <a:pt x="45476" y="0"/>
                    </a:lnTo>
                    <a:lnTo>
                      <a:pt x="45476" y="46603"/>
                    </a:lnTo>
                    <a:lnTo>
                      <a:pt x="0" y="46603"/>
                    </a:lnTo>
                    <a:close/>
                  </a:path>
                </a:pathLst>
              </a:custGeom>
              <a:solidFill>
                <a:srgbClr val="C7C9C9"/>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33E9FF-2736-4110-A438-8855D4933669}"/>
                  </a:ext>
                </a:extLst>
              </p:cNvPr>
              <p:cNvSpPr/>
              <p:nvPr/>
            </p:nvSpPr>
            <p:spPr>
              <a:xfrm>
                <a:off x="6877367" y="3796588"/>
                <a:ext cx="45475" cy="46603"/>
              </a:xfrm>
              <a:custGeom>
                <a:avLst/>
                <a:gdLst>
                  <a:gd name="connsiteX0" fmla="*/ 0 w 45475"/>
                  <a:gd name="connsiteY0" fmla="*/ 0 h 46603"/>
                  <a:gd name="connsiteX1" fmla="*/ 45476 w 45475"/>
                  <a:gd name="connsiteY1" fmla="*/ 0 h 46603"/>
                  <a:gd name="connsiteX2" fmla="*/ 45476 w 45475"/>
                  <a:gd name="connsiteY2" fmla="*/ 46603 h 46603"/>
                  <a:gd name="connsiteX3" fmla="*/ 0 w 45475"/>
                  <a:gd name="connsiteY3" fmla="*/ 46603 h 46603"/>
                </a:gdLst>
                <a:ahLst/>
                <a:cxnLst>
                  <a:cxn ang="0">
                    <a:pos x="connsiteX0" y="connsiteY0"/>
                  </a:cxn>
                  <a:cxn ang="0">
                    <a:pos x="connsiteX1" y="connsiteY1"/>
                  </a:cxn>
                  <a:cxn ang="0">
                    <a:pos x="connsiteX2" y="connsiteY2"/>
                  </a:cxn>
                  <a:cxn ang="0">
                    <a:pos x="connsiteX3" y="connsiteY3"/>
                  </a:cxn>
                </a:cxnLst>
                <a:rect l="l" t="t" r="r" b="b"/>
                <a:pathLst>
                  <a:path w="45475" h="46603">
                    <a:moveTo>
                      <a:pt x="0" y="0"/>
                    </a:moveTo>
                    <a:lnTo>
                      <a:pt x="45476" y="0"/>
                    </a:lnTo>
                    <a:lnTo>
                      <a:pt x="45476" y="46603"/>
                    </a:lnTo>
                    <a:lnTo>
                      <a:pt x="0" y="46603"/>
                    </a:lnTo>
                    <a:close/>
                  </a:path>
                </a:pathLst>
              </a:custGeom>
              <a:solidFill>
                <a:srgbClr val="C7C9C9"/>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89" name="Graphic 7">
              <a:extLst>
                <a:ext uri="{FF2B5EF4-FFF2-40B4-BE49-F238E27FC236}">
                  <a16:creationId xmlns:a16="http://schemas.microsoft.com/office/drawing/2014/main" id="{3877CA5E-D75F-464F-BD39-A6C1B8CD63EF}"/>
                </a:ext>
              </a:extLst>
            </p:cNvPr>
            <p:cNvGrpSpPr/>
            <p:nvPr/>
          </p:nvGrpSpPr>
          <p:grpSpPr>
            <a:xfrm>
              <a:off x="7220659" y="2548740"/>
              <a:ext cx="2049300" cy="1621176"/>
              <a:chOff x="7220659" y="2548740"/>
              <a:chExt cx="2049300" cy="1621176"/>
            </a:xfrm>
          </p:grpSpPr>
          <p:sp>
            <p:nvSpPr>
              <p:cNvPr id="90" name="TextBox 89">
                <a:extLst>
                  <a:ext uri="{FF2B5EF4-FFF2-40B4-BE49-F238E27FC236}">
                    <a16:creationId xmlns:a16="http://schemas.microsoft.com/office/drawing/2014/main" id="{A4D192EB-F559-4DA1-A95B-EB8CB6175556}"/>
                  </a:ext>
                </a:extLst>
              </p:cNvPr>
              <p:cNvSpPr txBox="1"/>
              <p:nvPr/>
            </p:nvSpPr>
            <p:spPr>
              <a:xfrm>
                <a:off x="7681156" y="3934690"/>
                <a:ext cx="941449" cy="2809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97" b="1" i="0" u="none" strike="noStrike" kern="1200" cap="none" spc="0" normalizeH="0" baseline="0" noProof="0" dirty="0">
                    <a:ln>
                      <a:noFill/>
                    </a:ln>
                    <a:solidFill>
                      <a:srgbClr val="898D8D"/>
                    </a:solidFill>
                    <a:effectLst/>
                    <a:uLnTx/>
                    <a:uFillTx/>
                    <a:latin typeface="Open Sans"/>
                    <a:ea typeface="Open Sans"/>
                    <a:cs typeface="Open Sans"/>
                    <a:sym typeface="Open Sans"/>
                    <a:rtl val="0"/>
                  </a:rPr>
                  <a:t>DATA LAKE</a:t>
                </a:r>
              </a:p>
            </p:txBody>
          </p:sp>
          <p:sp>
            <p:nvSpPr>
              <p:cNvPr id="91" name="Freeform: Shape 90">
                <a:extLst>
                  <a:ext uri="{FF2B5EF4-FFF2-40B4-BE49-F238E27FC236}">
                    <a16:creationId xmlns:a16="http://schemas.microsoft.com/office/drawing/2014/main" id="{CE51A7E1-A564-46C4-A730-AEEE58A5A38F}"/>
                  </a:ext>
                </a:extLst>
              </p:cNvPr>
              <p:cNvSpPr/>
              <p:nvPr/>
            </p:nvSpPr>
            <p:spPr>
              <a:xfrm>
                <a:off x="7220659" y="2548740"/>
                <a:ext cx="2049300" cy="1343838"/>
              </a:xfrm>
              <a:custGeom>
                <a:avLst/>
                <a:gdLst>
                  <a:gd name="connsiteX0" fmla="*/ 1632861 w 2049300"/>
                  <a:gd name="connsiteY0" fmla="*/ 1343722 h 1343838"/>
                  <a:gd name="connsiteX1" fmla="*/ 1280668 w 2049300"/>
                  <a:gd name="connsiteY1" fmla="*/ 1343722 h 1343838"/>
                  <a:gd name="connsiteX2" fmla="*/ 1280668 w 2049300"/>
                  <a:gd name="connsiteY2" fmla="*/ 1279870 h 1343838"/>
                  <a:gd name="connsiteX3" fmla="*/ 1632861 w 2049300"/>
                  <a:gd name="connsiteY3" fmla="*/ 1279870 h 1343838"/>
                  <a:gd name="connsiteX4" fmla="*/ 1985054 w 2049300"/>
                  <a:gd name="connsiteY4" fmla="*/ 927928 h 1343838"/>
                  <a:gd name="connsiteX5" fmla="*/ 1696875 w 2049300"/>
                  <a:gd name="connsiteY5" fmla="*/ 607970 h 1343838"/>
                  <a:gd name="connsiteX6" fmla="*/ 1664868 w 2049300"/>
                  <a:gd name="connsiteY6" fmla="*/ 607970 h 1343838"/>
                  <a:gd name="connsiteX7" fmla="*/ 1664868 w 2049300"/>
                  <a:gd name="connsiteY7" fmla="*/ 575986 h 1343838"/>
                  <a:gd name="connsiteX8" fmla="*/ 1408695 w 2049300"/>
                  <a:gd name="connsiteY8" fmla="*/ 319996 h 1343838"/>
                  <a:gd name="connsiteX9" fmla="*/ 1357840 w 2049300"/>
                  <a:gd name="connsiteY9" fmla="*/ 319996 h 1343838"/>
                  <a:gd name="connsiteX10" fmla="*/ 1348668 w 2049300"/>
                  <a:gd name="connsiteY10" fmla="*/ 303482 h 1343838"/>
                  <a:gd name="connsiteX11" fmla="*/ 928397 w 2049300"/>
                  <a:gd name="connsiteY11" fmla="*/ 64007 h 1343838"/>
                  <a:gd name="connsiteX12" fmla="*/ 448098 w 2049300"/>
                  <a:gd name="connsiteY12" fmla="*/ 543963 h 1343838"/>
                  <a:gd name="connsiteX13" fmla="*/ 448098 w 2049300"/>
                  <a:gd name="connsiteY13" fmla="*/ 575986 h 1343838"/>
                  <a:gd name="connsiteX14" fmla="*/ 416091 w 2049300"/>
                  <a:gd name="connsiteY14" fmla="*/ 575986 h 1343838"/>
                  <a:gd name="connsiteX15" fmla="*/ 63898 w 2049300"/>
                  <a:gd name="connsiteY15" fmla="*/ 927928 h 1343838"/>
                  <a:gd name="connsiteX16" fmla="*/ 416091 w 2049300"/>
                  <a:gd name="connsiteY16" fmla="*/ 1279870 h 1343838"/>
                  <a:gd name="connsiteX17" fmla="*/ 1297542 w 2049300"/>
                  <a:gd name="connsiteY17" fmla="*/ 1279870 h 1343838"/>
                  <a:gd name="connsiteX18" fmla="*/ 1297542 w 2049300"/>
                  <a:gd name="connsiteY18" fmla="*/ 1343838 h 1343838"/>
                  <a:gd name="connsiteX19" fmla="*/ 416130 w 2049300"/>
                  <a:gd name="connsiteY19" fmla="*/ 1343838 h 1343838"/>
                  <a:gd name="connsiteX20" fmla="*/ 0 w 2049300"/>
                  <a:gd name="connsiteY20" fmla="*/ 927785 h 1343838"/>
                  <a:gd name="connsiteX21" fmla="*/ 385168 w 2049300"/>
                  <a:gd name="connsiteY21" fmla="*/ 513100 h 1343838"/>
                  <a:gd name="connsiteX22" fmla="*/ 928629 w 2049300"/>
                  <a:gd name="connsiteY22" fmla="*/ 0 h 1343838"/>
                  <a:gd name="connsiteX23" fmla="*/ 1395382 w 2049300"/>
                  <a:gd name="connsiteY23" fmla="*/ 255951 h 1343838"/>
                  <a:gd name="connsiteX24" fmla="*/ 1408928 w 2049300"/>
                  <a:gd name="connsiteY24" fmla="*/ 255951 h 1343838"/>
                  <a:gd name="connsiteX25" fmla="*/ 1728069 w 2049300"/>
                  <a:gd name="connsiteY25" fmla="*/ 545278 h 1343838"/>
                  <a:gd name="connsiteX26" fmla="*/ 2049300 w 2049300"/>
                  <a:gd name="connsiteY26" fmla="*/ 927889 h 1343838"/>
                  <a:gd name="connsiteX27" fmla="*/ 1632861 w 2049300"/>
                  <a:gd name="connsiteY27" fmla="*/ 1343722 h 13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49300" h="1343838">
                    <a:moveTo>
                      <a:pt x="1632861" y="1343722"/>
                    </a:moveTo>
                    <a:lnTo>
                      <a:pt x="1280668" y="1343722"/>
                    </a:lnTo>
                    <a:lnTo>
                      <a:pt x="1280668" y="1279870"/>
                    </a:lnTo>
                    <a:lnTo>
                      <a:pt x="1632861" y="1279870"/>
                    </a:lnTo>
                    <a:cubicBezTo>
                      <a:pt x="1827264" y="1279615"/>
                      <a:pt x="1984783" y="1122196"/>
                      <a:pt x="1985054" y="927928"/>
                    </a:cubicBezTo>
                    <a:cubicBezTo>
                      <a:pt x="1985054" y="745498"/>
                      <a:pt x="1861206" y="607970"/>
                      <a:pt x="1696875" y="607970"/>
                    </a:cubicBezTo>
                    <a:lnTo>
                      <a:pt x="1664868" y="607970"/>
                    </a:lnTo>
                    <a:lnTo>
                      <a:pt x="1664868" y="575986"/>
                    </a:lnTo>
                    <a:cubicBezTo>
                      <a:pt x="1664868" y="452226"/>
                      <a:pt x="1597564" y="319996"/>
                      <a:pt x="1408695" y="319996"/>
                    </a:cubicBezTo>
                    <a:lnTo>
                      <a:pt x="1357840" y="319996"/>
                    </a:lnTo>
                    <a:lnTo>
                      <a:pt x="1348668" y="303482"/>
                    </a:lnTo>
                    <a:cubicBezTo>
                      <a:pt x="1265535" y="153539"/>
                      <a:pt x="1108441" y="64007"/>
                      <a:pt x="928397" y="64007"/>
                    </a:cubicBezTo>
                    <a:cubicBezTo>
                      <a:pt x="663246" y="64305"/>
                      <a:pt x="448408" y="279013"/>
                      <a:pt x="448098" y="543963"/>
                    </a:cubicBezTo>
                    <a:lnTo>
                      <a:pt x="448098" y="575986"/>
                    </a:lnTo>
                    <a:lnTo>
                      <a:pt x="416091" y="575986"/>
                    </a:lnTo>
                    <a:cubicBezTo>
                      <a:pt x="221572" y="575986"/>
                      <a:pt x="63898" y="733555"/>
                      <a:pt x="63898" y="927928"/>
                    </a:cubicBezTo>
                    <a:cubicBezTo>
                      <a:pt x="63898" y="1122301"/>
                      <a:pt x="221572" y="1279870"/>
                      <a:pt x="416091" y="1279870"/>
                    </a:cubicBezTo>
                    <a:lnTo>
                      <a:pt x="1297542" y="1279870"/>
                    </a:lnTo>
                    <a:lnTo>
                      <a:pt x="1297542" y="1343838"/>
                    </a:lnTo>
                    <a:lnTo>
                      <a:pt x="416130" y="1343838"/>
                    </a:lnTo>
                    <a:cubicBezTo>
                      <a:pt x="186237" y="1343780"/>
                      <a:pt x="-77" y="1157506"/>
                      <a:pt x="0" y="927785"/>
                    </a:cubicBezTo>
                    <a:cubicBezTo>
                      <a:pt x="39" y="710145"/>
                      <a:pt x="167969" y="529344"/>
                      <a:pt x="385168" y="513100"/>
                    </a:cubicBezTo>
                    <a:cubicBezTo>
                      <a:pt x="401230" y="227447"/>
                      <a:pt x="638825" y="0"/>
                      <a:pt x="928629" y="0"/>
                    </a:cubicBezTo>
                    <a:cubicBezTo>
                      <a:pt x="1125664" y="0"/>
                      <a:pt x="1298703" y="95295"/>
                      <a:pt x="1395382" y="255951"/>
                    </a:cubicBezTo>
                    <a:lnTo>
                      <a:pt x="1408928" y="255951"/>
                    </a:lnTo>
                    <a:cubicBezTo>
                      <a:pt x="1592997" y="255951"/>
                      <a:pt x="1715452" y="368456"/>
                      <a:pt x="1728069" y="545278"/>
                    </a:cubicBezTo>
                    <a:cubicBezTo>
                      <a:pt x="1913261" y="561251"/>
                      <a:pt x="2049300" y="720398"/>
                      <a:pt x="2049300" y="927889"/>
                    </a:cubicBezTo>
                    <a:cubicBezTo>
                      <a:pt x="2048990" y="1157537"/>
                      <a:pt x="1862677" y="1343572"/>
                      <a:pt x="1632861" y="1343722"/>
                    </a:cubicBezTo>
                    <a:close/>
                  </a:path>
                </a:pathLst>
              </a:custGeom>
              <a:solidFill>
                <a:srgbClr val="CACCCC"/>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2F39F4A-CB4A-43B9-9A41-DD7C87EDA76C}"/>
                  </a:ext>
                </a:extLst>
              </p:cNvPr>
              <p:cNvSpPr/>
              <p:nvPr/>
            </p:nvSpPr>
            <p:spPr>
              <a:xfrm>
                <a:off x="7796901" y="2740762"/>
                <a:ext cx="352193" cy="383964"/>
              </a:xfrm>
              <a:custGeom>
                <a:avLst/>
                <a:gdLst>
                  <a:gd name="connsiteX0" fmla="*/ 64014 w 352193"/>
                  <a:gd name="connsiteY0" fmla="*/ 383965 h 383964"/>
                  <a:gd name="connsiteX1" fmla="*/ 0 w 352193"/>
                  <a:gd name="connsiteY1" fmla="*/ 383965 h 383964"/>
                  <a:gd name="connsiteX2" fmla="*/ 352193 w 352193"/>
                  <a:gd name="connsiteY2" fmla="*/ 0 h 383964"/>
                  <a:gd name="connsiteX3" fmla="*/ 352193 w 352193"/>
                  <a:gd name="connsiteY3" fmla="*/ 63968 h 383964"/>
                  <a:gd name="connsiteX4" fmla="*/ 64014 w 352193"/>
                  <a:gd name="connsiteY4" fmla="*/ 383965 h 383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93" h="383964">
                    <a:moveTo>
                      <a:pt x="64014" y="383965"/>
                    </a:moveTo>
                    <a:lnTo>
                      <a:pt x="0" y="383965"/>
                    </a:lnTo>
                    <a:cubicBezTo>
                      <a:pt x="0" y="179413"/>
                      <a:pt x="164602" y="0"/>
                      <a:pt x="352193" y="0"/>
                    </a:cubicBezTo>
                    <a:lnTo>
                      <a:pt x="352193" y="63968"/>
                    </a:lnTo>
                    <a:cubicBezTo>
                      <a:pt x="216192" y="63814"/>
                      <a:pt x="64014" y="200646"/>
                      <a:pt x="64014" y="383965"/>
                    </a:cubicBezTo>
                    <a:close/>
                  </a:path>
                </a:pathLst>
              </a:custGeom>
              <a:solidFill>
                <a:srgbClr val="CACCCC"/>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93" name="Graphic 7">
              <a:extLst>
                <a:ext uri="{FF2B5EF4-FFF2-40B4-BE49-F238E27FC236}">
                  <a16:creationId xmlns:a16="http://schemas.microsoft.com/office/drawing/2014/main" id="{9B65EB25-4414-40C2-B995-F842A4277341}"/>
                </a:ext>
              </a:extLst>
            </p:cNvPr>
            <p:cNvGrpSpPr/>
            <p:nvPr/>
          </p:nvGrpSpPr>
          <p:grpSpPr>
            <a:xfrm>
              <a:off x="9499581" y="2966866"/>
              <a:ext cx="1288794" cy="1006078"/>
              <a:chOff x="9499581" y="2966866"/>
              <a:chExt cx="1288794" cy="1006078"/>
            </a:xfrm>
          </p:grpSpPr>
          <p:sp>
            <p:nvSpPr>
              <p:cNvPr id="94" name="TextBox 93">
                <a:extLst>
                  <a:ext uri="{FF2B5EF4-FFF2-40B4-BE49-F238E27FC236}">
                    <a16:creationId xmlns:a16="http://schemas.microsoft.com/office/drawing/2014/main" id="{B084F6F8-B2BB-44B7-B88E-56CE9A9C9032}"/>
                  </a:ext>
                </a:extLst>
              </p:cNvPr>
              <p:cNvSpPr txBox="1"/>
              <p:nvPr/>
            </p:nvSpPr>
            <p:spPr>
              <a:xfrm>
                <a:off x="9408141" y="3612759"/>
                <a:ext cx="1471674" cy="2577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0D4E96"/>
                    </a:solidFill>
                    <a:effectLst/>
                    <a:uLnTx/>
                    <a:uFillTx/>
                    <a:latin typeface="Open Sans"/>
                    <a:ea typeface="Open Sans"/>
                    <a:cs typeface="Open Sans"/>
                    <a:sym typeface="Open Sans"/>
                    <a:rtl val="0"/>
                  </a:rPr>
                  <a:t>DATA ANALYTICS / BI</a:t>
                </a:r>
              </a:p>
            </p:txBody>
          </p:sp>
          <p:sp>
            <p:nvSpPr>
              <p:cNvPr id="95" name="TextBox 94">
                <a:extLst>
                  <a:ext uri="{FF2B5EF4-FFF2-40B4-BE49-F238E27FC236}">
                    <a16:creationId xmlns:a16="http://schemas.microsoft.com/office/drawing/2014/main" id="{E93B41A5-D0FB-4257-BD36-5DB230A8AC5A}"/>
                  </a:ext>
                </a:extLst>
              </p:cNvPr>
              <p:cNvSpPr txBox="1"/>
              <p:nvPr/>
            </p:nvSpPr>
            <p:spPr>
              <a:xfrm>
                <a:off x="9690708" y="3760923"/>
                <a:ext cx="902747" cy="2577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0D4E96"/>
                    </a:solidFill>
                    <a:effectLst/>
                    <a:uLnTx/>
                    <a:uFillTx/>
                    <a:latin typeface="Open Sans"/>
                    <a:ea typeface="Open Sans"/>
                    <a:cs typeface="Open Sans"/>
                    <a:sym typeface="Open Sans"/>
                    <a:rtl val="0"/>
                  </a:rPr>
                  <a:t>ECOSYSTEM</a:t>
                </a:r>
              </a:p>
            </p:txBody>
          </p:sp>
          <p:sp>
            <p:nvSpPr>
              <p:cNvPr id="96" name="Freeform: Shape 95">
                <a:extLst>
                  <a:ext uri="{FF2B5EF4-FFF2-40B4-BE49-F238E27FC236}">
                    <a16:creationId xmlns:a16="http://schemas.microsoft.com/office/drawing/2014/main" id="{CD4EEAF0-F761-4F90-8EBB-6CA53E0BAE34}"/>
                  </a:ext>
                </a:extLst>
              </p:cNvPr>
              <p:cNvSpPr/>
              <p:nvPr/>
            </p:nvSpPr>
            <p:spPr>
              <a:xfrm>
                <a:off x="10017847" y="3439656"/>
                <a:ext cx="245374" cy="20420"/>
              </a:xfrm>
              <a:custGeom>
                <a:avLst/>
                <a:gdLst>
                  <a:gd name="connsiteX0" fmla="*/ 0 w 245374"/>
                  <a:gd name="connsiteY0" fmla="*/ 0 h 20420"/>
                  <a:gd name="connsiteX1" fmla="*/ 245374 w 245374"/>
                  <a:gd name="connsiteY1" fmla="*/ 0 h 20420"/>
                  <a:gd name="connsiteX2" fmla="*/ 245374 w 245374"/>
                  <a:gd name="connsiteY2" fmla="*/ 20420 h 20420"/>
                  <a:gd name="connsiteX3" fmla="*/ 0 w 245374"/>
                  <a:gd name="connsiteY3" fmla="*/ 20420 h 20420"/>
                </a:gdLst>
                <a:ahLst/>
                <a:cxnLst>
                  <a:cxn ang="0">
                    <a:pos x="connsiteX0" y="connsiteY0"/>
                  </a:cxn>
                  <a:cxn ang="0">
                    <a:pos x="connsiteX1" y="connsiteY1"/>
                  </a:cxn>
                  <a:cxn ang="0">
                    <a:pos x="connsiteX2" y="connsiteY2"/>
                  </a:cxn>
                  <a:cxn ang="0">
                    <a:pos x="connsiteX3" y="connsiteY3"/>
                  </a:cxn>
                </a:cxnLst>
                <a:rect l="l" t="t" r="r" b="b"/>
                <a:pathLst>
                  <a:path w="245374" h="20420">
                    <a:moveTo>
                      <a:pt x="0" y="0"/>
                    </a:moveTo>
                    <a:lnTo>
                      <a:pt x="245374" y="0"/>
                    </a:lnTo>
                    <a:lnTo>
                      <a:pt x="245374" y="20420"/>
                    </a:lnTo>
                    <a:lnTo>
                      <a:pt x="0" y="20420"/>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8C3097A-160C-40C5-B50F-643D7B7A24CC}"/>
                  </a:ext>
                </a:extLst>
              </p:cNvPr>
              <p:cNvSpPr/>
              <p:nvPr/>
            </p:nvSpPr>
            <p:spPr>
              <a:xfrm>
                <a:off x="10017847" y="3480536"/>
                <a:ext cx="245374" cy="20420"/>
              </a:xfrm>
              <a:custGeom>
                <a:avLst/>
                <a:gdLst>
                  <a:gd name="connsiteX0" fmla="*/ 0 w 245374"/>
                  <a:gd name="connsiteY0" fmla="*/ 0 h 20420"/>
                  <a:gd name="connsiteX1" fmla="*/ 245374 w 245374"/>
                  <a:gd name="connsiteY1" fmla="*/ 0 h 20420"/>
                  <a:gd name="connsiteX2" fmla="*/ 245374 w 245374"/>
                  <a:gd name="connsiteY2" fmla="*/ 20420 h 20420"/>
                  <a:gd name="connsiteX3" fmla="*/ 0 w 245374"/>
                  <a:gd name="connsiteY3" fmla="*/ 20420 h 20420"/>
                </a:gdLst>
                <a:ahLst/>
                <a:cxnLst>
                  <a:cxn ang="0">
                    <a:pos x="connsiteX0" y="connsiteY0"/>
                  </a:cxn>
                  <a:cxn ang="0">
                    <a:pos x="connsiteX1" y="connsiteY1"/>
                  </a:cxn>
                  <a:cxn ang="0">
                    <a:pos x="connsiteX2" y="connsiteY2"/>
                  </a:cxn>
                  <a:cxn ang="0">
                    <a:pos x="connsiteX3" y="connsiteY3"/>
                  </a:cxn>
                </a:cxnLst>
                <a:rect l="l" t="t" r="r" b="b"/>
                <a:pathLst>
                  <a:path w="245374" h="20420">
                    <a:moveTo>
                      <a:pt x="0" y="0"/>
                    </a:moveTo>
                    <a:lnTo>
                      <a:pt x="245374" y="0"/>
                    </a:lnTo>
                    <a:lnTo>
                      <a:pt x="245374" y="20420"/>
                    </a:lnTo>
                    <a:lnTo>
                      <a:pt x="0" y="20420"/>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F5659756-65D1-4DBC-B840-17E92FE456C7}"/>
                  </a:ext>
                </a:extLst>
              </p:cNvPr>
              <p:cNvSpPr/>
              <p:nvPr/>
            </p:nvSpPr>
            <p:spPr>
              <a:xfrm>
                <a:off x="10017847" y="3521377"/>
                <a:ext cx="245374" cy="20420"/>
              </a:xfrm>
              <a:custGeom>
                <a:avLst/>
                <a:gdLst>
                  <a:gd name="connsiteX0" fmla="*/ 0 w 245374"/>
                  <a:gd name="connsiteY0" fmla="*/ 0 h 20420"/>
                  <a:gd name="connsiteX1" fmla="*/ 245374 w 245374"/>
                  <a:gd name="connsiteY1" fmla="*/ 0 h 20420"/>
                  <a:gd name="connsiteX2" fmla="*/ 245374 w 245374"/>
                  <a:gd name="connsiteY2" fmla="*/ 20420 h 20420"/>
                  <a:gd name="connsiteX3" fmla="*/ 0 w 245374"/>
                  <a:gd name="connsiteY3" fmla="*/ 20420 h 20420"/>
                </a:gdLst>
                <a:ahLst/>
                <a:cxnLst>
                  <a:cxn ang="0">
                    <a:pos x="connsiteX0" y="connsiteY0"/>
                  </a:cxn>
                  <a:cxn ang="0">
                    <a:pos x="connsiteX1" y="connsiteY1"/>
                  </a:cxn>
                  <a:cxn ang="0">
                    <a:pos x="connsiteX2" y="connsiteY2"/>
                  </a:cxn>
                  <a:cxn ang="0">
                    <a:pos x="connsiteX3" y="connsiteY3"/>
                  </a:cxn>
                </a:cxnLst>
                <a:rect l="l" t="t" r="r" b="b"/>
                <a:pathLst>
                  <a:path w="245374" h="20420">
                    <a:moveTo>
                      <a:pt x="0" y="0"/>
                    </a:moveTo>
                    <a:lnTo>
                      <a:pt x="245374" y="0"/>
                    </a:lnTo>
                    <a:lnTo>
                      <a:pt x="245374" y="20420"/>
                    </a:lnTo>
                    <a:lnTo>
                      <a:pt x="0" y="20420"/>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1405187E-8ED5-4A71-86FE-E2140D1CBCF3}"/>
                  </a:ext>
                </a:extLst>
              </p:cNvPr>
              <p:cNvSpPr/>
              <p:nvPr/>
            </p:nvSpPr>
            <p:spPr>
              <a:xfrm>
                <a:off x="10017847" y="3562256"/>
                <a:ext cx="245374" cy="20420"/>
              </a:xfrm>
              <a:custGeom>
                <a:avLst/>
                <a:gdLst>
                  <a:gd name="connsiteX0" fmla="*/ 0 w 245374"/>
                  <a:gd name="connsiteY0" fmla="*/ 0 h 20420"/>
                  <a:gd name="connsiteX1" fmla="*/ 245374 w 245374"/>
                  <a:gd name="connsiteY1" fmla="*/ 0 h 20420"/>
                  <a:gd name="connsiteX2" fmla="*/ 245374 w 245374"/>
                  <a:gd name="connsiteY2" fmla="*/ 20421 h 20420"/>
                  <a:gd name="connsiteX3" fmla="*/ 0 w 245374"/>
                  <a:gd name="connsiteY3" fmla="*/ 20421 h 20420"/>
                </a:gdLst>
                <a:ahLst/>
                <a:cxnLst>
                  <a:cxn ang="0">
                    <a:pos x="connsiteX0" y="connsiteY0"/>
                  </a:cxn>
                  <a:cxn ang="0">
                    <a:pos x="connsiteX1" y="connsiteY1"/>
                  </a:cxn>
                  <a:cxn ang="0">
                    <a:pos x="connsiteX2" y="connsiteY2"/>
                  </a:cxn>
                  <a:cxn ang="0">
                    <a:pos x="connsiteX3" y="connsiteY3"/>
                  </a:cxn>
                </a:cxnLst>
                <a:rect l="l" t="t" r="r" b="b"/>
                <a:pathLst>
                  <a:path w="245374" h="20420">
                    <a:moveTo>
                      <a:pt x="0" y="0"/>
                    </a:moveTo>
                    <a:lnTo>
                      <a:pt x="245374" y="0"/>
                    </a:lnTo>
                    <a:lnTo>
                      <a:pt x="245374" y="20421"/>
                    </a:lnTo>
                    <a:lnTo>
                      <a:pt x="0" y="20421"/>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40B96011-6AA6-4AD1-9678-A9B639989F7B}"/>
                  </a:ext>
                </a:extLst>
              </p:cNvPr>
              <p:cNvSpPr/>
              <p:nvPr/>
            </p:nvSpPr>
            <p:spPr>
              <a:xfrm>
                <a:off x="10099626" y="3572466"/>
                <a:ext cx="81778" cy="51089"/>
              </a:xfrm>
              <a:custGeom>
                <a:avLst/>
                <a:gdLst>
                  <a:gd name="connsiteX0" fmla="*/ 81778 w 81778"/>
                  <a:gd name="connsiteY0" fmla="*/ 51090 h 51089"/>
                  <a:gd name="connsiteX1" fmla="*/ 0 w 81778"/>
                  <a:gd name="connsiteY1" fmla="*/ 51090 h 51089"/>
                  <a:gd name="connsiteX2" fmla="*/ 0 w 81778"/>
                  <a:gd name="connsiteY2" fmla="*/ 0 h 51089"/>
                  <a:gd name="connsiteX3" fmla="*/ 20434 w 81778"/>
                  <a:gd name="connsiteY3" fmla="*/ 0 h 51089"/>
                  <a:gd name="connsiteX4" fmla="*/ 20434 w 81778"/>
                  <a:gd name="connsiteY4" fmla="*/ 30669 h 51089"/>
                  <a:gd name="connsiteX5" fmla="*/ 61343 w 81778"/>
                  <a:gd name="connsiteY5" fmla="*/ 30669 h 51089"/>
                  <a:gd name="connsiteX6" fmla="*/ 61343 w 81778"/>
                  <a:gd name="connsiteY6" fmla="*/ 0 h 51089"/>
                  <a:gd name="connsiteX7" fmla="*/ 81778 w 81778"/>
                  <a:gd name="connsiteY7" fmla="*/ 0 h 51089"/>
                  <a:gd name="connsiteX8" fmla="*/ 81778 w 81778"/>
                  <a:gd name="connsiteY8" fmla="*/ 51090 h 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78" h="51089">
                    <a:moveTo>
                      <a:pt x="81778" y="51090"/>
                    </a:moveTo>
                    <a:lnTo>
                      <a:pt x="0" y="51090"/>
                    </a:lnTo>
                    <a:lnTo>
                      <a:pt x="0" y="0"/>
                    </a:lnTo>
                    <a:lnTo>
                      <a:pt x="20434" y="0"/>
                    </a:lnTo>
                    <a:lnTo>
                      <a:pt x="20434" y="30669"/>
                    </a:lnTo>
                    <a:lnTo>
                      <a:pt x="61343" y="30669"/>
                    </a:lnTo>
                    <a:lnTo>
                      <a:pt x="61343" y="0"/>
                    </a:lnTo>
                    <a:lnTo>
                      <a:pt x="81778" y="0"/>
                    </a:lnTo>
                    <a:lnTo>
                      <a:pt x="81778" y="51090"/>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9506AD23-55A3-47F7-928E-C92D72EF793F}"/>
                  </a:ext>
                </a:extLst>
              </p:cNvPr>
              <p:cNvSpPr/>
              <p:nvPr/>
            </p:nvSpPr>
            <p:spPr>
              <a:xfrm>
                <a:off x="9935817" y="2966866"/>
                <a:ext cx="409018" cy="605599"/>
              </a:xfrm>
              <a:custGeom>
                <a:avLst/>
                <a:gdLst>
                  <a:gd name="connsiteX0" fmla="*/ 306931 w 409018"/>
                  <a:gd name="connsiteY0" fmla="*/ 605600 h 605599"/>
                  <a:gd name="connsiteX1" fmla="*/ 286496 w 409018"/>
                  <a:gd name="connsiteY1" fmla="*/ 605600 h 605599"/>
                  <a:gd name="connsiteX2" fmla="*/ 286496 w 409018"/>
                  <a:gd name="connsiteY2" fmla="*/ 374749 h 605599"/>
                  <a:gd name="connsiteX3" fmla="*/ 291875 w 409018"/>
                  <a:gd name="connsiteY3" fmla="*/ 371848 h 605599"/>
                  <a:gd name="connsiteX4" fmla="*/ 388632 w 409018"/>
                  <a:gd name="connsiteY4" fmla="*/ 207170 h 605599"/>
                  <a:gd name="connsiteX5" fmla="*/ 204601 w 409018"/>
                  <a:gd name="connsiteY5" fmla="*/ 23271 h 605599"/>
                  <a:gd name="connsiteX6" fmla="*/ 20571 w 409018"/>
                  <a:gd name="connsiteY6" fmla="*/ 207170 h 605599"/>
                  <a:gd name="connsiteX7" fmla="*/ 117327 w 409018"/>
                  <a:gd name="connsiteY7" fmla="*/ 371848 h 605599"/>
                  <a:gd name="connsiteX8" fmla="*/ 122707 w 409018"/>
                  <a:gd name="connsiteY8" fmla="*/ 374710 h 605599"/>
                  <a:gd name="connsiteX9" fmla="*/ 122707 w 409018"/>
                  <a:gd name="connsiteY9" fmla="*/ 605600 h 605599"/>
                  <a:gd name="connsiteX10" fmla="*/ 102271 w 409018"/>
                  <a:gd name="connsiteY10" fmla="*/ 605600 h 605599"/>
                  <a:gd name="connsiteX11" fmla="*/ 102271 w 409018"/>
                  <a:gd name="connsiteY11" fmla="*/ 386854 h 605599"/>
                  <a:gd name="connsiteX12" fmla="*/ 20 w 409018"/>
                  <a:gd name="connsiteY12" fmla="*/ 207170 h 605599"/>
                  <a:gd name="connsiteX13" fmla="*/ 201698 w 409018"/>
                  <a:gd name="connsiteY13" fmla="*/ 20 h 605599"/>
                  <a:gd name="connsiteX14" fmla="*/ 408989 w 409018"/>
                  <a:gd name="connsiteY14" fmla="*/ 201547 h 605599"/>
                  <a:gd name="connsiteX15" fmla="*/ 408989 w 409018"/>
                  <a:gd name="connsiteY15" fmla="*/ 207170 h 605599"/>
                  <a:gd name="connsiteX16" fmla="*/ 306737 w 409018"/>
                  <a:gd name="connsiteY16" fmla="*/ 386816 h 60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9018" h="605599">
                    <a:moveTo>
                      <a:pt x="306931" y="605600"/>
                    </a:moveTo>
                    <a:lnTo>
                      <a:pt x="286496" y="605600"/>
                    </a:lnTo>
                    <a:lnTo>
                      <a:pt x="286496" y="374749"/>
                    </a:lnTo>
                    <a:lnTo>
                      <a:pt x="291875" y="371848"/>
                    </a:lnTo>
                    <a:cubicBezTo>
                      <a:pt x="350703" y="340174"/>
                      <a:pt x="388632" y="275509"/>
                      <a:pt x="388632" y="207170"/>
                    </a:cubicBezTo>
                    <a:cubicBezTo>
                      <a:pt x="388632" y="105606"/>
                      <a:pt x="306234" y="23271"/>
                      <a:pt x="204601" y="23271"/>
                    </a:cubicBezTo>
                    <a:cubicBezTo>
                      <a:pt x="102968" y="23271"/>
                      <a:pt x="20571" y="105606"/>
                      <a:pt x="20571" y="207170"/>
                    </a:cubicBezTo>
                    <a:cubicBezTo>
                      <a:pt x="20571" y="275703"/>
                      <a:pt x="58576" y="340328"/>
                      <a:pt x="117327" y="371848"/>
                    </a:cubicBezTo>
                    <a:lnTo>
                      <a:pt x="122707" y="374710"/>
                    </a:lnTo>
                    <a:lnTo>
                      <a:pt x="122707" y="605600"/>
                    </a:lnTo>
                    <a:lnTo>
                      <a:pt x="102271" y="605600"/>
                    </a:lnTo>
                    <a:lnTo>
                      <a:pt x="102271" y="386854"/>
                    </a:lnTo>
                    <a:cubicBezTo>
                      <a:pt x="39961" y="350848"/>
                      <a:pt x="20" y="281001"/>
                      <a:pt x="20" y="207170"/>
                    </a:cubicBezTo>
                    <a:cubicBezTo>
                      <a:pt x="-1529" y="94317"/>
                      <a:pt x="88764" y="1574"/>
                      <a:pt x="201698" y="20"/>
                    </a:cubicBezTo>
                    <a:cubicBezTo>
                      <a:pt x="314633" y="-1531"/>
                      <a:pt x="407441" y="88694"/>
                      <a:pt x="408989" y="201547"/>
                    </a:cubicBezTo>
                    <a:cubicBezTo>
                      <a:pt x="409028" y="203423"/>
                      <a:pt x="409028" y="205295"/>
                      <a:pt x="408989" y="207170"/>
                    </a:cubicBezTo>
                    <a:cubicBezTo>
                      <a:pt x="408989" y="280846"/>
                      <a:pt x="369048" y="350655"/>
                      <a:pt x="306737" y="386816"/>
                    </a:cubicBez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A963FFEB-D9E5-4942-BBB2-49DCC9F748FF}"/>
                  </a:ext>
                </a:extLst>
              </p:cNvPr>
              <p:cNvSpPr/>
              <p:nvPr/>
            </p:nvSpPr>
            <p:spPr>
              <a:xfrm>
                <a:off x="10099625" y="3347687"/>
                <a:ext cx="20434" cy="102179"/>
              </a:xfrm>
              <a:custGeom>
                <a:avLst/>
                <a:gdLst>
                  <a:gd name="connsiteX0" fmla="*/ 0 w 20434"/>
                  <a:gd name="connsiteY0" fmla="*/ 0 h 102179"/>
                  <a:gd name="connsiteX1" fmla="*/ 20435 w 20434"/>
                  <a:gd name="connsiteY1" fmla="*/ 0 h 102179"/>
                  <a:gd name="connsiteX2" fmla="*/ 20435 w 20434"/>
                  <a:gd name="connsiteY2" fmla="*/ 102179 h 102179"/>
                  <a:gd name="connsiteX3" fmla="*/ 0 w 20434"/>
                  <a:gd name="connsiteY3" fmla="*/ 102179 h 102179"/>
                </a:gdLst>
                <a:ahLst/>
                <a:cxnLst>
                  <a:cxn ang="0">
                    <a:pos x="connsiteX0" y="connsiteY0"/>
                  </a:cxn>
                  <a:cxn ang="0">
                    <a:pos x="connsiteX1" y="connsiteY1"/>
                  </a:cxn>
                  <a:cxn ang="0">
                    <a:pos x="connsiteX2" y="connsiteY2"/>
                  </a:cxn>
                  <a:cxn ang="0">
                    <a:pos x="connsiteX3" y="connsiteY3"/>
                  </a:cxn>
                </a:cxnLst>
                <a:rect l="l" t="t" r="r" b="b"/>
                <a:pathLst>
                  <a:path w="20434" h="102179">
                    <a:moveTo>
                      <a:pt x="0" y="0"/>
                    </a:moveTo>
                    <a:lnTo>
                      <a:pt x="20435" y="0"/>
                    </a:lnTo>
                    <a:lnTo>
                      <a:pt x="20435" y="102179"/>
                    </a:lnTo>
                    <a:lnTo>
                      <a:pt x="0" y="102179"/>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A3B9BF37-F07E-40CD-B1DE-10ECEB843508}"/>
                  </a:ext>
                </a:extLst>
              </p:cNvPr>
              <p:cNvSpPr/>
              <p:nvPr/>
            </p:nvSpPr>
            <p:spPr>
              <a:xfrm>
                <a:off x="10160969" y="3347687"/>
                <a:ext cx="20434" cy="102179"/>
              </a:xfrm>
              <a:custGeom>
                <a:avLst/>
                <a:gdLst>
                  <a:gd name="connsiteX0" fmla="*/ 0 w 20434"/>
                  <a:gd name="connsiteY0" fmla="*/ 0 h 102179"/>
                  <a:gd name="connsiteX1" fmla="*/ 20435 w 20434"/>
                  <a:gd name="connsiteY1" fmla="*/ 0 h 102179"/>
                  <a:gd name="connsiteX2" fmla="*/ 20435 w 20434"/>
                  <a:gd name="connsiteY2" fmla="*/ 102179 h 102179"/>
                  <a:gd name="connsiteX3" fmla="*/ 0 w 20434"/>
                  <a:gd name="connsiteY3" fmla="*/ 102179 h 102179"/>
                </a:gdLst>
                <a:ahLst/>
                <a:cxnLst>
                  <a:cxn ang="0">
                    <a:pos x="connsiteX0" y="connsiteY0"/>
                  </a:cxn>
                  <a:cxn ang="0">
                    <a:pos x="connsiteX1" y="connsiteY1"/>
                  </a:cxn>
                  <a:cxn ang="0">
                    <a:pos x="connsiteX2" y="connsiteY2"/>
                  </a:cxn>
                  <a:cxn ang="0">
                    <a:pos x="connsiteX3" y="connsiteY3"/>
                  </a:cxn>
                </a:cxnLst>
                <a:rect l="l" t="t" r="r" b="b"/>
                <a:pathLst>
                  <a:path w="20434" h="102179">
                    <a:moveTo>
                      <a:pt x="0" y="0"/>
                    </a:moveTo>
                    <a:lnTo>
                      <a:pt x="20435" y="0"/>
                    </a:lnTo>
                    <a:lnTo>
                      <a:pt x="20435" y="102179"/>
                    </a:lnTo>
                    <a:lnTo>
                      <a:pt x="0" y="102179"/>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919D8535-A6F6-43A4-BA86-01329B7DE511}"/>
                  </a:ext>
                </a:extLst>
              </p:cNvPr>
              <p:cNvSpPr/>
              <p:nvPr/>
            </p:nvSpPr>
            <p:spPr>
              <a:xfrm>
                <a:off x="10071953" y="3126119"/>
                <a:ext cx="137122" cy="99162"/>
              </a:xfrm>
              <a:custGeom>
                <a:avLst/>
                <a:gdLst>
                  <a:gd name="connsiteX0" fmla="*/ 48107 w 137122"/>
                  <a:gd name="connsiteY0" fmla="*/ 99163 h 99162"/>
                  <a:gd name="connsiteX1" fmla="*/ 40909 w 137122"/>
                  <a:gd name="connsiteY1" fmla="*/ 96185 h 99162"/>
                  <a:gd name="connsiteX2" fmla="*/ 0 w 137122"/>
                  <a:gd name="connsiteY2" fmla="*/ 55305 h 99162"/>
                  <a:gd name="connsiteX3" fmla="*/ 14436 w 137122"/>
                  <a:gd name="connsiteY3" fmla="*/ 40879 h 99162"/>
                  <a:gd name="connsiteX4" fmla="*/ 48107 w 137122"/>
                  <a:gd name="connsiteY4" fmla="*/ 74527 h 99162"/>
                  <a:gd name="connsiteX5" fmla="*/ 122687 w 137122"/>
                  <a:gd name="connsiteY5" fmla="*/ 0 h 99162"/>
                  <a:gd name="connsiteX6" fmla="*/ 137123 w 137122"/>
                  <a:gd name="connsiteY6" fmla="*/ 14465 h 99162"/>
                  <a:gd name="connsiteX7" fmla="*/ 55345 w 137122"/>
                  <a:gd name="connsiteY7" fmla="*/ 96185 h 99162"/>
                  <a:gd name="connsiteX8" fmla="*/ 48107 w 137122"/>
                  <a:gd name="connsiteY8" fmla="*/ 99163 h 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122" h="99162">
                    <a:moveTo>
                      <a:pt x="48107" y="99163"/>
                    </a:moveTo>
                    <a:cubicBezTo>
                      <a:pt x="45398" y="99182"/>
                      <a:pt x="42805" y="98107"/>
                      <a:pt x="40909" y="96185"/>
                    </a:cubicBezTo>
                    <a:lnTo>
                      <a:pt x="0" y="55305"/>
                    </a:lnTo>
                    <a:lnTo>
                      <a:pt x="14436" y="40879"/>
                    </a:lnTo>
                    <a:lnTo>
                      <a:pt x="48107" y="74527"/>
                    </a:lnTo>
                    <a:lnTo>
                      <a:pt x="122687" y="0"/>
                    </a:lnTo>
                    <a:lnTo>
                      <a:pt x="137123" y="14465"/>
                    </a:lnTo>
                    <a:lnTo>
                      <a:pt x="55345" y="96185"/>
                    </a:lnTo>
                    <a:cubicBezTo>
                      <a:pt x="53410" y="98107"/>
                      <a:pt x="50817" y="99178"/>
                      <a:pt x="48107" y="99163"/>
                    </a:cubicBezTo>
                    <a:close/>
                  </a:path>
                </a:pathLst>
              </a:custGeom>
              <a:solidFill>
                <a:srgbClr val="D3D755"/>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DDA146DD-7E50-4336-954B-B6C20DAFCC40}"/>
                  </a:ext>
                </a:extLst>
              </p:cNvPr>
              <p:cNvSpPr/>
              <p:nvPr/>
            </p:nvSpPr>
            <p:spPr>
              <a:xfrm>
                <a:off x="10017847" y="3051437"/>
                <a:ext cx="245373" cy="245199"/>
              </a:xfrm>
              <a:custGeom>
                <a:avLst/>
                <a:gdLst>
                  <a:gd name="connsiteX0" fmla="*/ 122687 w 245373"/>
                  <a:gd name="connsiteY0" fmla="*/ 245199 h 245199"/>
                  <a:gd name="connsiteX1" fmla="*/ 0 w 245373"/>
                  <a:gd name="connsiteY1" fmla="*/ 122600 h 245199"/>
                  <a:gd name="connsiteX2" fmla="*/ 122687 w 245373"/>
                  <a:gd name="connsiteY2" fmla="*/ 0 h 245199"/>
                  <a:gd name="connsiteX3" fmla="*/ 245374 w 245373"/>
                  <a:gd name="connsiteY3" fmla="*/ 122600 h 245199"/>
                  <a:gd name="connsiteX4" fmla="*/ 122687 w 245373"/>
                  <a:gd name="connsiteY4" fmla="*/ 245199 h 245199"/>
                  <a:gd name="connsiteX5" fmla="*/ 122687 w 245373"/>
                  <a:gd name="connsiteY5" fmla="*/ 20420 h 245199"/>
                  <a:gd name="connsiteX6" fmla="*/ 20396 w 245373"/>
                  <a:gd name="connsiteY6" fmla="*/ 122561 h 245199"/>
                  <a:gd name="connsiteX7" fmla="*/ 122609 w 245373"/>
                  <a:gd name="connsiteY7" fmla="*/ 224779 h 245199"/>
                  <a:gd name="connsiteX8" fmla="*/ 224901 w 245373"/>
                  <a:gd name="connsiteY8" fmla="*/ 122638 h 245199"/>
                  <a:gd name="connsiteX9" fmla="*/ 224901 w 245373"/>
                  <a:gd name="connsiteY9" fmla="*/ 122600 h 245199"/>
                  <a:gd name="connsiteX10" fmla="*/ 122687 w 245373"/>
                  <a:gd name="connsiteY10" fmla="*/ 20420 h 24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73" h="245199">
                    <a:moveTo>
                      <a:pt x="122687" y="245199"/>
                    </a:moveTo>
                    <a:cubicBezTo>
                      <a:pt x="54919" y="245199"/>
                      <a:pt x="0" y="190308"/>
                      <a:pt x="0" y="122600"/>
                    </a:cubicBezTo>
                    <a:cubicBezTo>
                      <a:pt x="0" y="54891"/>
                      <a:pt x="54919" y="0"/>
                      <a:pt x="122687" y="0"/>
                    </a:cubicBezTo>
                    <a:cubicBezTo>
                      <a:pt x="190455" y="0"/>
                      <a:pt x="245374" y="54891"/>
                      <a:pt x="245374" y="122600"/>
                    </a:cubicBezTo>
                    <a:cubicBezTo>
                      <a:pt x="245297" y="190273"/>
                      <a:pt x="190416" y="245114"/>
                      <a:pt x="122687" y="245199"/>
                    </a:cubicBezTo>
                    <a:close/>
                    <a:moveTo>
                      <a:pt x="122687" y="20420"/>
                    </a:moveTo>
                    <a:cubicBezTo>
                      <a:pt x="66220" y="20397"/>
                      <a:pt x="20435" y="66130"/>
                      <a:pt x="20396" y="122561"/>
                    </a:cubicBezTo>
                    <a:cubicBezTo>
                      <a:pt x="20358" y="178992"/>
                      <a:pt x="66143" y="224756"/>
                      <a:pt x="122609" y="224779"/>
                    </a:cubicBezTo>
                    <a:cubicBezTo>
                      <a:pt x="179077" y="224802"/>
                      <a:pt x="224862" y="179069"/>
                      <a:pt x="224901" y="122638"/>
                    </a:cubicBezTo>
                    <a:cubicBezTo>
                      <a:pt x="224901" y="122627"/>
                      <a:pt x="224901" y="122611"/>
                      <a:pt x="224901" y="122600"/>
                    </a:cubicBezTo>
                    <a:cubicBezTo>
                      <a:pt x="224823" y="66208"/>
                      <a:pt x="179116" y="20505"/>
                      <a:pt x="122687" y="20420"/>
                    </a:cubicBezTo>
                    <a:close/>
                  </a:path>
                </a:pathLst>
              </a:custGeom>
              <a:solidFill>
                <a:srgbClr val="D3D755"/>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106" name="Graphic 7">
              <a:extLst>
                <a:ext uri="{FF2B5EF4-FFF2-40B4-BE49-F238E27FC236}">
                  <a16:creationId xmlns:a16="http://schemas.microsoft.com/office/drawing/2014/main" id="{D2C172AC-F7FB-4536-98B0-78679CB2993D}"/>
                </a:ext>
              </a:extLst>
            </p:cNvPr>
            <p:cNvGrpSpPr/>
            <p:nvPr/>
          </p:nvGrpSpPr>
          <p:grpSpPr>
            <a:xfrm>
              <a:off x="1238251" y="2907334"/>
              <a:ext cx="940394" cy="1032109"/>
              <a:chOff x="1238251" y="2907334"/>
              <a:chExt cx="940394" cy="1032109"/>
            </a:xfrm>
          </p:grpSpPr>
          <p:sp>
            <p:nvSpPr>
              <p:cNvPr id="107" name="Freeform: Shape 106">
                <a:extLst>
                  <a:ext uri="{FF2B5EF4-FFF2-40B4-BE49-F238E27FC236}">
                    <a16:creationId xmlns:a16="http://schemas.microsoft.com/office/drawing/2014/main" id="{B3CB2D32-DC1B-4382-81DC-375D7C8C3559}"/>
                  </a:ext>
                </a:extLst>
              </p:cNvPr>
              <p:cNvSpPr/>
              <p:nvPr/>
            </p:nvSpPr>
            <p:spPr>
              <a:xfrm>
                <a:off x="1349249" y="3701408"/>
                <a:ext cx="85223" cy="88527"/>
              </a:xfrm>
              <a:custGeom>
                <a:avLst/>
                <a:gdLst>
                  <a:gd name="connsiteX0" fmla="*/ 65098 w 85223"/>
                  <a:gd name="connsiteY0" fmla="*/ 88527 h 88527"/>
                  <a:gd name="connsiteX1" fmla="*/ 58673 w 85223"/>
                  <a:gd name="connsiteY1" fmla="*/ 67527 h 88527"/>
                  <a:gd name="connsiteX2" fmla="*/ 26550 w 85223"/>
                  <a:gd name="connsiteY2" fmla="*/ 67527 h 88527"/>
                  <a:gd name="connsiteX3" fmla="*/ 20125 w 85223"/>
                  <a:gd name="connsiteY3" fmla="*/ 88527 h 88527"/>
                  <a:gd name="connsiteX4" fmla="*/ 0 w 85223"/>
                  <a:gd name="connsiteY4" fmla="*/ 88527 h 88527"/>
                  <a:gd name="connsiteX5" fmla="*/ 30962 w 85223"/>
                  <a:gd name="connsiteY5" fmla="*/ 0 h 88527"/>
                  <a:gd name="connsiteX6" fmla="*/ 53835 w 85223"/>
                  <a:gd name="connsiteY6" fmla="*/ 0 h 88527"/>
                  <a:gd name="connsiteX7" fmla="*/ 85223 w 85223"/>
                  <a:gd name="connsiteY7" fmla="*/ 88527 h 88527"/>
                  <a:gd name="connsiteX8" fmla="*/ 54222 w 85223"/>
                  <a:gd name="connsiteY8" fmla="*/ 51863 h 88527"/>
                  <a:gd name="connsiteX9" fmla="*/ 44237 w 85223"/>
                  <a:gd name="connsiteY9" fmla="*/ 19608 h 88527"/>
                  <a:gd name="connsiteX10" fmla="*/ 42650 w 85223"/>
                  <a:gd name="connsiteY10" fmla="*/ 13691 h 88527"/>
                  <a:gd name="connsiteX11" fmla="*/ 31039 w 85223"/>
                  <a:gd name="connsiteY11" fmla="*/ 51863 h 8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23" h="88527">
                    <a:moveTo>
                      <a:pt x="65098" y="88527"/>
                    </a:moveTo>
                    <a:lnTo>
                      <a:pt x="58673" y="67527"/>
                    </a:lnTo>
                    <a:lnTo>
                      <a:pt x="26550" y="67527"/>
                    </a:lnTo>
                    <a:lnTo>
                      <a:pt x="20125" y="88527"/>
                    </a:lnTo>
                    <a:lnTo>
                      <a:pt x="0" y="88527"/>
                    </a:lnTo>
                    <a:lnTo>
                      <a:pt x="30962" y="0"/>
                    </a:lnTo>
                    <a:lnTo>
                      <a:pt x="53835" y="0"/>
                    </a:lnTo>
                    <a:lnTo>
                      <a:pt x="85223" y="88527"/>
                    </a:lnTo>
                    <a:close/>
                    <a:moveTo>
                      <a:pt x="54222" y="51863"/>
                    </a:moveTo>
                    <a:cubicBezTo>
                      <a:pt x="48288" y="32835"/>
                      <a:pt x="44960" y="22083"/>
                      <a:pt x="44237" y="19608"/>
                    </a:cubicBezTo>
                    <a:cubicBezTo>
                      <a:pt x="43502" y="17133"/>
                      <a:pt x="42960" y="15161"/>
                      <a:pt x="42650" y="13691"/>
                    </a:cubicBezTo>
                    <a:cubicBezTo>
                      <a:pt x="41334" y="18846"/>
                      <a:pt x="37464" y="31570"/>
                      <a:pt x="31039" y="51863"/>
                    </a:cubicBez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AA15DC64-9517-4306-A534-9A55AC19A718}"/>
                  </a:ext>
                </a:extLst>
              </p:cNvPr>
              <p:cNvSpPr/>
              <p:nvPr/>
            </p:nvSpPr>
            <p:spPr>
              <a:xfrm>
                <a:off x="1445580" y="3701834"/>
                <a:ext cx="61021" cy="88101"/>
              </a:xfrm>
              <a:custGeom>
                <a:avLst/>
                <a:gdLst>
                  <a:gd name="connsiteX0" fmla="*/ 60957 w 61021"/>
                  <a:gd name="connsiteY0" fmla="*/ 27498 h 88101"/>
                  <a:gd name="connsiteX1" fmla="*/ 51978 w 61021"/>
                  <a:gd name="connsiteY1" fmla="*/ 49427 h 88101"/>
                  <a:gd name="connsiteX2" fmla="*/ 26666 w 61021"/>
                  <a:gd name="connsiteY2" fmla="*/ 56968 h 88101"/>
                  <a:gd name="connsiteX3" fmla="*/ 18693 w 61021"/>
                  <a:gd name="connsiteY3" fmla="*/ 56968 h 88101"/>
                  <a:gd name="connsiteX4" fmla="*/ 18693 w 61021"/>
                  <a:gd name="connsiteY4" fmla="*/ 88102 h 88101"/>
                  <a:gd name="connsiteX5" fmla="*/ 0 w 61021"/>
                  <a:gd name="connsiteY5" fmla="*/ 88102 h 88101"/>
                  <a:gd name="connsiteX6" fmla="*/ 0 w 61021"/>
                  <a:gd name="connsiteY6" fmla="*/ 0 h 88101"/>
                  <a:gd name="connsiteX7" fmla="*/ 28175 w 61021"/>
                  <a:gd name="connsiteY7" fmla="*/ 0 h 88101"/>
                  <a:gd name="connsiteX8" fmla="*/ 52597 w 61021"/>
                  <a:gd name="connsiteY8" fmla="*/ 6884 h 88101"/>
                  <a:gd name="connsiteX9" fmla="*/ 60957 w 61021"/>
                  <a:gd name="connsiteY9" fmla="*/ 27498 h 88101"/>
                  <a:gd name="connsiteX10" fmla="*/ 18693 w 61021"/>
                  <a:gd name="connsiteY10" fmla="*/ 41460 h 88101"/>
                  <a:gd name="connsiteX11" fmla="*/ 24886 w 61021"/>
                  <a:gd name="connsiteY11" fmla="*/ 41460 h 88101"/>
                  <a:gd name="connsiteX12" fmla="*/ 37812 w 61021"/>
                  <a:gd name="connsiteY12" fmla="*/ 38056 h 88101"/>
                  <a:gd name="connsiteX13" fmla="*/ 42108 w 61021"/>
                  <a:gd name="connsiteY13" fmla="*/ 28155 h 88101"/>
                  <a:gd name="connsiteX14" fmla="*/ 38509 w 61021"/>
                  <a:gd name="connsiteY14" fmla="*/ 18448 h 88101"/>
                  <a:gd name="connsiteX15" fmla="*/ 27247 w 61021"/>
                  <a:gd name="connsiteY15" fmla="*/ 15315 h 88101"/>
                  <a:gd name="connsiteX16" fmla="*/ 18693 w 61021"/>
                  <a:gd name="connsiteY16" fmla="*/ 15315 h 8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021" h="88101">
                    <a:moveTo>
                      <a:pt x="60957" y="27498"/>
                    </a:moveTo>
                    <a:cubicBezTo>
                      <a:pt x="61493" y="35798"/>
                      <a:pt x="58182" y="43885"/>
                      <a:pt x="51978" y="49427"/>
                    </a:cubicBezTo>
                    <a:cubicBezTo>
                      <a:pt x="44708" y="54872"/>
                      <a:pt x="35733" y="57545"/>
                      <a:pt x="26666" y="56968"/>
                    </a:cubicBezTo>
                    <a:lnTo>
                      <a:pt x="18693" y="56968"/>
                    </a:lnTo>
                    <a:lnTo>
                      <a:pt x="18693" y="88102"/>
                    </a:lnTo>
                    <a:lnTo>
                      <a:pt x="0" y="88102"/>
                    </a:lnTo>
                    <a:lnTo>
                      <a:pt x="0" y="0"/>
                    </a:lnTo>
                    <a:lnTo>
                      <a:pt x="28175" y="0"/>
                    </a:lnTo>
                    <a:cubicBezTo>
                      <a:pt x="38883" y="0"/>
                      <a:pt x="47024" y="2293"/>
                      <a:pt x="52597" y="6884"/>
                    </a:cubicBezTo>
                    <a:cubicBezTo>
                      <a:pt x="58429" y="12090"/>
                      <a:pt x="61517" y="19705"/>
                      <a:pt x="60957" y="27498"/>
                    </a:cubicBezTo>
                    <a:close/>
                    <a:moveTo>
                      <a:pt x="18693" y="41460"/>
                    </a:moveTo>
                    <a:lnTo>
                      <a:pt x="24886" y="41460"/>
                    </a:lnTo>
                    <a:cubicBezTo>
                      <a:pt x="29454" y="41804"/>
                      <a:pt x="34006" y="40605"/>
                      <a:pt x="37812" y="38056"/>
                    </a:cubicBezTo>
                    <a:cubicBezTo>
                      <a:pt x="40744" y="35631"/>
                      <a:pt x="42340" y="31953"/>
                      <a:pt x="42108" y="28155"/>
                    </a:cubicBezTo>
                    <a:cubicBezTo>
                      <a:pt x="42413" y="24547"/>
                      <a:pt x="41093" y="20989"/>
                      <a:pt x="38509" y="18448"/>
                    </a:cubicBezTo>
                    <a:cubicBezTo>
                      <a:pt x="35248" y="16097"/>
                      <a:pt x="31254" y="14987"/>
                      <a:pt x="27247" y="15315"/>
                    </a:cubicBezTo>
                    <a:lnTo>
                      <a:pt x="18693" y="15315"/>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336D2020-75C8-466B-B9B9-CC09D5FFB586}"/>
                  </a:ext>
                </a:extLst>
              </p:cNvPr>
              <p:cNvSpPr/>
              <p:nvPr/>
            </p:nvSpPr>
            <p:spPr>
              <a:xfrm>
                <a:off x="1523179" y="3701834"/>
                <a:ext cx="60982" cy="88101"/>
              </a:xfrm>
              <a:custGeom>
                <a:avLst/>
                <a:gdLst>
                  <a:gd name="connsiteX0" fmla="*/ 60918 w 60982"/>
                  <a:gd name="connsiteY0" fmla="*/ 27498 h 88101"/>
                  <a:gd name="connsiteX1" fmla="*/ 52016 w 60982"/>
                  <a:gd name="connsiteY1" fmla="*/ 49233 h 88101"/>
                  <a:gd name="connsiteX2" fmla="*/ 26705 w 60982"/>
                  <a:gd name="connsiteY2" fmla="*/ 56775 h 88101"/>
                  <a:gd name="connsiteX3" fmla="*/ 18693 w 60982"/>
                  <a:gd name="connsiteY3" fmla="*/ 56775 h 88101"/>
                  <a:gd name="connsiteX4" fmla="*/ 18693 w 60982"/>
                  <a:gd name="connsiteY4" fmla="*/ 88102 h 88101"/>
                  <a:gd name="connsiteX5" fmla="*/ 0 w 60982"/>
                  <a:gd name="connsiteY5" fmla="*/ 88102 h 88101"/>
                  <a:gd name="connsiteX6" fmla="*/ 0 w 60982"/>
                  <a:gd name="connsiteY6" fmla="*/ 0 h 88101"/>
                  <a:gd name="connsiteX7" fmla="*/ 28175 w 60982"/>
                  <a:gd name="connsiteY7" fmla="*/ 0 h 88101"/>
                  <a:gd name="connsiteX8" fmla="*/ 52558 w 60982"/>
                  <a:gd name="connsiteY8" fmla="*/ 6884 h 88101"/>
                  <a:gd name="connsiteX9" fmla="*/ 60918 w 60982"/>
                  <a:gd name="connsiteY9" fmla="*/ 27498 h 88101"/>
                  <a:gd name="connsiteX10" fmla="*/ 18693 w 60982"/>
                  <a:gd name="connsiteY10" fmla="*/ 41460 h 88101"/>
                  <a:gd name="connsiteX11" fmla="*/ 24692 w 60982"/>
                  <a:gd name="connsiteY11" fmla="*/ 41460 h 88101"/>
                  <a:gd name="connsiteX12" fmla="*/ 37619 w 60982"/>
                  <a:gd name="connsiteY12" fmla="*/ 38056 h 88101"/>
                  <a:gd name="connsiteX13" fmla="*/ 41876 w 60982"/>
                  <a:gd name="connsiteY13" fmla="*/ 28155 h 88101"/>
                  <a:gd name="connsiteX14" fmla="*/ 38316 w 60982"/>
                  <a:gd name="connsiteY14" fmla="*/ 18448 h 88101"/>
                  <a:gd name="connsiteX15" fmla="*/ 27053 w 60982"/>
                  <a:gd name="connsiteY15" fmla="*/ 15315 h 88101"/>
                  <a:gd name="connsiteX16" fmla="*/ 18539 w 60982"/>
                  <a:gd name="connsiteY16" fmla="*/ 15315 h 8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82" h="88101">
                    <a:moveTo>
                      <a:pt x="60918" y="27498"/>
                    </a:moveTo>
                    <a:cubicBezTo>
                      <a:pt x="61454" y="35724"/>
                      <a:pt x="58171" y="43742"/>
                      <a:pt x="52016" y="49233"/>
                    </a:cubicBezTo>
                    <a:cubicBezTo>
                      <a:pt x="44753" y="54690"/>
                      <a:pt x="35773" y="57367"/>
                      <a:pt x="26705" y="56775"/>
                    </a:cubicBezTo>
                    <a:lnTo>
                      <a:pt x="18693" y="56775"/>
                    </a:lnTo>
                    <a:lnTo>
                      <a:pt x="18693" y="88102"/>
                    </a:lnTo>
                    <a:lnTo>
                      <a:pt x="0" y="88102"/>
                    </a:lnTo>
                    <a:lnTo>
                      <a:pt x="0" y="0"/>
                    </a:lnTo>
                    <a:lnTo>
                      <a:pt x="28175" y="0"/>
                    </a:lnTo>
                    <a:cubicBezTo>
                      <a:pt x="38857" y="0"/>
                      <a:pt x="46985" y="2293"/>
                      <a:pt x="52558" y="6884"/>
                    </a:cubicBezTo>
                    <a:cubicBezTo>
                      <a:pt x="58391" y="12090"/>
                      <a:pt x="61478" y="19705"/>
                      <a:pt x="60918" y="27498"/>
                    </a:cubicBezTo>
                    <a:close/>
                    <a:moveTo>
                      <a:pt x="18693" y="41460"/>
                    </a:moveTo>
                    <a:lnTo>
                      <a:pt x="24692" y="41460"/>
                    </a:lnTo>
                    <a:cubicBezTo>
                      <a:pt x="29261" y="41804"/>
                      <a:pt x="33812" y="40605"/>
                      <a:pt x="37619" y="38056"/>
                    </a:cubicBezTo>
                    <a:cubicBezTo>
                      <a:pt x="40526" y="35616"/>
                      <a:pt x="42105" y="31942"/>
                      <a:pt x="41876" y="28155"/>
                    </a:cubicBezTo>
                    <a:cubicBezTo>
                      <a:pt x="42174" y="24555"/>
                      <a:pt x="40872" y="21004"/>
                      <a:pt x="38316" y="18448"/>
                    </a:cubicBezTo>
                    <a:cubicBezTo>
                      <a:pt x="35055" y="16097"/>
                      <a:pt x="31061" y="14987"/>
                      <a:pt x="27053" y="15315"/>
                    </a:cubicBezTo>
                    <a:lnTo>
                      <a:pt x="18539" y="15315"/>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E74AB69C-2795-4D33-A189-63BA47E688BB}"/>
                  </a:ext>
                </a:extLst>
              </p:cNvPr>
              <p:cNvSpPr/>
              <p:nvPr/>
            </p:nvSpPr>
            <p:spPr>
              <a:xfrm>
                <a:off x="1600777" y="3701834"/>
                <a:ext cx="54454" cy="88101"/>
              </a:xfrm>
              <a:custGeom>
                <a:avLst/>
                <a:gdLst>
                  <a:gd name="connsiteX0" fmla="*/ 0 w 54454"/>
                  <a:gd name="connsiteY0" fmla="*/ 88102 h 88101"/>
                  <a:gd name="connsiteX1" fmla="*/ 0 w 54454"/>
                  <a:gd name="connsiteY1" fmla="*/ 0 h 88101"/>
                  <a:gd name="connsiteX2" fmla="*/ 18693 w 54454"/>
                  <a:gd name="connsiteY2" fmla="*/ 0 h 88101"/>
                  <a:gd name="connsiteX3" fmla="*/ 18693 w 54454"/>
                  <a:gd name="connsiteY3" fmla="*/ 72632 h 88101"/>
                  <a:gd name="connsiteX4" fmla="*/ 54454 w 54454"/>
                  <a:gd name="connsiteY4" fmla="*/ 72632 h 88101"/>
                  <a:gd name="connsiteX5" fmla="*/ 54454 w 54454"/>
                  <a:gd name="connsiteY5" fmla="*/ 88102 h 8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4" h="88101">
                    <a:moveTo>
                      <a:pt x="0" y="88102"/>
                    </a:moveTo>
                    <a:lnTo>
                      <a:pt x="0" y="0"/>
                    </a:lnTo>
                    <a:lnTo>
                      <a:pt x="18693" y="0"/>
                    </a:lnTo>
                    <a:lnTo>
                      <a:pt x="18693" y="72632"/>
                    </a:lnTo>
                    <a:lnTo>
                      <a:pt x="54454" y="72632"/>
                    </a:lnTo>
                    <a:lnTo>
                      <a:pt x="54454" y="88102"/>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322C38B8-BC32-4142-90A4-DF67BB3079E6}"/>
                  </a:ext>
                </a:extLst>
              </p:cNvPr>
              <p:cNvSpPr/>
              <p:nvPr/>
            </p:nvSpPr>
            <p:spPr>
              <a:xfrm>
                <a:off x="1670558" y="3701834"/>
                <a:ext cx="18693" cy="88101"/>
              </a:xfrm>
              <a:custGeom>
                <a:avLst/>
                <a:gdLst>
                  <a:gd name="connsiteX0" fmla="*/ 0 w 18693"/>
                  <a:gd name="connsiteY0" fmla="*/ 88102 h 88101"/>
                  <a:gd name="connsiteX1" fmla="*/ 0 w 18693"/>
                  <a:gd name="connsiteY1" fmla="*/ 0 h 88101"/>
                  <a:gd name="connsiteX2" fmla="*/ 18693 w 18693"/>
                  <a:gd name="connsiteY2" fmla="*/ 0 h 88101"/>
                  <a:gd name="connsiteX3" fmla="*/ 18693 w 18693"/>
                  <a:gd name="connsiteY3" fmla="*/ 88102 h 88101"/>
                </a:gdLst>
                <a:ahLst/>
                <a:cxnLst>
                  <a:cxn ang="0">
                    <a:pos x="connsiteX0" y="connsiteY0"/>
                  </a:cxn>
                  <a:cxn ang="0">
                    <a:pos x="connsiteX1" y="connsiteY1"/>
                  </a:cxn>
                  <a:cxn ang="0">
                    <a:pos x="connsiteX2" y="connsiteY2"/>
                  </a:cxn>
                  <a:cxn ang="0">
                    <a:pos x="connsiteX3" y="connsiteY3"/>
                  </a:cxn>
                </a:cxnLst>
                <a:rect l="l" t="t" r="r" b="b"/>
                <a:pathLst>
                  <a:path w="18693" h="88101">
                    <a:moveTo>
                      <a:pt x="0" y="88102"/>
                    </a:moveTo>
                    <a:lnTo>
                      <a:pt x="0" y="0"/>
                    </a:lnTo>
                    <a:lnTo>
                      <a:pt x="18693" y="0"/>
                    </a:lnTo>
                    <a:lnTo>
                      <a:pt x="18693" y="88102"/>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6E0DC238-9E36-4325-9978-C85AAA03C993}"/>
                  </a:ext>
                </a:extLst>
              </p:cNvPr>
              <p:cNvSpPr/>
              <p:nvPr/>
            </p:nvSpPr>
            <p:spPr>
              <a:xfrm>
                <a:off x="1707737" y="3700431"/>
                <a:ext cx="67201" cy="90555"/>
              </a:xfrm>
              <a:custGeom>
                <a:avLst/>
                <a:gdLst>
                  <a:gd name="connsiteX0" fmla="*/ 41387 w 67201"/>
                  <a:gd name="connsiteY0" fmla="*/ 15674 h 90555"/>
                  <a:gd name="connsiteX1" fmla="*/ 25054 w 67201"/>
                  <a:gd name="connsiteY1" fmla="*/ 23603 h 90555"/>
                  <a:gd name="connsiteX2" fmla="*/ 19249 w 67201"/>
                  <a:gd name="connsiteY2" fmla="*/ 45686 h 90555"/>
                  <a:gd name="connsiteX3" fmla="*/ 41387 w 67201"/>
                  <a:gd name="connsiteY3" fmla="*/ 75195 h 90555"/>
                  <a:gd name="connsiteX4" fmla="*/ 63873 w 67201"/>
                  <a:gd name="connsiteY4" fmla="*/ 70554 h 90555"/>
                  <a:gd name="connsiteX5" fmla="*/ 63873 w 67201"/>
                  <a:gd name="connsiteY5" fmla="*/ 86024 h 90555"/>
                  <a:gd name="connsiteX6" fmla="*/ 39645 w 67201"/>
                  <a:gd name="connsiteY6" fmla="*/ 90549 h 90555"/>
                  <a:gd name="connsiteX7" fmla="*/ 10192 w 67201"/>
                  <a:gd name="connsiteY7" fmla="*/ 78947 h 90555"/>
                  <a:gd name="connsiteX8" fmla="*/ 14 w 67201"/>
                  <a:gd name="connsiteY8" fmla="*/ 45454 h 90555"/>
                  <a:gd name="connsiteX9" fmla="*/ 5006 w 67201"/>
                  <a:gd name="connsiteY9" fmla="*/ 21398 h 90555"/>
                  <a:gd name="connsiteX10" fmla="*/ 19404 w 67201"/>
                  <a:gd name="connsiteY10" fmla="*/ 5541 h 90555"/>
                  <a:gd name="connsiteX11" fmla="*/ 41387 w 67201"/>
                  <a:gd name="connsiteY11" fmla="*/ 11 h 90555"/>
                  <a:gd name="connsiteX12" fmla="*/ 67201 w 67201"/>
                  <a:gd name="connsiteY12" fmla="*/ 6238 h 90555"/>
                  <a:gd name="connsiteX13" fmla="*/ 61164 w 67201"/>
                  <a:gd name="connsiteY13" fmla="*/ 21398 h 90555"/>
                  <a:gd name="connsiteX14" fmla="*/ 51217 w 67201"/>
                  <a:gd name="connsiteY14" fmla="*/ 17299 h 90555"/>
                  <a:gd name="connsiteX15" fmla="*/ 41387 w 67201"/>
                  <a:gd name="connsiteY15" fmla="*/ 15674 h 9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201" h="90555">
                    <a:moveTo>
                      <a:pt x="41387" y="15674"/>
                    </a:moveTo>
                    <a:cubicBezTo>
                      <a:pt x="34951" y="15384"/>
                      <a:pt x="28805" y="18370"/>
                      <a:pt x="25054" y="23603"/>
                    </a:cubicBezTo>
                    <a:cubicBezTo>
                      <a:pt x="20828" y="30162"/>
                      <a:pt x="18792" y="37897"/>
                      <a:pt x="19249" y="45686"/>
                    </a:cubicBezTo>
                    <a:cubicBezTo>
                      <a:pt x="19249" y="65383"/>
                      <a:pt x="26629" y="75222"/>
                      <a:pt x="41387" y="75195"/>
                    </a:cubicBezTo>
                    <a:cubicBezTo>
                      <a:pt x="49089" y="74901"/>
                      <a:pt x="56686" y="73335"/>
                      <a:pt x="63873" y="70554"/>
                    </a:cubicBezTo>
                    <a:lnTo>
                      <a:pt x="63873" y="86024"/>
                    </a:lnTo>
                    <a:cubicBezTo>
                      <a:pt x="56179" y="89130"/>
                      <a:pt x="47943" y="90669"/>
                      <a:pt x="39645" y="90549"/>
                    </a:cubicBezTo>
                    <a:cubicBezTo>
                      <a:pt x="26796" y="90549"/>
                      <a:pt x="17004" y="86682"/>
                      <a:pt x="10192" y="78947"/>
                    </a:cubicBezTo>
                    <a:cubicBezTo>
                      <a:pt x="3381" y="71212"/>
                      <a:pt x="14" y="60034"/>
                      <a:pt x="14" y="45454"/>
                    </a:cubicBezTo>
                    <a:cubicBezTo>
                      <a:pt x="-172" y="37162"/>
                      <a:pt x="1535" y="28936"/>
                      <a:pt x="5006" y="21398"/>
                    </a:cubicBezTo>
                    <a:cubicBezTo>
                      <a:pt x="8075" y="14769"/>
                      <a:pt x="13099" y="9239"/>
                      <a:pt x="19404" y="5541"/>
                    </a:cubicBezTo>
                    <a:cubicBezTo>
                      <a:pt x="26095" y="1748"/>
                      <a:pt x="33693" y="-163"/>
                      <a:pt x="41387" y="11"/>
                    </a:cubicBezTo>
                    <a:cubicBezTo>
                      <a:pt x="50350" y="111"/>
                      <a:pt x="59178" y="2243"/>
                      <a:pt x="67201" y="6238"/>
                    </a:cubicBezTo>
                    <a:lnTo>
                      <a:pt x="61164" y="21398"/>
                    </a:lnTo>
                    <a:cubicBezTo>
                      <a:pt x="57874" y="19851"/>
                      <a:pt x="54546" y="18498"/>
                      <a:pt x="51217" y="17299"/>
                    </a:cubicBezTo>
                    <a:cubicBezTo>
                      <a:pt x="48055" y="16208"/>
                      <a:pt x="44731" y="15659"/>
                      <a:pt x="41387" y="15674"/>
                    </a:cubicBez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B54E74A5-8E67-42C9-AAA9-0F5534B94A00}"/>
                  </a:ext>
                </a:extLst>
              </p:cNvPr>
              <p:cNvSpPr/>
              <p:nvPr/>
            </p:nvSpPr>
            <p:spPr>
              <a:xfrm>
                <a:off x="1779273" y="3701408"/>
                <a:ext cx="85068" cy="88527"/>
              </a:xfrm>
              <a:custGeom>
                <a:avLst/>
                <a:gdLst>
                  <a:gd name="connsiteX0" fmla="*/ 64904 w 85068"/>
                  <a:gd name="connsiteY0" fmla="*/ 88527 h 88527"/>
                  <a:gd name="connsiteX1" fmla="*/ 58518 w 85068"/>
                  <a:gd name="connsiteY1" fmla="*/ 67527 h 88527"/>
                  <a:gd name="connsiteX2" fmla="*/ 26356 w 85068"/>
                  <a:gd name="connsiteY2" fmla="*/ 67527 h 88527"/>
                  <a:gd name="connsiteX3" fmla="*/ 20164 w 85068"/>
                  <a:gd name="connsiteY3" fmla="*/ 88527 h 88527"/>
                  <a:gd name="connsiteX4" fmla="*/ 0 w 85068"/>
                  <a:gd name="connsiteY4" fmla="*/ 88527 h 88527"/>
                  <a:gd name="connsiteX5" fmla="*/ 30962 w 85068"/>
                  <a:gd name="connsiteY5" fmla="*/ 0 h 88527"/>
                  <a:gd name="connsiteX6" fmla="*/ 53835 w 85068"/>
                  <a:gd name="connsiteY6" fmla="*/ 0 h 88527"/>
                  <a:gd name="connsiteX7" fmla="*/ 85068 w 85068"/>
                  <a:gd name="connsiteY7" fmla="*/ 88527 h 88527"/>
                  <a:gd name="connsiteX8" fmla="*/ 54067 w 85068"/>
                  <a:gd name="connsiteY8" fmla="*/ 51863 h 88527"/>
                  <a:gd name="connsiteX9" fmla="*/ 44082 w 85068"/>
                  <a:gd name="connsiteY9" fmla="*/ 19608 h 88527"/>
                  <a:gd name="connsiteX10" fmla="*/ 42495 w 85068"/>
                  <a:gd name="connsiteY10" fmla="*/ 13691 h 88527"/>
                  <a:gd name="connsiteX11" fmla="*/ 30885 w 85068"/>
                  <a:gd name="connsiteY11" fmla="*/ 51863 h 8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068" h="88527">
                    <a:moveTo>
                      <a:pt x="64904" y="88527"/>
                    </a:moveTo>
                    <a:lnTo>
                      <a:pt x="58518" y="67527"/>
                    </a:lnTo>
                    <a:lnTo>
                      <a:pt x="26356" y="67527"/>
                    </a:lnTo>
                    <a:lnTo>
                      <a:pt x="20164" y="88527"/>
                    </a:lnTo>
                    <a:lnTo>
                      <a:pt x="0" y="88527"/>
                    </a:lnTo>
                    <a:lnTo>
                      <a:pt x="30962" y="0"/>
                    </a:lnTo>
                    <a:lnTo>
                      <a:pt x="53835" y="0"/>
                    </a:lnTo>
                    <a:lnTo>
                      <a:pt x="85068" y="88527"/>
                    </a:lnTo>
                    <a:close/>
                    <a:moveTo>
                      <a:pt x="54067" y="51863"/>
                    </a:moveTo>
                    <a:cubicBezTo>
                      <a:pt x="48134" y="32835"/>
                      <a:pt x="44806" y="22083"/>
                      <a:pt x="44082" y="19608"/>
                    </a:cubicBezTo>
                    <a:cubicBezTo>
                      <a:pt x="43347" y="17133"/>
                      <a:pt x="42805" y="15161"/>
                      <a:pt x="42495" y="13691"/>
                    </a:cubicBezTo>
                    <a:cubicBezTo>
                      <a:pt x="41129" y="18846"/>
                      <a:pt x="37259" y="31570"/>
                      <a:pt x="30885" y="51863"/>
                    </a:cubicBez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94CAC97-8ED1-4D67-BB41-C3801790EAD1}"/>
                  </a:ext>
                </a:extLst>
              </p:cNvPr>
              <p:cNvSpPr/>
              <p:nvPr/>
            </p:nvSpPr>
            <p:spPr>
              <a:xfrm>
                <a:off x="1866819" y="3701911"/>
                <a:ext cx="66607" cy="88024"/>
              </a:xfrm>
              <a:custGeom>
                <a:avLst/>
                <a:gdLst>
                  <a:gd name="connsiteX0" fmla="*/ 42650 w 66607"/>
                  <a:gd name="connsiteY0" fmla="*/ 88024 h 88024"/>
                  <a:gd name="connsiteX1" fmla="*/ 23957 w 66607"/>
                  <a:gd name="connsiteY1" fmla="*/ 88024 h 88024"/>
                  <a:gd name="connsiteX2" fmla="*/ 23957 w 66607"/>
                  <a:gd name="connsiteY2" fmla="*/ 15470 h 88024"/>
                  <a:gd name="connsiteX3" fmla="*/ 0 w 66607"/>
                  <a:gd name="connsiteY3" fmla="*/ 15470 h 88024"/>
                  <a:gd name="connsiteX4" fmla="*/ 0 w 66607"/>
                  <a:gd name="connsiteY4" fmla="*/ 0 h 88024"/>
                  <a:gd name="connsiteX5" fmla="*/ 66607 w 66607"/>
                  <a:gd name="connsiteY5" fmla="*/ 0 h 88024"/>
                  <a:gd name="connsiteX6" fmla="*/ 66607 w 66607"/>
                  <a:gd name="connsiteY6" fmla="*/ 15470 h 88024"/>
                  <a:gd name="connsiteX7" fmla="*/ 42650 w 66607"/>
                  <a:gd name="connsiteY7" fmla="*/ 15470 h 8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07" h="88024">
                    <a:moveTo>
                      <a:pt x="42650" y="88024"/>
                    </a:moveTo>
                    <a:lnTo>
                      <a:pt x="23957" y="88024"/>
                    </a:lnTo>
                    <a:lnTo>
                      <a:pt x="23957" y="15470"/>
                    </a:lnTo>
                    <a:lnTo>
                      <a:pt x="0" y="15470"/>
                    </a:lnTo>
                    <a:lnTo>
                      <a:pt x="0" y="0"/>
                    </a:lnTo>
                    <a:lnTo>
                      <a:pt x="66607" y="0"/>
                    </a:lnTo>
                    <a:lnTo>
                      <a:pt x="66607" y="15470"/>
                    </a:lnTo>
                    <a:lnTo>
                      <a:pt x="42650" y="15470"/>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B14A88E3-8157-47D6-953B-859A0CD8212C}"/>
                  </a:ext>
                </a:extLst>
              </p:cNvPr>
              <p:cNvSpPr/>
              <p:nvPr/>
            </p:nvSpPr>
            <p:spPr>
              <a:xfrm>
                <a:off x="1947010" y="3701834"/>
                <a:ext cx="18848" cy="88101"/>
              </a:xfrm>
              <a:custGeom>
                <a:avLst/>
                <a:gdLst>
                  <a:gd name="connsiteX0" fmla="*/ 0 w 18848"/>
                  <a:gd name="connsiteY0" fmla="*/ 88102 h 88101"/>
                  <a:gd name="connsiteX1" fmla="*/ 0 w 18848"/>
                  <a:gd name="connsiteY1" fmla="*/ 0 h 88101"/>
                  <a:gd name="connsiteX2" fmla="*/ 18848 w 18848"/>
                  <a:gd name="connsiteY2" fmla="*/ 0 h 88101"/>
                  <a:gd name="connsiteX3" fmla="*/ 18848 w 18848"/>
                  <a:gd name="connsiteY3" fmla="*/ 88102 h 88101"/>
                </a:gdLst>
                <a:ahLst/>
                <a:cxnLst>
                  <a:cxn ang="0">
                    <a:pos x="connsiteX0" y="connsiteY0"/>
                  </a:cxn>
                  <a:cxn ang="0">
                    <a:pos x="connsiteX1" y="connsiteY1"/>
                  </a:cxn>
                  <a:cxn ang="0">
                    <a:pos x="connsiteX2" y="connsiteY2"/>
                  </a:cxn>
                  <a:cxn ang="0">
                    <a:pos x="connsiteX3" y="connsiteY3"/>
                  </a:cxn>
                </a:cxnLst>
                <a:rect l="l" t="t" r="r" b="b"/>
                <a:pathLst>
                  <a:path w="18848" h="88101">
                    <a:moveTo>
                      <a:pt x="0" y="88102"/>
                    </a:moveTo>
                    <a:lnTo>
                      <a:pt x="0" y="0"/>
                    </a:lnTo>
                    <a:lnTo>
                      <a:pt x="18848" y="0"/>
                    </a:lnTo>
                    <a:lnTo>
                      <a:pt x="18848" y="88102"/>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CD265EBC-544D-41B4-847E-AF388C4353D1}"/>
                  </a:ext>
                </a:extLst>
              </p:cNvPr>
              <p:cNvSpPr/>
              <p:nvPr/>
            </p:nvSpPr>
            <p:spPr>
              <a:xfrm>
                <a:off x="1984126" y="3700442"/>
                <a:ext cx="83829" cy="90576"/>
              </a:xfrm>
              <a:custGeom>
                <a:avLst/>
                <a:gdLst>
                  <a:gd name="connsiteX0" fmla="*/ 83830 w 83829"/>
                  <a:gd name="connsiteY0" fmla="*/ 45327 h 90576"/>
                  <a:gd name="connsiteX1" fmla="*/ 72993 w 83829"/>
                  <a:gd name="connsiteY1" fmla="*/ 78974 h 90576"/>
                  <a:gd name="connsiteX2" fmla="*/ 41837 w 83829"/>
                  <a:gd name="connsiteY2" fmla="*/ 90577 h 90576"/>
                  <a:gd name="connsiteX3" fmla="*/ 10875 w 83829"/>
                  <a:gd name="connsiteY3" fmla="*/ 78974 h 90576"/>
                  <a:gd name="connsiteX4" fmla="*/ 0 w 83829"/>
                  <a:gd name="connsiteY4" fmla="*/ 45211 h 90576"/>
                  <a:gd name="connsiteX5" fmla="*/ 10914 w 83829"/>
                  <a:gd name="connsiteY5" fmla="*/ 11602 h 90576"/>
                  <a:gd name="connsiteX6" fmla="*/ 42108 w 83829"/>
                  <a:gd name="connsiteY6" fmla="*/ 0 h 90576"/>
                  <a:gd name="connsiteX7" fmla="*/ 73070 w 83829"/>
                  <a:gd name="connsiteY7" fmla="*/ 11602 h 90576"/>
                  <a:gd name="connsiteX8" fmla="*/ 83830 w 83829"/>
                  <a:gd name="connsiteY8" fmla="*/ 45327 h 90576"/>
                  <a:gd name="connsiteX9" fmla="*/ 19467 w 83829"/>
                  <a:gd name="connsiteY9" fmla="*/ 45327 h 90576"/>
                  <a:gd name="connsiteX10" fmla="*/ 25079 w 83829"/>
                  <a:gd name="connsiteY10" fmla="*/ 67565 h 90576"/>
                  <a:gd name="connsiteX11" fmla="*/ 41837 w 83829"/>
                  <a:gd name="connsiteY11" fmla="*/ 75068 h 90576"/>
                  <a:gd name="connsiteX12" fmla="*/ 64246 w 83829"/>
                  <a:gd name="connsiteY12" fmla="*/ 45327 h 90576"/>
                  <a:gd name="connsiteX13" fmla="*/ 41954 w 83829"/>
                  <a:gd name="connsiteY13" fmla="*/ 15547 h 90576"/>
                  <a:gd name="connsiteX14" fmla="*/ 25118 w 83829"/>
                  <a:gd name="connsiteY14" fmla="*/ 23050 h 90576"/>
                  <a:gd name="connsiteX15" fmla="*/ 19467 w 83829"/>
                  <a:gd name="connsiteY15" fmla="*/ 45327 h 9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9" h="90576">
                    <a:moveTo>
                      <a:pt x="83830" y="45327"/>
                    </a:moveTo>
                    <a:cubicBezTo>
                      <a:pt x="83830" y="59896"/>
                      <a:pt x="80219" y="71112"/>
                      <a:pt x="72993" y="78974"/>
                    </a:cubicBezTo>
                    <a:cubicBezTo>
                      <a:pt x="65756" y="86709"/>
                      <a:pt x="55345" y="90577"/>
                      <a:pt x="41837" y="90577"/>
                    </a:cubicBezTo>
                    <a:cubicBezTo>
                      <a:pt x="28330" y="90577"/>
                      <a:pt x="17958" y="86709"/>
                      <a:pt x="10875" y="78974"/>
                    </a:cubicBezTo>
                    <a:cubicBezTo>
                      <a:pt x="3793" y="71239"/>
                      <a:pt x="0" y="59869"/>
                      <a:pt x="0" y="45211"/>
                    </a:cubicBezTo>
                    <a:cubicBezTo>
                      <a:pt x="0" y="30553"/>
                      <a:pt x="3638" y="19337"/>
                      <a:pt x="10914" y="11602"/>
                    </a:cubicBezTo>
                    <a:cubicBezTo>
                      <a:pt x="18190" y="3867"/>
                      <a:pt x="28563" y="0"/>
                      <a:pt x="42108" y="0"/>
                    </a:cubicBezTo>
                    <a:cubicBezTo>
                      <a:pt x="55654" y="0"/>
                      <a:pt x="66027" y="3867"/>
                      <a:pt x="73070" y="11602"/>
                    </a:cubicBezTo>
                    <a:cubicBezTo>
                      <a:pt x="80114" y="19337"/>
                      <a:pt x="83830" y="30708"/>
                      <a:pt x="83830" y="45327"/>
                    </a:cubicBezTo>
                    <a:close/>
                    <a:moveTo>
                      <a:pt x="19467" y="45327"/>
                    </a:moveTo>
                    <a:cubicBezTo>
                      <a:pt x="18906" y="53151"/>
                      <a:pt x="20872" y="60944"/>
                      <a:pt x="25079" y="67565"/>
                    </a:cubicBezTo>
                    <a:cubicBezTo>
                      <a:pt x="29077" y="72686"/>
                      <a:pt x="35351" y="75494"/>
                      <a:pt x="41837" y="75068"/>
                    </a:cubicBezTo>
                    <a:cubicBezTo>
                      <a:pt x="56777" y="75068"/>
                      <a:pt x="64246" y="65156"/>
                      <a:pt x="64246" y="45327"/>
                    </a:cubicBezTo>
                    <a:cubicBezTo>
                      <a:pt x="64246" y="25498"/>
                      <a:pt x="56815" y="15575"/>
                      <a:pt x="41954" y="15547"/>
                    </a:cubicBezTo>
                    <a:cubicBezTo>
                      <a:pt x="35448" y="15137"/>
                      <a:pt x="29158" y="17941"/>
                      <a:pt x="25118" y="23050"/>
                    </a:cubicBezTo>
                    <a:cubicBezTo>
                      <a:pt x="20911" y="29687"/>
                      <a:pt x="18933" y="37492"/>
                      <a:pt x="19467" y="45327"/>
                    </a:cubicBez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58DEB81D-04EA-42BC-AF0A-1DEC46E77AFB}"/>
                  </a:ext>
                </a:extLst>
              </p:cNvPr>
              <p:cNvSpPr/>
              <p:nvPr/>
            </p:nvSpPr>
            <p:spPr>
              <a:xfrm>
                <a:off x="2086262" y="3701834"/>
                <a:ext cx="78217" cy="88101"/>
              </a:xfrm>
              <a:custGeom>
                <a:avLst/>
                <a:gdLst>
                  <a:gd name="connsiteX0" fmla="*/ 78218 w 78217"/>
                  <a:gd name="connsiteY0" fmla="*/ 88102 h 88101"/>
                  <a:gd name="connsiteX1" fmla="*/ 54454 w 78217"/>
                  <a:gd name="connsiteY1" fmla="*/ 88102 h 88101"/>
                  <a:gd name="connsiteX2" fmla="*/ 16100 w 78217"/>
                  <a:gd name="connsiteY2" fmla="*/ 21426 h 88101"/>
                  <a:gd name="connsiteX3" fmla="*/ 15558 w 78217"/>
                  <a:gd name="connsiteY3" fmla="*/ 21426 h 88101"/>
                  <a:gd name="connsiteX4" fmla="*/ 16681 w 78217"/>
                  <a:gd name="connsiteY4" fmla="*/ 46604 h 88101"/>
                  <a:gd name="connsiteX5" fmla="*/ 16681 w 78217"/>
                  <a:gd name="connsiteY5" fmla="*/ 88102 h 88101"/>
                  <a:gd name="connsiteX6" fmla="*/ 0 w 78217"/>
                  <a:gd name="connsiteY6" fmla="*/ 88102 h 88101"/>
                  <a:gd name="connsiteX7" fmla="*/ 0 w 78217"/>
                  <a:gd name="connsiteY7" fmla="*/ 0 h 88101"/>
                  <a:gd name="connsiteX8" fmla="*/ 23570 w 78217"/>
                  <a:gd name="connsiteY8" fmla="*/ 0 h 88101"/>
                  <a:gd name="connsiteX9" fmla="*/ 61885 w 78217"/>
                  <a:gd name="connsiteY9" fmla="*/ 66018 h 88101"/>
                  <a:gd name="connsiteX10" fmla="*/ 62311 w 78217"/>
                  <a:gd name="connsiteY10" fmla="*/ 66018 h 88101"/>
                  <a:gd name="connsiteX11" fmla="*/ 61382 w 78217"/>
                  <a:gd name="connsiteY11" fmla="*/ 41692 h 88101"/>
                  <a:gd name="connsiteX12" fmla="*/ 61382 w 78217"/>
                  <a:gd name="connsiteY12" fmla="*/ 0 h 88101"/>
                  <a:gd name="connsiteX13" fmla="*/ 78218 w 78217"/>
                  <a:gd name="connsiteY13" fmla="*/ 0 h 8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17" h="88101">
                    <a:moveTo>
                      <a:pt x="78218" y="88102"/>
                    </a:moveTo>
                    <a:lnTo>
                      <a:pt x="54454" y="88102"/>
                    </a:lnTo>
                    <a:lnTo>
                      <a:pt x="16100" y="21426"/>
                    </a:lnTo>
                    <a:lnTo>
                      <a:pt x="15558" y="21426"/>
                    </a:lnTo>
                    <a:cubicBezTo>
                      <a:pt x="16282" y="33183"/>
                      <a:pt x="16654" y="41576"/>
                      <a:pt x="16681" y="46604"/>
                    </a:cubicBezTo>
                    <a:lnTo>
                      <a:pt x="16681" y="88102"/>
                    </a:lnTo>
                    <a:lnTo>
                      <a:pt x="0" y="88102"/>
                    </a:lnTo>
                    <a:lnTo>
                      <a:pt x="0" y="0"/>
                    </a:lnTo>
                    <a:lnTo>
                      <a:pt x="23570" y="0"/>
                    </a:lnTo>
                    <a:lnTo>
                      <a:pt x="61885" y="66018"/>
                    </a:lnTo>
                    <a:lnTo>
                      <a:pt x="62311" y="66018"/>
                    </a:lnTo>
                    <a:cubicBezTo>
                      <a:pt x="61692" y="54416"/>
                      <a:pt x="61382" y="46449"/>
                      <a:pt x="61382" y="41692"/>
                    </a:cubicBezTo>
                    <a:lnTo>
                      <a:pt x="61382" y="0"/>
                    </a:lnTo>
                    <a:lnTo>
                      <a:pt x="78218" y="0"/>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4B43F1DB-AD3E-4A4A-BDC5-C815A0BC9545}"/>
                  </a:ext>
                </a:extLst>
              </p:cNvPr>
              <p:cNvSpPr/>
              <p:nvPr/>
            </p:nvSpPr>
            <p:spPr>
              <a:xfrm>
                <a:off x="1415160" y="3849998"/>
                <a:ext cx="50777" cy="88140"/>
              </a:xfrm>
              <a:custGeom>
                <a:avLst/>
                <a:gdLst>
                  <a:gd name="connsiteX0" fmla="*/ 50778 w 50777"/>
                  <a:gd name="connsiteY0" fmla="*/ 88140 h 88140"/>
                  <a:gd name="connsiteX1" fmla="*/ 0 w 50777"/>
                  <a:gd name="connsiteY1" fmla="*/ 88140 h 88140"/>
                  <a:gd name="connsiteX2" fmla="*/ 0 w 50777"/>
                  <a:gd name="connsiteY2" fmla="*/ 0 h 88140"/>
                  <a:gd name="connsiteX3" fmla="*/ 50778 w 50777"/>
                  <a:gd name="connsiteY3" fmla="*/ 0 h 88140"/>
                  <a:gd name="connsiteX4" fmla="*/ 50778 w 50777"/>
                  <a:gd name="connsiteY4" fmla="*/ 15470 h 88140"/>
                  <a:gd name="connsiteX5" fmla="*/ 18693 w 50777"/>
                  <a:gd name="connsiteY5" fmla="*/ 15470 h 88140"/>
                  <a:gd name="connsiteX6" fmla="*/ 18693 w 50777"/>
                  <a:gd name="connsiteY6" fmla="*/ 34807 h 88140"/>
                  <a:gd name="connsiteX7" fmla="*/ 48572 w 50777"/>
                  <a:gd name="connsiteY7" fmla="*/ 34807 h 88140"/>
                  <a:gd name="connsiteX8" fmla="*/ 48572 w 50777"/>
                  <a:gd name="connsiteY8" fmla="*/ 50277 h 88140"/>
                  <a:gd name="connsiteX9" fmla="*/ 18693 w 50777"/>
                  <a:gd name="connsiteY9" fmla="*/ 50277 h 88140"/>
                  <a:gd name="connsiteX10" fmla="*/ 18693 w 50777"/>
                  <a:gd name="connsiteY10" fmla="*/ 73018 h 88140"/>
                  <a:gd name="connsiteX11" fmla="*/ 50778 w 50777"/>
                  <a:gd name="connsiteY11" fmla="*/ 73018 h 8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77" h="88140">
                    <a:moveTo>
                      <a:pt x="50778" y="88140"/>
                    </a:moveTo>
                    <a:lnTo>
                      <a:pt x="0" y="88140"/>
                    </a:lnTo>
                    <a:lnTo>
                      <a:pt x="0" y="0"/>
                    </a:lnTo>
                    <a:lnTo>
                      <a:pt x="50778" y="0"/>
                    </a:lnTo>
                    <a:lnTo>
                      <a:pt x="50778" y="15470"/>
                    </a:lnTo>
                    <a:lnTo>
                      <a:pt x="18693" y="15470"/>
                    </a:lnTo>
                    <a:lnTo>
                      <a:pt x="18693" y="34807"/>
                    </a:lnTo>
                    <a:lnTo>
                      <a:pt x="48572" y="34807"/>
                    </a:lnTo>
                    <a:lnTo>
                      <a:pt x="48572" y="50277"/>
                    </a:lnTo>
                    <a:lnTo>
                      <a:pt x="18693" y="50277"/>
                    </a:lnTo>
                    <a:lnTo>
                      <a:pt x="18693" y="73018"/>
                    </a:lnTo>
                    <a:lnTo>
                      <a:pt x="50778" y="73018"/>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41333474-292D-470F-90EC-FE483C7F1AC1}"/>
                  </a:ext>
                </a:extLst>
              </p:cNvPr>
              <p:cNvSpPr/>
              <p:nvPr/>
            </p:nvSpPr>
            <p:spPr>
              <a:xfrm>
                <a:off x="1480401" y="3848826"/>
                <a:ext cx="67238" cy="90555"/>
              </a:xfrm>
              <a:custGeom>
                <a:avLst/>
                <a:gdLst>
                  <a:gd name="connsiteX0" fmla="*/ 41423 w 67238"/>
                  <a:gd name="connsiteY0" fmla="*/ 15442 h 90555"/>
                  <a:gd name="connsiteX1" fmla="*/ 25052 w 67238"/>
                  <a:gd name="connsiteY1" fmla="*/ 23177 h 90555"/>
                  <a:gd name="connsiteX2" fmla="*/ 19286 w 67238"/>
                  <a:gd name="connsiteY2" fmla="*/ 45531 h 90555"/>
                  <a:gd name="connsiteX3" fmla="*/ 41423 w 67238"/>
                  <a:gd name="connsiteY3" fmla="*/ 75002 h 90555"/>
                  <a:gd name="connsiteX4" fmla="*/ 63910 w 67238"/>
                  <a:gd name="connsiteY4" fmla="*/ 70361 h 90555"/>
                  <a:gd name="connsiteX5" fmla="*/ 63910 w 67238"/>
                  <a:gd name="connsiteY5" fmla="*/ 86024 h 90555"/>
                  <a:gd name="connsiteX6" fmla="*/ 39682 w 67238"/>
                  <a:gd name="connsiteY6" fmla="*/ 90549 h 90555"/>
                  <a:gd name="connsiteX7" fmla="*/ 10229 w 67238"/>
                  <a:gd name="connsiteY7" fmla="*/ 78947 h 90555"/>
                  <a:gd name="connsiteX8" fmla="*/ 12 w 67238"/>
                  <a:gd name="connsiteY8" fmla="*/ 45454 h 90555"/>
                  <a:gd name="connsiteX9" fmla="*/ 5043 w 67238"/>
                  <a:gd name="connsiteY9" fmla="*/ 21398 h 90555"/>
                  <a:gd name="connsiteX10" fmla="*/ 19440 w 67238"/>
                  <a:gd name="connsiteY10" fmla="*/ 5541 h 90555"/>
                  <a:gd name="connsiteX11" fmla="*/ 41423 w 67238"/>
                  <a:gd name="connsiteY11" fmla="*/ 11 h 90555"/>
                  <a:gd name="connsiteX12" fmla="*/ 67238 w 67238"/>
                  <a:gd name="connsiteY12" fmla="*/ 6238 h 90555"/>
                  <a:gd name="connsiteX13" fmla="*/ 61200 w 67238"/>
                  <a:gd name="connsiteY13" fmla="*/ 21398 h 90555"/>
                  <a:gd name="connsiteX14" fmla="*/ 51254 w 67238"/>
                  <a:gd name="connsiteY14" fmla="*/ 17299 h 90555"/>
                  <a:gd name="connsiteX15" fmla="*/ 41423 w 67238"/>
                  <a:gd name="connsiteY15" fmla="*/ 15442 h 9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238" h="90555">
                    <a:moveTo>
                      <a:pt x="41423" y="15442"/>
                    </a:moveTo>
                    <a:cubicBezTo>
                      <a:pt x="35021" y="15152"/>
                      <a:pt x="28891" y="18049"/>
                      <a:pt x="25052" y="23177"/>
                    </a:cubicBezTo>
                    <a:cubicBezTo>
                      <a:pt x="20804" y="29829"/>
                      <a:pt x="18785" y="37657"/>
                      <a:pt x="19286" y="45531"/>
                    </a:cubicBezTo>
                    <a:cubicBezTo>
                      <a:pt x="19286" y="65178"/>
                      <a:pt x="26665" y="75002"/>
                      <a:pt x="41423" y="75002"/>
                    </a:cubicBezTo>
                    <a:cubicBezTo>
                      <a:pt x="49124" y="74708"/>
                      <a:pt x="56723" y="73141"/>
                      <a:pt x="63910" y="70361"/>
                    </a:cubicBezTo>
                    <a:lnTo>
                      <a:pt x="63910" y="86024"/>
                    </a:lnTo>
                    <a:cubicBezTo>
                      <a:pt x="56215" y="89126"/>
                      <a:pt x="47979" y="90665"/>
                      <a:pt x="39682" y="90549"/>
                    </a:cubicBezTo>
                    <a:cubicBezTo>
                      <a:pt x="26781" y="90549"/>
                      <a:pt x="16963" y="86682"/>
                      <a:pt x="10229" y="78947"/>
                    </a:cubicBezTo>
                    <a:cubicBezTo>
                      <a:pt x="3418" y="71212"/>
                      <a:pt x="12" y="60034"/>
                      <a:pt x="12" y="45454"/>
                    </a:cubicBezTo>
                    <a:cubicBezTo>
                      <a:pt x="-160" y="37158"/>
                      <a:pt x="1560" y="28932"/>
                      <a:pt x="5043" y="21398"/>
                    </a:cubicBezTo>
                    <a:cubicBezTo>
                      <a:pt x="8114" y="14769"/>
                      <a:pt x="13137" y="9239"/>
                      <a:pt x="19440" y="5541"/>
                    </a:cubicBezTo>
                    <a:cubicBezTo>
                      <a:pt x="26133" y="1748"/>
                      <a:pt x="33730" y="-163"/>
                      <a:pt x="41423" y="11"/>
                    </a:cubicBezTo>
                    <a:cubicBezTo>
                      <a:pt x="50389" y="111"/>
                      <a:pt x="59214" y="2243"/>
                      <a:pt x="67238" y="6238"/>
                    </a:cubicBezTo>
                    <a:lnTo>
                      <a:pt x="61200" y="21398"/>
                    </a:lnTo>
                    <a:cubicBezTo>
                      <a:pt x="57911" y="19851"/>
                      <a:pt x="54582" y="18498"/>
                      <a:pt x="51254" y="17299"/>
                    </a:cubicBezTo>
                    <a:cubicBezTo>
                      <a:pt x="48105" y="16131"/>
                      <a:pt x="44782" y="15504"/>
                      <a:pt x="41423" y="15442"/>
                    </a:cubicBez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8A0DD359-32D3-4E59-8CCC-75F3E63D35D4}"/>
                  </a:ext>
                </a:extLst>
              </p:cNvPr>
              <p:cNvSpPr/>
              <p:nvPr/>
            </p:nvSpPr>
            <p:spPr>
              <a:xfrm>
                <a:off x="1559520" y="3848605"/>
                <a:ext cx="83636" cy="90579"/>
              </a:xfrm>
              <a:custGeom>
                <a:avLst/>
                <a:gdLst>
                  <a:gd name="connsiteX0" fmla="*/ 83636 w 83636"/>
                  <a:gd name="connsiteY0" fmla="*/ 45327 h 90579"/>
                  <a:gd name="connsiteX1" fmla="*/ 72761 w 83636"/>
                  <a:gd name="connsiteY1" fmla="*/ 78974 h 90579"/>
                  <a:gd name="connsiteX2" fmla="*/ 41799 w 83636"/>
                  <a:gd name="connsiteY2" fmla="*/ 90577 h 90579"/>
                  <a:gd name="connsiteX3" fmla="*/ 10837 w 83636"/>
                  <a:gd name="connsiteY3" fmla="*/ 78974 h 90579"/>
                  <a:gd name="connsiteX4" fmla="*/ 0 w 83636"/>
                  <a:gd name="connsiteY4" fmla="*/ 45211 h 90579"/>
                  <a:gd name="connsiteX5" fmla="*/ 10875 w 83636"/>
                  <a:gd name="connsiteY5" fmla="*/ 11602 h 90579"/>
                  <a:gd name="connsiteX6" fmla="*/ 42108 w 83636"/>
                  <a:gd name="connsiteY6" fmla="*/ 0 h 90579"/>
                  <a:gd name="connsiteX7" fmla="*/ 73070 w 83636"/>
                  <a:gd name="connsiteY7" fmla="*/ 11602 h 90579"/>
                  <a:gd name="connsiteX8" fmla="*/ 83636 w 83636"/>
                  <a:gd name="connsiteY8" fmla="*/ 45327 h 90579"/>
                  <a:gd name="connsiteX9" fmla="*/ 19235 w 83636"/>
                  <a:gd name="connsiteY9" fmla="*/ 45327 h 90579"/>
                  <a:gd name="connsiteX10" fmla="*/ 24847 w 83636"/>
                  <a:gd name="connsiteY10" fmla="*/ 67565 h 90579"/>
                  <a:gd name="connsiteX11" fmla="*/ 41644 w 83636"/>
                  <a:gd name="connsiteY11" fmla="*/ 75068 h 90579"/>
                  <a:gd name="connsiteX12" fmla="*/ 64014 w 83636"/>
                  <a:gd name="connsiteY12" fmla="*/ 45327 h 90579"/>
                  <a:gd name="connsiteX13" fmla="*/ 41760 w 83636"/>
                  <a:gd name="connsiteY13" fmla="*/ 15547 h 90579"/>
                  <a:gd name="connsiteX14" fmla="*/ 24924 w 83636"/>
                  <a:gd name="connsiteY14" fmla="*/ 23050 h 90579"/>
                  <a:gd name="connsiteX15" fmla="*/ 19313 w 83636"/>
                  <a:gd name="connsiteY15" fmla="*/ 45327 h 9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36" h="90579">
                    <a:moveTo>
                      <a:pt x="83636" y="45327"/>
                    </a:moveTo>
                    <a:cubicBezTo>
                      <a:pt x="83636" y="59896"/>
                      <a:pt x="80010" y="71112"/>
                      <a:pt x="72761" y="78974"/>
                    </a:cubicBezTo>
                    <a:cubicBezTo>
                      <a:pt x="65511" y="86837"/>
                      <a:pt x="55190" y="90704"/>
                      <a:pt x="41799" y="90577"/>
                    </a:cubicBezTo>
                    <a:cubicBezTo>
                      <a:pt x="28253" y="90577"/>
                      <a:pt x="17932" y="86709"/>
                      <a:pt x="10837" y="78974"/>
                    </a:cubicBezTo>
                    <a:cubicBezTo>
                      <a:pt x="3741" y="71239"/>
                      <a:pt x="129" y="59985"/>
                      <a:pt x="0" y="45211"/>
                    </a:cubicBezTo>
                    <a:cubicBezTo>
                      <a:pt x="0" y="30553"/>
                      <a:pt x="3599" y="19337"/>
                      <a:pt x="10875" y="11602"/>
                    </a:cubicBezTo>
                    <a:cubicBezTo>
                      <a:pt x="18151" y="3867"/>
                      <a:pt x="28562" y="0"/>
                      <a:pt x="42108" y="0"/>
                    </a:cubicBezTo>
                    <a:cubicBezTo>
                      <a:pt x="55654" y="0"/>
                      <a:pt x="66027" y="3867"/>
                      <a:pt x="73070" y="11602"/>
                    </a:cubicBezTo>
                    <a:cubicBezTo>
                      <a:pt x="80114" y="19337"/>
                      <a:pt x="83636" y="30708"/>
                      <a:pt x="83636" y="45327"/>
                    </a:cubicBezTo>
                    <a:close/>
                    <a:moveTo>
                      <a:pt x="19235" y="45327"/>
                    </a:moveTo>
                    <a:cubicBezTo>
                      <a:pt x="18691" y="53147"/>
                      <a:pt x="20657" y="60936"/>
                      <a:pt x="24847" y="67565"/>
                    </a:cubicBezTo>
                    <a:cubicBezTo>
                      <a:pt x="28857" y="72690"/>
                      <a:pt x="35147" y="75501"/>
                      <a:pt x="41644" y="75068"/>
                    </a:cubicBezTo>
                    <a:cubicBezTo>
                      <a:pt x="56557" y="75068"/>
                      <a:pt x="64014" y="65156"/>
                      <a:pt x="64014" y="45327"/>
                    </a:cubicBezTo>
                    <a:cubicBezTo>
                      <a:pt x="64014" y="25498"/>
                      <a:pt x="56596" y="15575"/>
                      <a:pt x="41760" y="15547"/>
                    </a:cubicBezTo>
                    <a:cubicBezTo>
                      <a:pt x="35256" y="15137"/>
                      <a:pt x="28964" y="17941"/>
                      <a:pt x="24924" y="23050"/>
                    </a:cubicBezTo>
                    <a:cubicBezTo>
                      <a:pt x="20714" y="29683"/>
                      <a:pt x="18747" y="37492"/>
                      <a:pt x="19313" y="45327"/>
                    </a:cubicBez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79A65EE4-79FE-4C63-9114-FEEC500C0656}"/>
                  </a:ext>
                </a:extLst>
              </p:cNvPr>
              <p:cNvSpPr/>
              <p:nvPr/>
            </p:nvSpPr>
            <p:spPr>
              <a:xfrm>
                <a:off x="1656006" y="3848744"/>
                <a:ext cx="57494" cy="90699"/>
              </a:xfrm>
              <a:custGeom>
                <a:avLst/>
                <a:gdLst>
                  <a:gd name="connsiteX0" fmla="*/ 57473 w 57494"/>
                  <a:gd name="connsiteY0" fmla="*/ 64951 h 90699"/>
                  <a:gd name="connsiteX1" fmla="*/ 48881 w 57494"/>
                  <a:gd name="connsiteY1" fmla="*/ 83747 h 90699"/>
                  <a:gd name="connsiteX2" fmla="*/ 24963 w 57494"/>
                  <a:gd name="connsiteY2" fmla="*/ 90631 h 90699"/>
                  <a:gd name="connsiteX3" fmla="*/ 0 w 57494"/>
                  <a:gd name="connsiteY3" fmla="*/ 85333 h 90699"/>
                  <a:gd name="connsiteX4" fmla="*/ 0 w 57494"/>
                  <a:gd name="connsiteY4" fmla="*/ 67968 h 90699"/>
                  <a:gd name="connsiteX5" fmla="*/ 15094 w 57494"/>
                  <a:gd name="connsiteY5" fmla="*/ 73576 h 90699"/>
                  <a:gd name="connsiteX6" fmla="*/ 26395 w 57494"/>
                  <a:gd name="connsiteY6" fmla="*/ 75200 h 90699"/>
                  <a:gd name="connsiteX7" fmla="*/ 35839 w 57494"/>
                  <a:gd name="connsiteY7" fmla="*/ 72841 h 90699"/>
                  <a:gd name="connsiteX8" fmla="*/ 39128 w 57494"/>
                  <a:gd name="connsiteY8" fmla="*/ 65841 h 90699"/>
                  <a:gd name="connsiteX9" fmla="*/ 37696 w 57494"/>
                  <a:gd name="connsiteY9" fmla="*/ 61238 h 90699"/>
                  <a:gd name="connsiteX10" fmla="*/ 33439 w 57494"/>
                  <a:gd name="connsiteY10" fmla="*/ 57371 h 90699"/>
                  <a:gd name="connsiteX11" fmla="*/ 21828 w 57494"/>
                  <a:gd name="connsiteY11" fmla="*/ 51415 h 90699"/>
                  <a:gd name="connsiteX12" fmla="*/ 9676 w 57494"/>
                  <a:gd name="connsiteY12" fmla="*/ 44144 h 90699"/>
                  <a:gd name="connsiteX13" fmla="*/ 3251 w 57494"/>
                  <a:gd name="connsiteY13" fmla="*/ 35984 h 90699"/>
                  <a:gd name="connsiteX14" fmla="*/ 8747 w 57494"/>
                  <a:gd name="connsiteY14" fmla="*/ 6745 h 90699"/>
                  <a:gd name="connsiteX15" fmla="*/ 30691 w 57494"/>
                  <a:gd name="connsiteY15" fmla="*/ 55 h 90699"/>
                  <a:gd name="connsiteX16" fmla="*/ 43811 w 57494"/>
                  <a:gd name="connsiteY16" fmla="*/ 1679 h 90699"/>
                  <a:gd name="connsiteX17" fmla="*/ 56854 w 57494"/>
                  <a:gd name="connsiteY17" fmla="*/ 6281 h 90699"/>
                  <a:gd name="connsiteX18" fmla="*/ 50816 w 57494"/>
                  <a:gd name="connsiteY18" fmla="*/ 20785 h 90699"/>
                  <a:gd name="connsiteX19" fmla="*/ 39206 w 57494"/>
                  <a:gd name="connsiteY19" fmla="*/ 16917 h 90699"/>
                  <a:gd name="connsiteX20" fmla="*/ 30111 w 57494"/>
                  <a:gd name="connsiteY20" fmla="*/ 15757 h 90699"/>
                  <a:gd name="connsiteX21" fmla="*/ 21983 w 57494"/>
                  <a:gd name="connsiteY21" fmla="*/ 18232 h 90699"/>
                  <a:gd name="connsiteX22" fmla="*/ 19119 w 57494"/>
                  <a:gd name="connsiteY22" fmla="*/ 24691 h 90699"/>
                  <a:gd name="connsiteX23" fmla="*/ 20280 w 57494"/>
                  <a:gd name="connsiteY23" fmla="*/ 28984 h 90699"/>
                  <a:gd name="connsiteX24" fmla="*/ 23918 w 57494"/>
                  <a:gd name="connsiteY24" fmla="*/ 32542 h 90699"/>
                  <a:gd name="connsiteX25" fmla="*/ 35800 w 57494"/>
                  <a:gd name="connsiteY25" fmla="*/ 38730 h 90699"/>
                  <a:gd name="connsiteX26" fmla="*/ 52752 w 57494"/>
                  <a:gd name="connsiteY26" fmla="*/ 50564 h 90699"/>
                  <a:gd name="connsiteX27" fmla="*/ 57473 w 57494"/>
                  <a:gd name="connsiteY27" fmla="*/ 64951 h 9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494" h="90699">
                    <a:moveTo>
                      <a:pt x="57473" y="64951"/>
                    </a:moveTo>
                    <a:cubicBezTo>
                      <a:pt x="57787" y="72230"/>
                      <a:pt x="54594" y="79219"/>
                      <a:pt x="48881" y="83747"/>
                    </a:cubicBezTo>
                    <a:cubicBezTo>
                      <a:pt x="41938" y="88717"/>
                      <a:pt x="33489" y="91150"/>
                      <a:pt x="24963" y="90631"/>
                    </a:cubicBezTo>
                    <a:cubicBezTo>
                      <a:pt x="16348" y="90794"/>
                      <a:pt x="7806" y="88984"/>
                      <a:pt x="0" y="85333"/>
                    </a:cubicBezTo>
                    <a:lnTo>
                      <a:pt x="0" y="67968"/>
                    </a:lnTo>
                    <a:cubicBezTo>
                      <a:pt x="4880" y="70223"/>
                      <a:pt x="9927" y="72094"/>
                      <a:pt x="15094" y="73576"/>
                    </a:cubicBezTo>
                    <a:cubicBezTo>
                      <a:pt x="18778" y="74597"/>
                      <a:pt x="22575" y="75142"/>
                      <a:pt x="26395" y="75200"/>
                    </a:cubicBezTo>
                    <a:cubicBezTo>
                      <a:pt x="29712" y="75420"/>
                      <a:pt x="33013" y="74593"/>
                      <a:pt x="35839" y="72841"/>
                    </a:cubicBezTo>
                    <a:cubicBezTo>
                      <a:pt x="38064" y="71228"/>
                      <a:pt x="39306" y="68583"/>
                      <a:pt x="39128" y="65841"/>
                    </a:cubicBezTo>
                    <a:cubicBezTo>
                      <a:pt x="39155" y="64193"/>
                      <a:pt x="38652" y="62581"/>
                      <a:pt x="37696" y="61238"/>
                    </a:cubicBezTo>
                    <a:cubicBezTo>
                      <a:pt x="36508" y="59715"/>
                      <a:pt x="35068" y="58407"/>
                      <a:pt x="33439" y="57371"/>
                    </a:cubicBezTo>
                    <a:cubicBezTo>
                      <a:pt x="29685" y="55166"/>
                      <a:pt x="25807" y="53179"/>
                      <a:pt x="21828" y="51415"/>
                    </a:cubicBezTo>
                    <a:cubicBezTo>
                      <a:pt x="17474" y="49535"/>
                      <a:pt x="13387" y="47091"/>
                      <a:pt x="9676" y="44144"/>
                    </a:cubicBezTo>
                    <a:cubicBezTo>
                      <a:pt x="7040" y="41851"/>
                      <a:pt x="4861" y="39085"/>
                      <a:pt x="3251" y="35984"/>
                    </a:cubicBezTo>
                    <a:cubicBezTo>
                      <a:pt x="-1440" y="26075"/>
                      <a:pt x="778" y="14275"/>
                      <a:pt x="8747" y="6745"/>
                    </a:cubicBezTo>
                    <a:cubicBezTo>
                      <a:pt x="15032" y="1973"/>
                      <a:pt x="22811" y="-398"/>
                      <a:pt x="30691" y="55"/>
                    </a:cubicBezTo>
                    <a:cubicBezTo>
                      <a:pt x="35115" y="39"/>
                      <a:pt x="39523" y="585"/>
                      <a:pt x="43811" y="1679"/>
                    </a:cubicBezTo>
                    <a:cubicBezTo>
                      <a:pt x="48270" y="2878"/>
                      <a:pt x="52632" y="4413"/>
                      <a:pt x="56854" y="6281"/>
                    </a:cubicBezTo>
                    <a:lnTo>
                      <a:pt x="50816" y="20785"/>
                    </a:lnTo>
                    <a:cubicBezTo>
                      <a:pt x="47039" y="19230"/>
                      <a:pt x="43161" y="17938"/>
                      <a:pt x="39206" y="16917"/>
                    </a:cubicBezTo>
                    <a:cubicBezTo>
                      <a:pt x="36233" y="16159"/>
                      <a:pt x="33180" y="15768"/>
                      <a:pt x="30111" y="15757"/>
                    </a:cubicBezTo>
                    <a:cubicBezTo>
                      <a:pt x="27192" y="15579"/>
                      <a:pt x="24305" y="16457"/>
                      <a:pt x="21983" y="18232"/>
                    </a:cubicBezTo>
                    <a:cubicBezTo>
                      <a:pt x="20098" y="19841"/>
                      <a:pt x="19042" y="22215"/>
                      <a:pt x="19119" y="24691"/>
                    </a:cubicBezTo>
                    <a:cubicBezTo>
                      <a:pt x="19076" y="26203"/>
                      <a:pt x="19483" y="27696"/>
                      <a:pt x="20280" y="28984"/>
                    </a:cubicBezTo>
                    <a:cubicBezTo>
                      <a:pt x="21232" y="30411"/>
                      <a:pt x="22471" y="31621"/>
                      <a:pt x="23918" y="32542"/>
                    </a:cubicBezTo>
                    <a:cubicBezTo>
                      <a:pt x="27757" y="34831"/>
                      <a:pt x="31724" y="36896"/>
                      <a:pt x="35800" y="38730"/>
                    </a:cubicBezTo>
                    <a:cubicBezTo>
                      <a:pt x="42252" y="41383"/>
                      <a:pt x="48041" y="45420"/>
                      <a:pt x="52752" y="50564"/>
                    </a:cubicBezTo>
                    <a:cubicBezTo>
                      <a:pt x="55890" y="54699"/>
                      <a:pt x="57555" y="59761"/>
                      <a:pt x="57473" y="64951"/>
                    </a:cubicBez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3AA9D4FC-5577-4D87-8D01-5232D2734E71}"/>
                  </a:ext>
                </a:extLst>
              </p:cNvPr>
              <p:cNvSpPr/>
              <p:nvPr/>
            </p:nvSpPr>
            <p:spPr>
              <a:xfrm>
                <a:off x="1718433" y="3849998"/>
                <a:ext cx="77134" cy="88140"/>
              </a:xfrm>
              <a:custGeom>
                <a:avLst/>
                <a:gdLst>
                  <a:gd name="connsiteX0" fmla="*/ 38432 w 77134"/>
                  <a:gd name="connsiteY0" fmla="*/ 36277 h 88140"/>
                  <a:gd name="connsiteX1" fmla="*/ 56815 w 77134"/>
                  <a:gd name="connsiteY1" fmla="*/ 0 h 88140"/>
                  <a:gd name="connsiteX2" fmla="*/ 77134 w 77134"/>
                  <a:gd name="connsiteY2" fmla="*/ 0 h 88140"/>
                  <a:gd name="connsiteX3" fmla="*/ 47875 w 77134"/>
                  <a:gd name="connsiteY3" fmla="*/ 53835 h 88140"/>
                  <a:gd name="connsiteX4" fmla="*/ 47875 w 77134"/>
                  <a:gd name="connsiteY4" fmla="*/ 88140 h 88140"/>
                  <a:gd name="connsiteX5" fmla="*/ 29298 w 77134"/>
                  <a:gd name="connsiteY5" fmla="*/ 88140 h 88140"/>
                  <a:gd name="connsiteX6" fmla="*/ 29298 w 77134"/>
                  <a:gd name="connsiteY6" fmla="*/ 54415 h 88140"/>
                  <a:gd name="connsiteX7" fmla="*/ 0 w 77134"/>
                  <a:gd name="connsiteY7" fmla="*/ 0 h 88140"/>
                  <a:gd name="connsiteX8" fmla="*/ 20280 w 77134"/>
                  <a:gd name="connsiteY8" fmla="*/ 0 h 8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34" h="88140">
                    <a:moveTo>
                      <a:pt x="38432" y="36277"/>
                    </a:moveTo>
                    <a:lnTo>
                      <a:pt x="56815" y="0"/>
                    </a:lnTo>
                    <a:lnTo>
                      <a:pt x="77134" y="0"/>
                    </a:lnTo>
                    <a:lnTo>
                      <a:pt x="47875" y="53835"/>
                    </a:lnTo>
                    <a:lnTo>
                      <a:pt x="47875" y="88140"/>
                    </a:lnTo>
                    <a:lnTo>
                      <a:pt x="29298" y="88140"/>
                    </a:lnTo>
                    <a:lnTo>
                      <a:pt x="29298" y="54415"/>
                    </a:lnTo>
                    <a:lnTo>
                      <a:pt x="0" y="0"/>
                    </a:lnTo>
                    <a:lnTo>
                      <a:pt x="20280" y="0"/>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6451F5E3-8411-47DE-809C-16DEFDF4C864}"/>
                  </a:ext>
                </a:extLst>
              </p:cNvPr>
              <p:cNvSpPr/>
              <p:nvPr/>
            </p:nvSpPr>
            <p:spPr>
              <a:xfrm>
                <a:off x="1801140" y="3848665"/>
                <a:ext cx="57533" cy="90778"/>
              </a:xfrm>
              <a:custGeom>
                <a:avLst/>
                <a:gdLst>
                  <a:gd name="connsiteX0" fmla="*/ 57512 w 57533"/>
                  <a:gd name="connsiteY0" fmla="*/ 65030 h 90778"/>
                  <a:gd name="connsiteX1" fmla="*/ 48920 w 57533"/>
                  <a:gd name="connsiteY1" fmla="*/ 83826 h 90778"/>
                  <a:gd name="connsiteX2" fmla="*/ 25002 w 57533"/>
                  <a:gd name="connsiteY2" fmla="*/ 90710 h 90778"/>
                  <a:gd name="connsiteX3" fmla="*/ 0 w 57533"/>
                  <a:gd name="connsiteY3" fmla="*/ 85412 h 90778"/>
                  <a:gd name="connsiteX4" fmla="*/ 0 w 57533"/>
                  <a:gd name="connsiteY4" fmla="*/ 68047 h 90778"/>
                  <a:gd name="connsiteX5" fmla="*/ 15133 w 57533"/>
                  <a:gd name="connsiteY5" fmla="*/ 73655 h 90778"/>
                  <a:gd name="connsiteX6" fmla="*/ 26434 w 57533"/>
                  <a:gd name="connsiteY6" fmla="*/ 75279 h 90778"/>
                  <a:gd name="connsiteX7" fmla="*/ 35877 w 57533"/>
                  <a:gd name="connsiteY7" fmla="*/ 72920 h 90778"/>
                  <a:gd name="connsiteX8" fmla="*/ 39167 w 57533"/>
                  <a:gd name="connsiteY8" fmla="*/ 65920 h 90778"/>
                  <a:gd name="connsiteX9" fmla="*/ 37696 w 57533"/>
                  <a:gd name="connsiteY9" fmla="*/ 61317 h 90778"/>
                  <a:gd name="connsiteX10" fmla="*/ 33478 w 57533"/>
                  <a:gd name="connsiteY10" fmla="*/ 57450 h 90778"/>
                  <a:gd name="connsiteX11" fmla="*/ 21867 w 57533"/>
                  <a:gd name="connsiteY11" fmla="*/ 51494 h 90778"/>
                  <a:gd name="connsiteX12" fmla="*/ 9908 w 57533"/>
                  <a:gd name="connsiteY12" fmla="*/ 44146 h 90778"/>
                  <a:gd name="connsiteX13" fmla="*/ 3445 w 57533"/>
                  <a:gd name="connsiteY13" fmla="*/ 35985 h 90778"/>
                  <a:gd name="connsiteX14" fmla="*/ 8979 w 57533"/>
                  <a:gd name="connsiteY14" fmla="*/ 6747 h 90778"/>
                  <a:gd name="connsiteX15" fmla="*/ 30885 w 57533"/>
                  <a:gd name="connsiteY15" fmla="*/ 56 h 90778"/>
                  <a:gd name="connsiteX16" fmla="*/ 44005 w 57533"/>
                  <a:gd name="connsiteY16" fmla="*/ 1681 h 90778"/>
                  <a:gd name="connsiteX17" fmla="*/ 57086 w 57533"/>
                  <a:gd name="connsiteY17" fmla="*/ 6283 h 90778"/>
                  <a:gd name="connsiteX18" fmla="*/ 51049 w 57533"/>
                  <a:gd name="connsiteY18" fmla="*/ 20786 h 90778"/>
                  <a:gd name="connsiteX19" fmla="*/ 39438 w 57533"/>
                  <a:gd name="connsiteY19" fmla="*/ 16919 h 90778"/>
                  <a:gd name="connsiteX20" fmla="*/ 30381 w 57533"/>
                  <a:gd name="connsiteY20" fmla="*/ 15758 h 90778"/>
                  <a:gd name="connsiteX21" fmla="*/ 22215 w 57533"/>
                  <a:gd name="connsiteY21" fmla="*/ 18234 h 90778"/>
                  <a:gd name="connsiteX22" fmla="*/ 19390 w 57533"/>
                  <a:gd name="connsiteY22" fmla="*/ 24692 h 90778"/>
                  <a:gd name="connsiteX23" fmla="*/ 20551 w 57533"/>
                  <a:gd name="connsiteY23" fmla="*/ 28985 h 90778"/>
                  <a:gd name="connsiteX24" fmla="*/ 24189 w 57533"/>
                  <a:gd name="connsiteY24" fmla="*/ 32543 h 90778"/>
                  <a:gd name="connsiteX25" fmla="*/ 36032 w 57533"/>
                  <a:gd name="connsiteY25" fmla="*/ 38731 h 90778"/>
                  <a:gd name="connsiteX26" fmla="*/ 52984 w 57533"/>
                  <a:gd name="connsiteY26" fmla="*/ 50566 h 90778"/>
                  <a:gd name="connsiteX27" fmla="*/ 57512 w 57533"/>
                  <a:gd name="connsiteY27" fmla="*/ 65030 h 9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533" h="90778">
                    <a:moveTo>
                      <a:pt x="57512" y="65030"/>
                    </a:moveTo>
                    <a:cubicBezTo>
                      <a:pt x="57825" y="72309"/>
                      <a:pt x="54633" y="79297"/>
                      <a:pt x="48920" y="83826"/>
                    </a:cubicBezTo>
                    <a:cubicBezTo>
                      <a:pt x="41977" y="88796"/>
                      <a:pt x="33528" y="91229"/>
                      <a:pt x="25002" y="90710"/>
                    </a:cubicBezTo>
                    <a:cubicBezTo>
                      <a:pt x="16371" y="90877"/>
                      <a:pt x="7818" y="89067"/>
                      <a:pt x="0" y="85412"/>
                    </a:cubicBezTo>
                    <a:lnTo>
                      <a:pt x="0" y="68047"/>
                    </a:lnTo>
                    <a:cubicBezTo>
                      <a:pt x="4892" y="70301"/>
                      <a:pt x="9950" y="72177"/>
                      <a:pt x="15133" y="73655"/>
                    </a:cubicBezTo>
                    <a:cubicBezTo>
                      <a:pt x="18813" y="74676"/>
                      <a:pt x="22614" y="75221"/>
                      <a:pt x="26434" y="75279"/>
                    </a:cubicBezTo>
                    <a:cubicBezTo>
                      <a:pt x="29751" y="75492"/>
                      <a:pt x="33052" y="74668"/>
                      <a:pt x="35877" y="72920"/>
                    </a:cubicBezTo>
                    <a:cubicBezTo>
                      <a:pt x="38103" y="71307"/>
                      <a:pt x="39345" y="68662"/>
                      <a:pt x="39167" y="65920"/>
                    </a:cubicBezTo>
                    <a:cubicBezTo>
                      <a:pt x="39182" y="64268"/>
                      <a:pt x="38664" y="62655"/>
                      <a:pt x="37696" y="61317"/>
                    </a:cubicBezTo>
                    <a:cubicBezTo>
                      <a:pt x="36531" y="59786"/>
                      <a:pt x="35103" y="58475"/>
                      <a:pt x="33478" y="57450"/>
                    </a:cubicBezTo>
                    <a:cubicBezTo>
                      <a:pt x="29720" y="55249"/>
                      <a:pt x="25846" y="53261"/>
                      <a:pt x="21867" y="51494"/>
                    </a:cubicBezTo>
                    <a:cubicBezTo>
                      <a:pt x="17575" y="49580"/>
                      <a:pt x="13554" y="47108"/>
                      <a:pt x="9908" y="44146"/>
                    </a:cubicBezTo>
                    <a:cubicBezTo>
                      <a:pt x="7261" y="41856"/>
                      <a:pt x="5070" y="39087"/>
                      <a:pt x="3445" y="35985"/>
                    </a:cubicBezTo>
                    <a:cubicBezTo>
                      <a:pt x="-1200" y="26065"/>
                      <a:pt x="1029" y="14289"/>
                      <a:pt x="8979" y="6747"/>
                    </a:cubicBezTo>
                    <a:cubicBezTo>
                      <a:pt x="15245" y="1971"/>
                      <a:pt x="23016" y="-404"/>
                      <a:pt x="30885" y="56"/>
                    </a:cubicBezTo>
                    <a:cubicBezTo>
                      <a:pt x="35308" y="33"/>
                      <a:pt x="39720" y="578"/>
                      <a:pt x="44005" y="1681"/>
                    </a:cubicBezTo>
                    <a:cubicBezTo>
                      <a:pt x="48479" y="2876"/>
                      <a:pt x="52852" y="4415"/>
                      <a:pt x="57086" y="6283"/>
                    </a:cubicBezTo>
                    <a:lnTo>
                      <a:pt x="51049" y="20786"/>
                    </a:lnTo>
                    <a:cubicBezTo>
                      <a:pt x="47271" y="19231"/>
                      <a:pt x="43393" y="17939"/>
                      <a:pt x="39438" y="16919"/>
                    </a:cubicBezTo>
                    <a:cubicBezTo>
                      <a:pt x="36477" y="16157"/>
                      <a:pt x="33435" y="15770"/>
                      <a:pt x="30381" y="15758"/>
                    </a:cubicBezTo>
                    <a:cubicBezTo>
                      <a:pt x="27452" y="15573"/>
                      <a:pt x="24549" y="16451"/>
                      <a:pt x="22215" y="18234"/>
                    </a:cubicBezTo>
                    <a:cubicBezTo>
                      <a:pt x="20342" y="19846"/>
                      <a:pt x="19305" y="22225"/>
                      <a:pt x="19390" y="24692"/>
                    </a:cubicBezTo>
                    <a:cubicBezTo>
                      <a:pt x="19347" y="26204"/>
                      <a:pt x="19754" y="27697"/>
                      <a:pt x="20551" y="28985"/>
                    </a:cubicBezTo>
                    <a:cubicBezTo>
                      <a:pt x="21492" y="30420"/>
                      <a:pt x="22734" y="31634"/>
                      <a:pt x="24189" y="32543"/>
                    </a:cubicBezTo>
                    <a:cubicBezTo>
                      <a:pt x="28005" y="34844"/>
                      <a:pt x="31961" y="36913"/>
                      <a:pt x="36032" y="38731"/>
                    </a:cubicBezTo>
                    <a:cubicBezTo>
                      <a:pt x="42484" y="41384"/>
                      <a:pt x="48274" y="45422"/>
                      <a:pt x="52984" y="50566"/>
                    </a:cubicBezTo>
                    <a:cubicBezTo>
                      <a:pt x="56072" y="54746"/>
                      <a:pt x="57667" y="59836"/>
                      <a:pt x="57512" y="65030"/>
                    </a:cubicBez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318BD08-39DD-4216-8EB7-EF0F21B96F3B}"/>
                  </a:ext>
                </a:extLst>
              </p:cNvPr>
              <p:cNvSpPr/>
              <p:nvPr/>
            </p:nvSpPr>
            <p:spPr>
              <a:xfrm>
                <a:off x="1866006" y="3850075"/>
                <a:ext cx="66607" cy="88062"/>
              </a:xfrm>
              <a:custGeom>
                <a:avLst/>
                <a:gdLst>
                  <a:gd name="connsiteX0" fmla="*/ 42650 w 66607"/>
                  <a:gd name="connsiteY0" fmla="*/ 88063 h 88062"/>
                  <a:gd name="connsiteX1" fmla="*/ 23957 w 66607"/>
                  <a:gd name="connsiteY1" fmla="*/ 88063 h 88062"/>
                  <a:gd name="connsiteX2" fmla="*/ 23957 w 66607"/>
                  <a:gd name="connsiteY2" fmla="*/ 15470 h 88062"/>
                  <a:gd name="connsiteX3" fmla="*/ 0 w 66607"/>
                  <a:gd name="connsiteY3" fmla="*/ 15470 h 88062"/>
                  <a:gd name="connsiteX4" fmla="*/ 0 w 66607"/>
                  <a:gd name="connsiteY4" fmla="*/ 0 h 88062"/>
                  <a:gd name="connsiteX5" fmla="*/ 66607 w 66607"/>
                  <a:gd name="connsiteY5" fmla="*/ 0 h 88062"/>
                  <a:gd name="connsiteX6" fmla="*/ 66607 w 66607"/>
                  <a:gd name="connsiteY6" fmla="*/ 15470 h 88062"/>
                  <a:gd name="connsiteX7" fmla="*/ 42650 w 66607"/>
                  <a:gd name="connsiteY7" fmla="*/ 15470 h 8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07" h="88062">
                    <a:moveTo>
                      <a:pt x="42650" y="88063"/>
                    </a:moveTo>
                    <a:lnTo>
                      <a:pt x="23957" y="88063"/>
                    </a:lnTo>
                    <a:lnTo>
                      <a:pt x="23957" y="15470"/>
                    </a:lnTo>
                    <a:lnTo>
                      <a:pt x="0" y="15470"/>
                    </a:lnTo>
                    <a:lnTo>
                      <a:pt x="0" y="0"/>
                    </a:lnTo>
                    <a:lnTo>
                      <a:pt x="66607" y="0"/>
                    </a:lnTo>
                    <a:lnTo>
                      <a:pt x="66607" y="15470"/>
                    </a:lnTo>
                    <a:lnTo>
                      <a:pt x="42650" y="15470"/>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2175AAF-C65C-486A-B44F-30FBE89EBB74}"/>
                  </a:ext>
                </a:extLst>
              </p:cNvPr>
              <p:cNvSpPr/>
              <p:nvPr/>
            </p:nvSpPr>
            <p:spPr>
              <a:xfrm>
                <a:off x="1946198" y="3849998"/>
                <a:ext cx="50622" cy="88140"/>
              </a:xfrm>
              <a:custGeom>
                <a:avLst/>
                <a:gdLst>
                  <a:gd name="connsiteX0" fmla="*/ 50623 w 50622"/>
                  <a:gd name="connsiteY0" fmla="*/ 88140 h 88140"/>
                  <a:gd name="connsiteX1" fmla="*/ 0 w 50622"/>
                  <a:gd name="connsiteY1" fmla="*/ 88140 h 88140"/>
                  <a:gd name="connsiteX2" fmla="*/ 0 w 50622"/>
                  <a:gd name="connsiteY2" fmla="*/ 0 h 88140"/>
                  <a:gd name="connsiteX3" fmla="*/ 50623 w 50622"/>
                  <a:gd name="connsiteY3" fmla="*/ 0 h 88140"/>
                  <a:gd name="connsiteX4" fmla="*/ 50623 w 50622"/>
                  <a:gd name="connsiteY4" fmla="*/ 15470 h 88140"/>
                  <a:gd name="connsiteX5" fmla="*/ 18539 w 50622"/>
                  <a:gd name="connsiteY5" fmla="*/ 15470 h 88140"/>
                  <a:gd name="connsiteX6" fmla="*/ 18539 w 50622"/>
                  <a:gd name="connsiteY6" fmla="*/ 34807 h 88140"/>
                  <a:gd name="connsiteX7" fmla="*/ 48417 w 50622"/>
                  <a:gd name="connsiteY7" fmla="*/ 34807 h 88140"/>
                  <a:gd name="connsiteX8" fmla="*/ 48417 w 50622"/>
                  <a:gd name="connsiteY8" fmla="*/ 50277 h 88140"/>
                  <a:gd name="connsiteX9" fmla="*/ 18539 w 50622"/>
                  <a:gd name="connsiteY9" fmla="*/ 50277 h 88140"/>
                  <a:gd name="connsiteX10" fmla="*/ 18539 w 50622"/>
                  <a:gd name="connsiteY10" fmla="*/ 73018 h 88140"/>
                  <a:gd name="connsiteX11" fmla="*/ 50623 w 50622"/>
                  <a:gd name="connsiteY11" fmla="*/ 73018 h 8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22" h="88140">
                    <a:moveTo>
                      <a:pt x="50623" y="88140"/>
                    </a:moveTo>
                    <a:lnTo>
                      <a:pt x="0" y="88140"/>
                    </a:lnTo>
                    <a:lnTo>
                      <a:pt x="0" y="0"/>
                    </a:lnTo>
                    <a:lnTo>
                      <a:pt x="50623" y="0"/>
                    </a:lnTo>
                    <a:lnTo>
                      <a:pt x="50623" y="15470"/>
                    </a:lnTo>
                    <a:lnTo>
                      <a:pt x="18539" y="15470"/>
                    </a:lnTo>
                    <a:lnTo>
                      <a:pt x="18539" y="34807"/>
                    </a:lnTo>
                    <a:lnTo>
                      <a:pt x="48417" y="34807"/>
                    </a:lnTo>
                    <a:lnTo>
                      <a:pt x="48417" y="50277"/>
                    </a:lnTo>
                    <a:lnTo>
                      <a:pt x="18539" y="50277"/>
                    </a:lnTo>
                    <a:lnTo>
                      <a:pt x="18539" y="73018"/>
                    </a:lnTo>
                    <a:lnTo>
                      <a:pt x="50623" y="73018"/>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9BD46D04-6DA4-402A-AEA9-0637DFFAEF77}"/>
                  </a:ext>
                </a:extLst>
              </p:cNvPr>
              <p:cNvSpPr/>
              <p:nvPr/>
            </p:nvSpPr>
            <p:spPr>
              <a:xfrm>
                <a:off x="2015398" y="3849998"/>
                <a:ext cx="94279" cy="88140"/>
              </a:xfrm>
              <a:custGeom>
                <a:avLst/>
                <a:gdLst>
                  <a:gd name="connsiteX0" fmla="*/ 37348 w 94279"/>
                  <a:gd name="connsiteY0" fmla="*/ 88140 h 88140"/>
                  <a:gd name="connsiteX1" fmla="*/ 16255 w 94279"/>
                  <a:gd name="connsiteY1" fmla="*/ 18989 h 88140"/>
                  <a:gd name="connsiteX2" fmla="*/ 15713 w 94279"/>
                  <a:gd name="connsiteY2" fmla="*/ 18989 h 88140"/>
                  <a:gd name="connsiteX3" fmla="*/ 16836 w 94279"/>
                  <a:gd name="connsiteY3" fmla="*/ 47145 h 88140"/>
                  <a:gd name="connsiteX4" fmla="*/ 16836 w 94279"/>
                  <a:gd name="connsiteY4" fmla="*/ 88140 h 88140"/>
                  <a:gd name="connsiteX5" fmla="*/ 0 w 94279"/>
                  <a:gd name="connsiteY5" fmla="*/ 88140 h 88140"/>
                  <a:gd name="connsiteX6" fmla="*/ 0 w 94279"/>
                  <a:gd name="connsiteY6" fmla="*/ 0 h 88140"/>
                  <a:gd name="connsiteX7" fmla="*/ 25428 w 94279"/>
                  <a:gd name="connsiteY7" fmla="*/ 0 h 88140"/>
                  <a:gd name="connsiteX8" fmla="*/ 46327 w 94279"/>
                  <a:gd name="connsiteY8" fmla="*/ 67410 h 88140"/>
                  <a:gd name="connsiteX9" fmla="*/ 46675 w 94279"/>
                  <a:gd name="connsiteY9" fmla="*/ 67410 h 88140"/>
                  <a:gd name="connsiteX10" fmla="*/ 68813 w 94279"/>
                  <a:gd name="connsiteY10" fmla="*/ 0 h 88140"/>
                  <a:gd name="connsiteX11" fmla="*/ 94279 w 94279"/>
                  <a:gd name="connsiteY11" fmla="*/ 0 h 88140"/>
                  <a:gd name="connsiteX12" fmla="*/ 94279 w 94279"/>
                  <a:gd name="connsiteY12" fmla="*/ 88140 h 88140"/>
                  <a:gd name="connsiteX13" fmla="*/ 76863 w 94279"/>
                  <a:gd name="connsiteY13" fmla="*/ 88140 h 88140"/>
                  <a:gd name="connsiteX14" fmla="*/ 76863 w 94279"/>
                  <a:gd name="connsiteY14" fmla="*/ 46410 h 88140"/>
                  <a:gd name="connsiteX15" fmla="*/ 76863 w 94279"/>
                  <a:gd name="connsiteY15" fmla="*/ 39603 h 88140"/>
                  <a:gd name="connsiteX16" fmla="*/ 77676 w 94279"/>
                  <a:gd name="connsiteY16" fmla="*/ 19105 h 88140"/>
                  <a:gd name="connsiteX17" fmla="*/ 77134 w 94279"/>
                  <a:gd name="connsiteY17" fmla="*/ 19105 h 88140"/>
                  <a:gd name="connsiteX18" fmla="*/ 54377 w 94279"/>
                  <a:gd name="connsiteY18" fmla="*/ 88140 h 8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279" h="88140">
                    <a:moveTo>
                      <a:pt x="37348" y="88140"/>
                    </a:moveTo>
                    <a:lnTo>
                      <a:pt x="16255" y="18989"/>
                    </a:lnTo>
                    <a:lnTo>
                      <a:pt x="15713" y="18989"/>
                    </a:lnTo>
                    <a:cubicBezTo>
                      <a:pt x="16487" y="33067"/>
                      <a:pt x="16836" y="42426"/>
                      <a:pt x="16836" y="47145"/>
                    </a:cubicBezTo>
                    <a:lnTo>
                      <a:pt x="16836" y="88140"/>
                    </a:lnTo>
                    <a:lnTo>
                      <a:pt x="0" y="88140"/>
                    </a:lnTo>
                    <a:lnTo>
                      <a:pt x="0" y="0"/>
                    </a:lnTo>
                    <a:lnTo>
                      <a:pt x="25428" y="0"/>
                    </a:lnTo>
                    <a:lnTo>
                      <a:pt x="46327" y="67410"/>
                    </a:lnTo>
                    <a:lnTo>
                      <a:pt x="46675" y="67410"/>
                    </a:lnTo>
                    <a:lnTo>
                      <a:pt x="68813" y="0"/>
                    </a:lnTo>
                    <a:lnTo>
                      <a:pt x="94279" y="0"/>
                    </a:lnTo>
                    <a:lnTo>
                      <a:pt x="94279" y="88140"/>
                    </a:lnTo>
                    <a:lnTo>
                      <a:pt x="76863" y="88140"/>
                    </a:lnTo>
                    <a:lnTo>
                      <a:pt x="76863" y="46410"/>
                    </a:lnTo>
                    <a:cubicBezTo>
                      <a:pt x="76863" y="44437"/>
                      <a:pt x="76863" y="42156"/>
                      <a:pt x="76863" y="39603"/>
                    </a:cubicBezTo>
                    <a:cubicBezTo>
                      <a:pt x="76863" y="37050"/>
                      <a:pt x="77212" y="30205"/>
                      <a:pt x="77676" y="19105"/>
                    </a:cubicBezTo>
                    <a:lnTo>
                      <a:pt x="77134" y="19105"/>
                    </a:lnTo>
                    <a:lnTo>
                      <a:pt x="54377" y="88140"/>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B69EAC17-6C59-4AAB-B2BC-65D1167BC4C1}"/>
                  </a:ext>
                </a:extLst>
              </p:cNvPr>
              <p:cNvSpPr/>
              <p:nvPr/>
            </p:nvSpPr>
            <p:spPr>
              <a:xfrm>
                <a:off x="1379979" y="2969679"/>
                <a:ext cx="726021" cy="544117"/>
              </a:xfrm>
              <a:custGeom>
                <a:avLst/>
                <a:gdLst>
                  <a:gd name="connsiteX0" fmla="*/ 680623 w 726021"/>
                  <a:gd name="connsiteY0" fmla="*/ 544118 h 544117"/>
                  <a:gd name="connsiteX1" fmla="*/ 45398 w 726021"/>
                  <a:gd name="connsiteY1" fmla="*/ 544118 h 544117"/>
                  <a:gd name="connsiteX2" fmla="*/ 0 w 726021"/>
                  <a:gd name="connsiteY2" fmla="*/ 498791 h 544117"/>
                  <a:gd name="connsiteX3" fmla="*/ 0 w 726021"/>
                  <a:gd name="connsiteY3" fmla="*/ 45366 h 544117"/>
                  <a:gd name="connsiteX4" fmla="*/ 45398 w 726021"/>
                  <a:gd name="connsiteY4" fmla="*/ 0 h 544117"/>
                  <a:gd name="connsiteX5" fmla="*/ 680623 w 726021"/>
                  <a:gd name="connsiteY5" fmla="*/ 0 h 544117"/>
                  <a:gd name="connsiteX6" fmla="*/ 726021 w 726021"/>
                  <a:gd name="connsiteY6" fmla="*/ 45366 h 544117"/>
                  <a:gd name="connsiteX7" fmla="*/ 726021 w 726021"/>
                  <a:gd name="connsiteY7" fmla="*/ 498791 h 544117"/>
                  <a:gd name="connsiteX8" fmla="*/ 680623 w 726021"/>
                  <a:gd name="connsiteY8" fmla="*/ 544118 h 544117"/>
                  <a:gd name="connsiteX9" fmla="*/ 45398 w 726021"/>
                  <a:gd name="connsiteY9" fmla="*/ 22702 h 544117"/>
                  <a:gd name="connsiteX10" fmla="*/ 22718 w 726021"/>
                  <a:gd name="connsiteY10" fmla="*/ 45366 h 544117"/>
                  <a:gd name="connsiteX11" fmla="*/ 22718 w 726021"/>
                  <a:gd name="connsiteY11" fmla="*/ 498791 h 544117"/>
                  <a:gd name="connsiteX12" fmla="*/ 45398 w 726021"/>
                  <a:gd name="connsiteY12" fmla="*/ 521454 h 544117"/>
                  <a:gd name="connsiteX13" fmla="*/ 680623 w 726021"/>
                  <a:gd name="connsiteY13" fmla="*/ 521454 h 544117"/>
                  <a:gd name="connsiteX14" fmla="*/ 703303 w 726021"/>
                  <a:gd name="connsiteY14" fmla="*/ 498791 h 544117"/>
                  <a:gd name="connsiteX15" fmla="*/ 703303 w 726021"/>
                  <a:gd name="connsiteY15" fmla="*/ 45366 h 544117"/>
                  <a:gd name="connsiteX16" fmla="*/ 680623 w 726021"/>
                  <a:gd name="connsiteY16" fmla="*/ 22702 h 54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6021" h="544117">
                    <a:moveTo>
                      <a:pt x="680623" y="544118"/>
                    </a:moveTo>
                    <a:lnTo>
                      <a:pt x="45398" y="544118"/>
                    </a:lnTo>
                    <a:cubicBezTo>
                      <a:pt x="20349" y="544098"/>
                      <a:pt x="43" y="523821"/>
                      <a:pt x="0" y="498791"/>
                    </a:cubicBezTo>
                    <a:lnTo>
                      <a:pt x="0" y="45366"/>
                    </a:lnTo>
                    <a:cubicBezTo>
                      <a:pt x="21" y="20320"/>
                      <a:pt x="20334" y="23"/>
                      <a:pt x="45398" y="0"/>
                    </a:cubicBezTo>
                    <a:lnTo>
                      <a:pt x="680623" y="0"/>
                    </a:lnTo>
                    <a:cubicBezTo>
                      <a:pt x="705687" y="23"/>
                      <a:pt x="725998" y="20320"/>
                      <a:pt x="726021" y="45366"/>
                    </a:cubicBezTo>
                    <a:lnTo>
                      <a:pt x="726021" y="498791"/>
                    </a:lnTo>
                    <a:cubicBezTo>
                      <a:pt x="725979" y="523821"/>
                      <a:pt x="705671" y="544098"/>
                      <a:pt x="680623" y="544118"/>
                    </a:cubicBezTo>
                    <a:close/>
                    <a:moveTo>
                      <a:pt x="45398" y="22702"/>
                    </a:moveTo>
                    <a:cubicBezTo>
                      <a:pt x="32872" y="22702"/>
                      <a:pt x="22718" y="32850"/>
                      <a:pt x="22718" y="45366"/>
                    </a:cubicBezTo>
                    <a:lnTo>
                      <a:pt x="22718" y="498791"/>
                    </a:lnTo>
                    <a:cubicBezTo>
                      <a:pt x="22718" y="511306"/>
                      <a:pt x="32872" y="521454"/>
                      <a:pt x="45398" y="521454"/>
                    </a:cubicBezTo>
                    <a:lnTo>
                      <a:pt x="680623" y="521454"/>
                    </a:lnTo>
                    <a:cubicBezTo>
                      <a:pt x="693147" y="521454"/>
                      <a:pt x="703303" y="511306"/>
                      <a:pt x="703303" y="498791"/>
                    </a:cubicBezTo>
                    <a:lnTo>
                      <a:pt x="703303" y="45366"/>
                    </a:lnTo>
                    <a:cubicBezTo>
                      <a:pt x="703303" y="32850"/>
                      <a:pt x="693147" y="22702"/>
                      <a:pt x="680623" y="22702"/>
                    </a:cubicBez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DBB42FD-5F25-4E2B-8DA3-8200876C1862}"/>
                  </a:ext>
                </a:extLst>
              </p:cNvPr>
              <p:cNvSpPr/>
              <p:nvPr/>
            </p:nvSpPr>
            <p:spPr>
              <a:xfrm rot="-678599">
                <a:off x="1811049" y="3501337"/>
                <a:ext cx="22679" cy="115599"/>
              </a:xfrm>
              <a:custGeom>
                <a:avLst/>
                <a:gdLst>
                  <a:gd name="connsiteX0" fmla="*/ 0 w 22679"/>
                  <a:gd name="connsiteY0" fmla="*/ 0 h 115599"/>
                  <a:gd name="connsiteX1" fmla="*/ 22680 w 22679"/>
                  <a:gd name="connsiteY1" fmla="*/ 0 h 115599"/>
                  <a:gd name="connsiteX2" fmla="*/ 22680 w 22679"/>
                  <a:gd name="connsiteY2" fmla="*/ 115599 h 115599"/>
                  <a:gd name="connsiteX3" fmla="*/ 0 w 22679"/>
                  <a:gd name="connsiteY3" fmla="*/ 115599 h 115599"/>
                </a:gdLst>
                <a:ahLst/>
                <a:cxnLst>
                  <a:cxn ang="0">
                    <a:pos x="connsiteX0" y="connsiteY0"/>
                  </a:cxn>
                  <a:cxn ang="0">
                    <a:pos x="connsiteX1" y="connsiteY1"/>
                  </a:cxn>
                  <a:cxn ang="0">
                    <a:pos x="connsiteX2" y="connsiteY2"/>
                  </a:cxn>
                  <a:cxn ang="0">
                    <a:pos x="connsiteX3" y="connsiteY3"/>
                  </a:cxn>
                </a:cxnLst>
                <a:rect l="l" t="t" r="r" b="b"/>
                <a:pathLst>
                  <a:path w="22679" h="115599">
                    <a:moveTo>
                      <a:pt x="0" y="0"/>
                    </a:moveTo>
                    <a:lnTo>
                      <a:pt x="22680" y="0"/>
                    </a:lnTo>
                    <a:lnTo>
                      <a:pt x="22680" y="115599"/>
                    </a:lnTo>
                    <a:lnTo>
                      <a:pt x="0" y="115599"/>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219E6419-14EB-4DBB-931B-8203154D5751}"/>
                  </a:ext>
                </a:extLst>
              </p:cNvPr>
              <p:cNvSpPr/>
              <p:nvPr/>
            </p:nvSpPr>
            <p:spPr>
              <a:xfrm rot="-4720801">
                <a:off x="1605720" y="3547792"/>
                <a:ext cx="115681" cy="22663"/>
              </a:xfrm>
              <a:custGeom>
                <a:avLst/>
                <a:gdLst>
                  <a:gd name="connsiteX0" fmla="*/ 0 w 115681"/>
                  <a:gd name="connsiteY0" fmla="*/ 0 h 22663"/>
                  <a:gd name="connsiteX1" fmla="*/ 115682 w 115681"/>
                  <a:gd name="connsiteY1" fmla="*/ 0 h 22663"/>
                  <a:gd name="connsiteX2" fmla="*/ 115682 w 115681"/>
                  <a:gd name="connsiteY2" fmla="*/ 22664 h 22663"/>
                  <a:gd name="connsiteX3" fmla="*/ 0 w 115681"/>
                  <a:gd name="connsiteY3" fmla="*/ 22664 h 22663"/>
                </a:gdLst>
                <a:ahLst/>
                <a:cxnLst>
                  <a:cxn ang="0">
                    <a:pos x="connsiteX0" y="connsiteY0"/>
                  </a:cxn>
                  <a:cxn ang="0">
                    <a:pos x="connsiteX1" y="connsiteY1"/>
                  </a:cxn>
                  <a:cxn ang="0">
                    <a:pos x="connsiteX2" y="connsiteY2"/>
                  </a:cxn>
                  <a:cxn ang="0">
                    <a:pos x="connsiteX3" y="connsiteY3"/>
                  </a:cxn>
                </a:cxnLst>
                <a:rect l="l" t="t" r="r" b="b"/>
                <a:pathLst>
                  <a:path w="115681" h="22663">
                    <a:moveTo>
                      <a:pt x="0" y="0"/>
                    </a:moveTo>
                    <a:lnTo>
                      <a:pt x="115682" y="0"/>
                    </a:lnTo>
                    <a:lnTo>
                      <a:pt x="115682" y="22664"/>
                    </a:lnTo>
                    <a:lnTo>
                      <a:pt x="0" y="22664"/>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A63394FE-4463-4CA1-91D5-4993731FC1E9}"/>
                  </a:ext>
                </a:extLst>
              </p:cNvPr>
              <p:cNvSpPr/>
              <p:nvPr/>
            </p:nvSpPr>
            <p:spPr>
              <a:xfrm>
                <a:off x="1595514" y="3604489"/>
                <a:ext cx="294952" cy="22663"/>
              </a:xfrm>
              <a:custGeom>
                <a:avLst/>
                <a:gdLst>
                  <a:gd name="connsiteX0" fmla="*/ 0 w 294952"/>
                  <a:gd name="connsiteY0" fmla="*/ 0 h 22663"/>
                  <a:gd name="connsiteX1" fmla="*/ 294952 w 294952"/>
                  <a:gd name="connsiteY1" fmla="*/ 0 h 22663"/>
                  <a:gd name="connsiteX2" fmla="*/ 294952 w 294952"/>
                  <a:gd name="connsiteY2" fmla="*/ 22663 h 22663"/>
                  <a:gd name="connsiteX3" fmla="*/ 0 w 294952"/>
                  <a:gd name="connsiteY3" fmla="*/ 22663 h 22663"/>
                </a:gdLst>
                <a:ahLst/>
                <a:cxnLst>
                  <a:cxn ang="0">
                    <a:pos x="connsiteX0" y="connsiteY0"/>
                  </a:cxn>
                  <a:cxn ang="0">
                    <a:pos x="connsiteX1" y="connsiteY1"/>
                  </a:cxn>
                  <a:cxn ang="0">
                    <a:pos x="connsiteX2" y="connsiteY2"/>
                  </a:cxn>
                  <a:cxn ang="0">
                    <a:pos x="connsiteX3" y="connsiteY3"/>
                  </a:cxn>
                </a:cxnLst>
                <a:rect l="l" t="t" r="r" b="b"/>
                <a:pathLst>
                  <a:path w="294952" h="22663">
                    <a:moveTo>
                      <a:pt x="0" y="0"/>
                    </a:moveTo>
                    <a:lnTo>
                      <a:pt x="294952" y="0"/>
                    </a:lnTo>
                    <a:lnTo>
                      <a:pt x="294952" y="22663"/>
                    </a:lnTo>
                    <a:lnTo>
                      <a:pt x="0" y="22663"/>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27177A63-F0D9-449E-86A1-A0D118AADF7A}"/>
                  </a:ext>
                </a:extLst>
              </p:cNvPr>
              <p:cNvSpPr/>
              <p:nvPr/>
            </p:nvSpPr>
            <p:spPr>
              <a:xfrm>
                <a:off x="1731631" y="3445767"/>
                <a:ext cx="22679" cy="22663"/>
              </a:xfrm>
              <a:custGeom>
                <a:avLst/>
                <a:gdLst>
                  <a:gd name="connsiteX0" fmla="*/ 0 w 22679"/>
                  <a:gd name="connsiteY0" fmla="*/ 0 h 22663"/>
                  <a:gd name="connsiteX1" fmla="*/ 22680 w 22679"/>
                  <a:gd name="connsiteY1" fmla="*/ 0 h 22663"/>
                  <a:gd name="connsiteX2" fmla="*/ 22680 w 22679"/>
                  <a:gd name="connsiteY2" fmla="*/ 22664 h 22663"/>
                  <a:gd name="connsiteX3" fmla="*/ 0 w 22679"/>
                  <a:gd name="connsiteY3" fmla="*/ 22664 h 22663"/>
                </a:gdLst>
                <a:ahLst/>
                <a:cxnLst>
                  <a:cxn ang="0">
                    <a:pos x="connsiteX0" y="connsiteY0"/>
                  </a:cxn>
                  <a:cxn ang="0">
                    <a:pos x="connsiteX1" y="connsiteY1"/>
                  </a:cxn>
                  <a:cxn ang="0">
                    <a:pos x="connsiteX2" y="connsiteY2"/>
                  </a:cxn>
                  <a:cxn ang="0">
                    <a:pos x="connsiteX3" y="connsiteY3"/>
                  </a:cxn>
                </a:cxnLst>
                <a:rect l="l" t="t" r="r" b="b"/>
                <a:pathLst>
                  <a:path w="22679" h="22663">
                    <a:moveTo>
                      <a:pt x="0" y="0"/>
                    </a:moveTo>
                    <a:lnTo>
                      <a:pt x="22680" y="0"/>
                    </a:lnTo>
                    <a:lnTo>
                      <a:pt x="22680" y="22664"/>
                    </a:lnTo>
                    <a:lnTo>
                      <a:pt x="0" y="22664"/>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D8BCB41D-8256-4C41-B5BB-18E07BE66394}"/>
                  </a:ext>
                </a:extLst>
              </p:cNvPr>
              <p:cNvSpPr/>
              <p:nvPr/>
            </p:nvSpPr>
            <p:spPr>
              <a:xfrm>
                <a:off x="1425377" y="3015044"/>
                <a:ext cx="635224" cy="408059"/>
              </a:xfrm>
              <a:custGeom>
                <a:avLst/>
                <a:gdLst>
                  <a:gd name="connsiteX0" fmla="*/ 635225 w 635224"/>
                  <a:gd name="connsiteY0" fmla="*/ 408059 h 408059"/>
                  <a:gd name="connsiteX1" fmla="*/ 0 w 635224"/>
                  <a:gd name="connsiteY1" fmla="*/ 408059 h 408059"/>
                  <a:gd name="connsiteX2" fmla="*/ 0 w 635224"/>
                  <a:gd name="connsiteY2" fmla="*/ 0 h 408059"/>
                  <a:gd name="connsiteX3" fmla="*/ 635225 w 635224"/>
                  <a:gd name="connsiteY3" fmla="*/ 0 h 408059"/>
                  <a:gd name="connsiteX4" fmla="*/ 22680 w 635224"/>
                  <a:gd name="connsiteY4" fmla="*/ 385396 h 408059"/>
                  <a:gd name="connsiteX5" fmla="*/ 612545 w 635224"/>
                  <a:gd name="connsiteY5" fmla="*/ 385396 h 408059"/>
                  <a:gd name="connsiteX6" fmla="*/ 612545 w 635224"/>
                  <a:gd name="connsiteY6" fmla="*/ 22663 h 408059"/>
                  <a:gd name="connsiteX7" fmla="*/ 22680 w 635224"/>
                  <a:gd name="connsiteY7" fmla="*/ 22663 h 40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224" h="408059">
                    <a:moveTo>
                      <a:pt x="635225" y="408059"/>
                    </a:moveTo>
                    <a:lnTo>
                      <a:pt x="0" y="408059"/>
                    </a:lnTo>
                    <a:lnTo>
                      <a:pt x="0" y="0"/>
                    </a:lnTo>
                    <a:lnTo>
                      <a:pt x="635225" y="0"/>
                    </a:lnTo>
                    <a:close/>
                    <a:moveTo>
                      <a:pt x="22680" y="385396"/>
                    </a:moveTo>
                    <a:lnTo>
                      <a:pt x="612545" y="385396"/>
                    </a:lnTo>
                    <a:lnTo>
                      <a:pt x="612545" y="22663"/>
                    </a:lnTo>
                    <a:lnTo>
                      <a:pt x="22680" y="22663"/>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E44AC2E-10C3-4749-9591-06C51C15D643}"/>
                  </a:ext>
                </a:extLst>
              </p:cNvPr>
              <p:cNvSpPr/>
              <p:nvPr/>
            </p:nvSpPr>
            <p:spPr>
              <a:xfrm>
                <a:off x="1872972" y="3245083"/>
                <a:ext cx="142851" cy="142633"/>
              </a:xfrm>
              <a:custGeom>
                <a:avLst/>
                <a:gdLst>
                  <a:gd name="connsiteX0" fmla="*/ 58828 w 142851"/>
                  <a:gd name="connsiteY0" fmla="*/ 142633 h 142633"/>
                  <a:gd name="connsiteX1" fmla="*/ 0 w 142851"/>
                  <a:gd name="connsiteY1" fmla="*/ 0 h 142633"/>
                  <a:gd name="connsiteX2" fmla="*/ 142851 w 142851"/>
                  <a:gd name="connsiteY2" fmla="*/ 58747 h 142633"/>
                  <a:gd name="connsiteX3" fmla="*/ 75625 w 142851"/>
                  <a:gd name="connsiteY3" fmla="*/ 75532 h 142633"/>
                  <a:gd name="connsiteX4" fmla="*/ 23996 w 142851"/>
                  <a:gd name="connsiteY4" fmla="*/ 23746 h 142633"/>
                  <a:gd name="connsiteX5" fmla="*/ 55964 w 142851"/>
                  <a:gd name="connsiteY5" fmla="*/ 101290 h 142633"/>
                  <a:gd name="connsiteX6" fmla="*/ 65098 w 142851"/>
                  <a:gd name="connsiteY6" fmla="*/ 64781 h 142633"/>
                  <a:gd name="connsiteX7" fmla="*/ 101633 w 142851"/>
                  <a:gd name="connsiteY7" fmla="*/ 55653 h 14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51" h="142633">
                    <a:moveTo>
                      <a:pt x="58828" y="142633"/>
                    </a:moveTo>
                    <a:lnTo>
                      <a:pt x="0" y="0"/>
                    </a:lnTo>
                    <a:lnTo>
                      <a:pt x="142851" y="58747"/>
                    </a:lnTo>
                    <a:lnTo>
                      <a:pt x="75625" y="75532"/>
                    </a:lnTo>
                    <a:close/>
                    <a:moveTo>
                      <a:pt x="23996" y="23746"/>
                    </a:moveTo>
                    <a:lnTo>
                      <a:pt x="55964" y="101290"/>
                    </a:lnTo>
                    <a:lnTo>
                      <a:pt x="65098" y="64781"/>
                    </a:lnTo>
                    <a:lnTo>
                      <a:pt x="101633" y="55653"/>
                    </a:ln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64AC0092-78FA-45CF-8436-D0EEE223B070}"/>
                  </a:ext>
                </a:extLst>
              </p:cNvPr>
              <p:cNvSpPr/>
              <p:nvPr/>
            </p:nvSpPr>
            <p:spPr>
              <a:xfrm>
                <a:off x="1238251" y="3062614"/>
                <a:ext cx="368564" cy="244386"/>
              </a:xfrm>
              <a:custGeom>
                <a:avLst/>
                <a:gdLst>
                  <a:gd name="connsiteX0" fmla="*/ 0 w 368564"/>
                  <a:gd name="connsiteY0" fmla="*/ 0 h 244386"/>
                  <a:gd name="connsiteX1" fmla="*/ 368564 w 368564"/>
                  <a:gd name="connsiteY1" fmla="*/ 0 h 244386"/>
                  <a:gd name="connsiteX2" fmla="*/ 368564 w 368564"/>
                  <a:gd name="connsiteY2" fmla="*/ 244387 h 244386"/>
                  <a:gd name="connsiteX3" fmla="*/ 0 w 368564"/>
                  <a:gd name="connsiteY3" fmla="*/ 244387 h 244386"/>
                </a:gdLst>
                <a:ahLst/>
                <a:cxnLst>
                  <a:cxn ang="0">
                    <a:pos x="connsiteX0" y="connsiteY0"/>
                  </a:cxn>
                  <a:cxn ang="0">
                    <a:pos x="connsiteX1" y="connsiteY1"/>
                  </a:cxn>
                  <a:cxn ang="0">
                    <a:pos x="connsiteX2" y="connsiteY2"/>
                  </a:cxn>
                  <a:cxn ang="0">
                    <a:pos x="connsiteX3" y="connsiteY3"/>
                  </a:cxn>
                </a:cxnLst>
                <a:rect l="l" t="t" r="r" b="b"/>
                <a:pathLst>
                  <a:path w="368564" h="244386">
                    <a:moveTo>
                      <a:pt x="0" y="0"/>
                    </a:moveTo>
                    <a:lnTo>
                      <a:pt x="368564" y="0"/>
                    </a:lnTo>
                    <a:lnTo>
                      <a:pt x="368564" y="244387"/>
                    </a:lnTo>
                    <a:lnTo>
                      <a:pt x="0" y="244387"/>
                    </a:ln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C8F02986-69F1-4DA4-95AC-E0E4840EB26C}"/>
                  </a:ext>
                </a:extLst>
              </p:cNvPr>
              <p:cNvSpPr/>
              <p:nvPr/>
            </p:nvSpPr>
            <p:spPr>
              <a:xfrm>
                <a:off x="1275173" y="3087096"/>
                <a:ext cx="294758" cy="195463"/>
              </a:xfrm>
              <a:custGeom>
                <a:avLst/>
                <a:gdLst>
                  <a:gd name="connsiteX0" fmla="*/ 272930 w 294758"/>
                  <a:gd name="connsiteY0" fmla="*/ 0 h 195463"/>
                  <a:gd name="connsiteX1" fmla="*/ 294759 w 294758"/>
                  <a:gd name="connsiteY1" fmla="*/ 0 h 195463"/>
                  <a:gd name="connsiteX2" fmla="*/ 294759 w 294758"/>
                  <a:gd name="connsiteY2" fmla="*/ 195463 h 195463"/>
                  <a:gd name="connsiteX3" fmla="*/ 272930 w 294758"/>
                  <a:gd name="connsiteY3" fmla="*/ 195463 h 195463"/>
                  <a:gd name="connsiteX4" fmla="*/ 21828 w 294758"/>
                  <a:gd name="connsiteY4" fmla="*/ 195463 h 195463"/>
                  <a:gd name="connsiteX5" fmla="*/ 0 w 294758"/>
                  <a:gd name="connsiteY5" fmla="*/ 195463 h 195463"/>
                  <a:gd name="connsiteX6" fmla="*/ 0 w 294758"/>
                  <a:gd name="connsiteY6" fmla="*/ 0 h 195463"/>
                  <a:gd name="connsiteX7" fmla="*/ 21828 w 294758"/>
                  <a:gd name="connsiteY7" fmla="*/ 0 h 19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758" h="195463">
                    <a:moveTo>
                      <a:pt x="272930" y="0"/>
                    </a:moveTo>
                    <a:cubicBezTo>
                      <a:pt x="284986" y="0"/>
                      <a:pt x="294759" y="0"/>
                      <a:pt x="294759" y="0"/>
                    </a:cubicBezTo>
                    <a:lnTo>
                      <a:pt x="294759" y="195463"/>
                    </a:lnTo>
                    <a:cubicBezTo>
                      <a:pt x="294759" y="195463"/>
                      <a:pt x="284986" y="195463"/>
                      <a:pt x="272930" y="195463"/>
                    </a:cubicBezTo>
                    <a:lnTo>
                      <a:pt x="21828" y="195463"/>
                    </a:lnTo>
                    <a:cubicBezTo>
                      <a:pt x="9773" y="195463"/>
                      <a:pt x="0" y="195463"/>
                      <a:pt x="0" y="195463"/>
                    </a:cubicBezTo>
                    <a:lnTo>
                      <a:pt x="0" y="0"/>
                    </a:lnTo>
                    <a:cubicBezTo>
                      <a:pt x="0" y="0"/>
                      <a:pt x="9773" y="0"/>
                      <a:pt x="21828" y="0"/>
                    </a:cubicBezTo>
                    <a:close/>
                  </a:path>
                </a:pathLst>
              </a:custGeom>
              <a:noFill/>
              <a:ln w="20067"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F5120AAD-5759-488A-BC24-F9E496BB86A8}"/>
                  </a:ext>
                </a:extLst>
              </p:cNvPr>
              <p:cNvSpPr/>
              <p:nvPr/>
            </p:nvSpPr>
            <p:spPr>
              <a:xfrm>
                <a:off x="1701365" y="3158644"/>
                <a:ext cx="65716" cy="76576"/>
              </a:xfrm>
              <a:custGeom>
                <a:avLst/>
                <a:gdLst>
                  <a:gd name="connsiteX0" fmla="*/ 32858 w 65716"/>
                  <a:gd name="connsiteY0" fmla="*/ 76576 h 76576"/>
                  <a:gd name="connsiteX1" fmla="*/ 0 w 65716"/>
                  <a:gd name="connsiteY1" fmla="*/ 35542 h 76576"/>
                  <a:gd name="connsiteX2" fmla="*/ 32858 w 65716"/>
                  <a:gd name="connsiteY2" fmla="*/ 0 h 76576"/>
                  <a:gd name="connsiteX3" fmla="*/ 65717 w 65716"/>
                  <a:gd name="connsiteY3" fmla="*/ 35542 h 76576"/>
                  <a:gd name="connsiteX4" fmla="*/ 32858 w 65716"/>
                  <a:gd name="connsiteY4" fmla="*/ 76576 h 76576"/>
                  <a:gd name="connsiteX5" fmla="*/ 32858 w 65716"/>
                  <a:gd name="connsiteY5" fmla="*/ 10829 h 76576"/>
                  <a:gd name="connsiteX6" fmla="*/ 10953 w 65716"/>
                  <a:gd name="connsiteY6" fmla="*/ 35426 h 76576"/>
                  <a:gd name="connsiteX7" fmla="*/ 32858 w 65716"/>
                  <a:gd name="connsiteY7" fmla="*/ 65515 h 76576"/>
                  <a:gd name="connsiteX8" fmla="*/ 54764 w 65716"/>
                  <a:gd name="connsiteY8" fmla="*/ 35426 h 76576"/>
                  <a:gd name="connsiteX9" fmla="*/ 32858 w 65716"/>
                  <a:gd name="connsiteY9" fmla="*/ 10945 h 7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16" h="76576">
                    <a:moveTo>
                      <a:pt x="32858" y="76576"/>
                    </a:moveTo>
                    <a:cubicBezTo>
                      <a:pt x="14126" y="76576"/>
                      <a:pt x="0" y="58941"/>
                      <a:pt x="0" y="35542"/>
                    </a:cubicBezTo>
                    <a:cubicBezTo>
                      <a:pt x="0" y="18989"/>
                      <a:pt x="3870" y="0"/>
                      <a:pt x="32858" y="0"/>
                    </a:cubicBezTo>
                    <a:cubicBezTo>
                      <a:pt x="61847" y="0"/>
                      <a:pt x="65717" y="18989"/>
                      <a:pt x="65717" y="35542"/>
                    </a:cubicBezTo>
                    <a:cubicBezTo>
                      <a:pt x="65717" y="58902"/>
                      <a:pt x="51629" y="76576"/>
                      <a:pt x="32858" y="76576"/>
                    </a:cubicBezTo>
                    <a:close/>
                    <a:moveTo>
                      <a:pt x="32858" y="10829"/>
                    </a:moveTo>
                    <a:cubicBezTo>
                      <a:pt x="16294" y="10829"/>
                      <a:pt x="10953" y="16824"/>
                      <a:pt x="10953" y="35426"/>
                    </a:cubicBezTo>
                    <a:cubicBezTo>
                      <a:pt x="10953" y="50007"/>
                      <a:pt x="18693" y="65515"/>
                      <a:pt x="32858" y="65515"/>
                    </a:cubicBezTo>
                    <a:cubicBezTo>
                      <a:pt x="47024" y="65515"/>
                      <a:pt x="54764" y="50045"/>
                      <a:pt x="54764" y="35426"/>
                    </a:cubicBezTo>
                    <a:cubicBezTo>
                      <a:pt x="54764" y="16940"/>
                      <a:pt x="49423" y="10945"/>
                      <a:pt x="32858" y="10945"/>
                    </a:cubicBez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A278A717-F2D6-459A-B940-C77C9CC59288}"/>
                  </a:ext>
                </a:extLst>
              </p:cNvPr>
              <p:cNvSpPr/>
              <p:nvPr/>
            </p:nvSpPr>
            <p:spPr>
              <a:xfrm>
                <a:off x="1674003" y="3219557"/>
                <a:ext cx="120442" cy="59443"/>
              </a:xfrm>
              <a:custGeom>
                <a:avLst/>
                <a:gdLst>
                  <a:gd name="connsiteX0" fmla="*/ 103994 w 120442"/>
                  <a:gd name="connsiteY0" fmla="*/ 59443 h 59443"/>
                  <a:gd name="connsiteX1" fmla="*/ 16410 w 120442"/>
                  <a:gd name="connsiteY1" fmla="*/ 59443 h 59443"/>
                  <a:gd name="connsiteX2" fmla="*/ 0 w 120442"/>
                  <a:gd name="connsiteY2" fmla="*/ 37553 h 59443"/>
                  <a:gd name="connsiteX3" fmla="*/ 0 w 120442"/>
                  <a:gd name="connsiteY3" fmla="*/ 23437 h 59443"/>
                  <a:gd name="connsiteX4" fmla="*/ 41063 w 120442"/>
                  <a:gd name="connsiteY4" fmla="*/ 0 h 59443"/>
                  <a:gd name="connsiteX5" fmla="*/ 46520 w 120442"/>
                  <a:gd name="connsiteY5" fmla="*/ 9475 h 59443"/>
                  <a:gd name="connsiteX6" fmla="*/ 10953 w 120442"/>
                  <a:gd name="connsiteY6" fmla="*/ 29780 h 59443"/>
                  <a:gd name="connsiteX7" fmla="*/ 10953 w 120442"/>
                  <a:gd name="connsiteY7" fmla="*/ 37515 h 59443"/>
                  <a:gd name="connsiteX8" fmla="*/ 16410 w 120442"/>
                  <a:gd name="connsiteY8" fmla="*/ 48460 h 59443"/>
                  <a:gd name="connsiteX9" fmla="*/ 103994 w 120442"/>
                  <a:gd name="connsiteY9" fmla="*/ 48460 h 59443"/>
                  <a:gd name="connsiteX10" fmla="*/ 109490 w 120442"/>
                  <a:gd name="connsiteY10" fmla="*/ 37515 h 59443"/>
                  <a:gd name="connsiteX11" fmla="*/ 109490 w 120442"/>
                  <a:gd name="connsiteY11" fmla="*/ 29780 h 59443"/>
                  <a:gd name="connsiteX12" fmla="*/ 73922 w 120442"/>
                  <a:gd name="connsiteY12" fmla="*/ 9591 h 59443"/>
                  <a:gd name="connsiteX13" fmla="*/ 79340 w 120442"/>
                  <a:gd name="connsiteY13" fmla="*/ 116 h 59443"/>
                  <a:gd name="connsiteX14" fmla="*/ 120442 w 120442"/>
                  <a:gd name="connsiteY14" fmla="*/ 23553 h 59443"/>
                  <a:gd name="connsiteX15" fmla="*/ 120442 w 120442"/>
                  <a:gd name="connsiteY15" fmla="*/ 37669 h 59443"/>
                  <a:gd name="connsiteX16" fmla="*/ 103994 w 120442"/>
                  <a:gd name="connsiteY16" fmla="*/ 59443 h 5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442" h="59443">
                    <a:moveTo>
                      <a:pt x="103994" y="59443"/>
                    </a:moveTo>
                    <a:lnTo>
                      <a:pt x="16410" y="59443"/>
                    </a:lnTo>
                    <a:cubicBezTo>
                      <a:pt x="7508" y="59443"/>
                      <a:pt x="0" y="49427"/>
                      <a:pt x="0" y="37553"/>
                    </a:cubicBezTo>
                    <a:lnTo>
                      <a:pt x="0" y="23437"/>
                    </a:lnTo>
                    <a:lnTo>
                      <a:pt x="41063" y="0"/>
                    </a:lnTo>
                    <a:lnTo>
                      <a:pt x="46520" y="9475"/>
                    </a:lnTo>
                    <a:lnTo>
                      <a:pt x="10953" y="29780"/>
                    </a:lnTo>
                    <a:lnTo>
                      <a:pt x="10953" y="37515"/>
                    </a:lnTo>
                    <a:cubicBezTo>
                      <a:pt x="10953" y="44206"/>
                      <a:pt x="14823" y="48460"/>
                      <a:pt x="16410" y="48460"/>
                    </a:cubicBezTo>
                    <a:lnTo>
                      <a:pt x="103994" y="48460"/>
                    </a:lnTo>
                    <a:cubicBezTo>
                      <a:pt x="105619" y="48460"/>
                      <a:pt x="109490" y="44206"/>
                      <a:pt x="109490" y="37515"/>
                    </a:cubicBezTo>
                    <a:lnTo>
                      <a:pt x="109490" y="29780"/>
                    </a:lnTo>
                    <a:lnTo>
                      <a:pt x="73922" y="9591"/>
                    </a:lnTo>
                    <a:lnTo>
                      <a:pt x="79340" y="116"/>
                    </a:lnTo>
                    <a:lnTo>
                      <a:pt x="120442" y="23553"/>
                    </a:lnTo>
                    <a:lnTo>
                      <a:pt x="120442" y="37669"/>
                    </a:lnTo>
                    <a:cubicBezTo>
                      <a:pt x="120442" y="49427"/>
                      <a:pt x="112895" y="59443"/>
                      <a:pt x="103994" y="59443"/>
                    </a:cubicBez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3B7144BA-0BE0-4190-85AB-403639BB7C59}"/>
                  </a:ext>
                </a:extLst>
              </p:cNvPr>
              <p:cNvSpPr/>
              <p:nvPr/>
            </p:nvSpPr>
            <p:spPr>
              <a:xfrm>
                <a:off x="1613781" y="3103919"/>
                <a:ext cx="240884" cy="240712"/>
              </a:xfrm>
              <a:custGeom>
                <a:avLst/>
                <a:gdLst>
                  <a:gd name="connsiteX0" fmla="*/ 120442 w 240884"/>
                  <a:gd name="connsiteY0" fmla="*/ 240713 h 240712"/>
                  <a:gd name="connsiteX1" fmla="*/ 0 w 240884"/>
                  <a:gd name="connsiteY1" fmla="*/ 120356 h 240712"/>
                  <a:gd name="connsiteX2" fmla="*/ 120442 w 240884"/>
                  <a:gd name="connsiteY2" fmla="*/ 0 h 240712"/>
                  <a:gd name="connsiteX3" fmla="*/ 240885 w 240884"/>
                  <a:gd name="connsiteY3" fmla="*/ 120356 h 240712"/>
                  <a:gd name="connsiteX4" fmla="*/ 120442 w 240884"/>
                  <a:gd name="connsiteY4" fmla="*/ 240713 h 240712"/>
                  <a:gd name="connsiteX5" fmla="*/ 120442 w 240884"/>
                  <a:gd name="connsiteY5" fmla="*/ 10945 h 240712"/>
                  <a:gd name="connsiteX6" fmla="*/ 10953 w 240884"/>
                  <a:gd name="connsiteY6" fmla="*/ 120356 h 240712"/>
                  <a:gd name="connsiteX7" fmla="*/ 120442 w 240884"/>
                  <a:gd name="connsiteY7" fmla="*/ 229768 h 240712"/>
                  <a:gd name="connsiteX8" fmla="*/ 229932 w 240884"/>
                  <a:gd name="connsiteY8" fmla="*/ 120356 h 240712"/>
                  <a:gd name="connsiteX9" fmla="*/ 120442 w 240884"/>
                  <a:gd name="connsiteY9" fmla="*/ 10945 h 240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884" h="240712">
                    <a:moveTo>
                      <a:pt x="120442" y="240713"/>
                    </a:moveTo>
                    <a:cubicBezTo>
                      <a:pt x="53924" y="240713"/>
                      <a:pt x="0" y="186827"/>
                      <a:pt x="0" y="120356"/>
                    </a:cubicBezTo>
                    <a:cubicBezTo>
                      <a:pt x="0" y="53886"/>
                      <a:pt x="53924" y="0"/>
                      <a:pt x="120442" y="0"/>
                    </a:cubicBezTo>
                    <a:cubicBezTo>
                      <a:pt x="186960" y="0"/>
                      <a:pt x="240885" y="53886"/>
                      <a:pt x="240885" y="120356"/>
                    </a:cubicBezTo>
                    <a:cubicBezTo>
                      <a:pt x="240819" y="186800"/>
                      <a:pt x="186933" y="240647"/>
                      <a:pt x="120442" y="240713"/>
                    </a:cubicBezTo>
                    <a:close/>
                    <a:moveTo>
                      <a:pt x="120442" y="10945"/>
                    </a:moveTo>
                    <a:cubicBezTo>
                      <a:pt x="59973" y="10945"/>
                      <a:pt x="10953" y="59931"/>
                      <a:pt x="10953" y="120356"/>
                    </a:cubicBezTo>
                    <a:cubicBezTo>
                      <a:pt x="10953" y="180782"/>
                      <a:pt x="59973" y="229768"/>
                      <a:pt x="120442" y="229768"/>
                    </a:cubicBezTo>
                    <a:cubicBezTo>
                      <a:pt x="180911" y="229768"/>
                      <a:pt x="229932" y="180782"/>
                      <a:pt x="229932" y="120356"/>
                    </a:cubicBezTo>
                    <a:cubicBezTo>
                      <a:pt x="229866" y="59958"/>
                      <a:pt x="180884" y="11011"/>
                      <a:pt x="120442" y="10945"/>
                    </a:cubicBezTo>
                    <a:close/>
                  </a:path>
                </a:pathLst>
              </a:custGeom>
              <a:solidFill>
                <a:srgbClr val="0D4E9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6E847B20-890F-4EBE-82D1-1019CFF7F04E}"/>
                  </a:ext>
                </a:extLst>
              </p:cNvPr>
              <p:cNvSpPr/>
              <p:nvPr/>
            </p:nvSpPr>
            <p:spPr>
              <a:xfrm>
                <a:off x="1954402" y="2907334"/>
                <a:ext cx="224242" cy="200065"/>
              </a:xfrm>
              <a:custGeom>
                <a:avLst/>
                <a:gdLst>
                  <a:gd name="connsiteX0" fmla="*/ 0 w 224242"/>
                  <a:gd name="connsiteY0" fmla="*/ 0 h 200065"/>
                  <a:gd name="connsiteX1" fmla="*/ 224243 w 224242"/>
                  <a:gd name="connsiteY1" fmla="*/ 0 h 200065"/>
                  <a:gd name="connsiteX2" fmla="*/ 224243 w 224242"/>
                  <a:gd name="connsiteY2" fmla="*/ 200066 h 200065"/>
                  <a:gd name="connsiteX3" fmla="*/ 0 w 224242"/>
                  <a:gd name="connsiteY3" fmla="*/ 200066 h 200065"/>
                </a:gdLst>
                <a:ahLst/>
                <a:cxnLst>
                  <a:cxn ang="0">
                    <a:pos x="connsiteX0" y="connsiteY0"/>
                  </a:cxn>
                  <a:cxn ang="0">
                    <a:pos x="connsiteX1" y="connsiteY1"/>
                  </a:cxn>
                  <a:cxn ang="0">
                    <a:pos x="connsiteX2" y="connsiteY2"/>
                  </a:cxn>
                  <a:cxn ang="0">
                    <a:pos x="connsiteX3" y="connsiteY3"/>
                  </a:cxn>
                </a:cxnLst>
                <a:rect l="l" t="t" r="r" b="b"/>
                <a:pathLst>
                  <a:path w="224242" h="200065">
                    <a:moveTo>
                      <a:pt x="0" y="0"/>
                    </a:moveTo>
                    <a:lnTo>
                      <a:pt x="224243" y="0"/>
                    </a:lnTo>
                    <a:lnTo>
                      <a:pt x="224243" y="200066"/>
                    </a:lnTo>
                    <a:lnTo>
                      <a:pt x="0" y="200066"/>
                    </a:lnTo>
                    <a:close/>
                  </a:path>
                </a:pathLst>
              </a:custGeom>
              <a:noFill/>
              <a:ln w="48137"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E8056D60-BB7A-460D-97C0-8005E7E36921}"/>
                  </a:ext>
                </a:extLst>
              </p:cNvPr>
              <p:cNvSpPr/>
              <p:nvPr/>
            </p:nvSpPr>
            <p:spPr>
              <a:xfrm>
                <a:off x="2166609" y="3095333"/>
                <a:ext cx="12036" cy="12027"/>
              </a:xfrm>
              <a:custGeom>
                <a:avLst/>
                <a:gdLst>
                  <a:gd name="connsiteX0" fmla="*/ 12036 w 12036"/>
                  <a:gd name="connsiteY0" fmla="*/ 0 h 12027"/>
                  <a:gd name="connsiteX1" fmla="*/ 12036 w 12036"/>
                  <a:gd name="connsiteY1" fmla="*/ 12028 h 12027"/>
                  <a:gd name="connsiteX2" fmla="*/ 0 w 12036"/>
                  <a:gd name="connsiteY2" fmla="*/ 12028 h 12027"/>
                </a:gdLst>
                <a:ahLst/>
                <a:cxnLst>
                  <a:cxn ang="0">
                    <a:pos x="connsiteX0" y="connsiteY0"/>
                  </a:cxn>
                  <a:cxn ang="0">
                    <a:pos x="connsiteX1" y="connsiteY1"/>
                  </a:cxn>
                  <a:cxn ang="0">
                    <a:pos x="connsiteX2" y="connsiteY2"/>
                  </a:cxn>
                </a:cxnLst>
                <a:rect l="l" t="t" r="r" b="b"/>
                <a:pathLst>
                  <a:path w="12036" h="12027">
                    <a:moveTo>
                      <a:pt x="12036" y="0"/>
                    </a:moveTo>
                    <a:lnTo>
                      <a:pt x="12036" y="12028"/>
                    </a:lnTo>
                    <a:lnTo>
                      <a:pt x="0" y="12028"/>
                    </a:lnTo>
                  </a:path>
                </a:pathLst>
              </a:custGeom>
              <a:noFill/>
              <a:ln w="16046" cap="flat">
                <a:solidFill>
                  <a:srgbClr val="59C9E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8C56B25-9256-4D6C-BC22-448A6FA2FA7A}"/>
                  </a:ext>
                </a:extLst>
              </p:cNvPr>
              <p:cNvSpPr/>
              <p:nvPr/>
            </p:nvSpPr>
            <p:spPr>
              <a:xfrm>
                <a:off x="1977585" y="3107361"/>
                <a:ext cx="166769" cy="3867"/>
              </a:xfrm>
              <a:custGeom>
                <a:avLst/>
                <a:gdLst>
                  <a:gd name="connsiteX0" fmla="*/ 166769 w 166769"/>
                  <a:gd name="connsiteY0" fmla="*/ 0 h 3867"/>
                  <a:gd name="connsiteX1" fmla="*/ 0 w 166769"/>
                  <a:gd name="connsiteY1" fmla="*/ 0 h 3867"/>
                </a:gdLst>
                <a:ahLst/>
                <a:cxnLst>
                  <a:cxn ang="0">
                    <a:pos x="connsiteX0" y="connsiteY0"/>
                  </a:cxn>
                  <a:cxn ang="0">
                    <a:pos x="connsiteX1" y="connsiteY1"/>
                  </a:cxn>
                </a:cxnLst>
                <a:rect l="l" t="t" r="r" b="b"/>
                <a:pathLst>
                  <a:path w="166769" h="3867">
                    <a:moveTo>
                      <a:pt x="166769" y="0"/>
                    </a:moveTo>
                    <a:lnTo>
                      <a:pt x="0" y="0"/>
                    </a:lnTo>
                  </a:path>
                </a:pathLst>
              </a:custGeom>
              <a:ln w="16046" cap="flat">
                <a:solidFill>
                  <a:srgbClr val="59C9E6"/>
                </a:solidFill>
                <a:custDash>
                  <a:ds d="431250" sp="4312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7A8C840E-3087-4819-8642-44273E7AF878}"/>
                  </a:ext>
                </a:extLst>
              </p:cNvPr>
              <p:cNvSpPr/>
              <p:nvPr/>
            </p:nvSpPr>
            <p:spPr>
              <a:xfrm>
                <a:off x="1954402" y="3095333"/>
                <a:ext cx="12075" cy="12027"/>
              </a:xfrm>
              <a:custGeom>
                <a:avLst/>
                <a:gdLst>
                  <a:gd name="connsiteX0" fmla="*/ 12075 w 12075"/>
                  <a:gd name="connsiteY0" fmla="*/ 12028 h 12027"/>
                  <a:gd name="connsiteX1" fmla="*/ 0 w 12075"/>
                  <a:gd name="connsiteY1" fmla="*/ 12028 h 12027"/>
                  <a:gd name="connsiteX2" fmla="*/ 0 w 12075"/>
                  <a:gd name="connsiteY2" fmla="*/ 0 h 12027"/>
                </a:gdLst>
                <a:ahLst/>
                <a:cxnLst>
                  <a:cxn ang="0">
                    <a:pos x="connsiteX0" y="connsiteY0"/>
                  </a:cxn>
                  <a:cxn ang="0">
                    <a:pos x="connsiteX1" y="connsiteY1"/>
                  </a:cxn>
                  <a:cxn ang="0">
                    <a:pos x="connsiteX2" y="connsiteY2"/>
                  </a:cxn>
                </a:cxnLst>
                <a:rect l="l" t="t" r="r" b="b"/>
                <a:pathLst>
                  <a:path w="12075" h="12027">
                    <a:moveTo>
                      <a:pt x="12075" y="12028"/>
                    </a:moveTo>
                    <a:lnTo>
                      <a:pt x="0" y="12028"/>
                    </a:lnTo>
                    <a:lnTo>
                      <a:pt x="0" y="0"/>
                    </a:lnTo>
                  </a:path>
                </a:pathLst>
              </a:custGeom>
              <a:noFill/>
              <a:ln w="16046" cap="flat">
                <a:solidFill>
                  <a:srgbClr val="59C9E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8A593BF4-BB85-42F3-B27E-63A34AAA971D}"/>
                  </a:ext>
                </a:extLst>
              </p:cNvPr>
              <p:cNvSpPr/>
              <p:nvPr/>
            </p:nvSpPr>
            <p:spPr>
              <a:xfrm>
                <a:off x="1954402" y="2931932"/>
                <a:ext cx="3870" cy="138262"/>
              </a:xfrm>
              <a:custGeom>
                <a:avLst/>
                <a:gdLst>
                  <a:gd name="connsiteX0" fmla="*/ 0 w 3870"/>
                  <a:gd name="connsiteY0" fmla="*/ 138263 h 138262"/>
                  <a:gd name="connsiteX1" fmla="*/ 0 w 3870"/>
                  <a:gd name="connsiteY1" fmla="*/ 0 h 138262"/>
                </a:gdLst>
                <a:ahLst/>
                <a:cxnLst>
                  <a:cxn ang="0">
                    <a:pos x="connsiteX0" y="connsiteY0"/>
                  </a:cxn>
                  <a:cxn ang="0">
                    <a:pos x="connsiteX1" y="connsiteY1"/>
                  </a:cxn>
                </a:cxnLst>
                <a:rect l="l" t="t" r="r" b="b"/>
                <a:pathLst>
                  <a:path w="3870" h="138262">
                    <a:moveTo>
                      <a:pt x="0" y="138263"/>
                    </a:moveTo>
                    <a:lnTo>
                      <a:pt x="0" y="0"/>
                    </a:lnTo>
                  </a:path>
                </a:pathLst>
              </a:custGeom>
              <a:ln w="16046" cap="flat">
                <a:solidFill>
                  <a:srgbClr val="59C9E6"/>
                </a:solidFill>
                <a:custDash>
                  <a:ds d="487500" sp="487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28208AB9-06D5-4CD3-8F97-44ED254A8CD7}"/>
                  </a:ext>
                </a:extLst>
              </p:cNvPr>
              <p:cNvSpPr/>
              <p:nvPr/>
            </p:nvSpPr>
            <p:spPr>
              <a:xfrm>
                <a:off x="1954402" y="2907335"/>
                <a:ext cx="12075" cy="12027"/>
              </a:xfrm>
              <a:custGeom>
                <a:avLst/>
                <a:gdLst>
                  <a:gd name="connsiteX0" fmla="*/ 0 w 12075"/>
                  <a:gd name="connsiteY0" fmla="*/ 12028 h 12027"/>
                  <a:gd name="connsiteX1" fmla="*/ 0 w 12075"/>
                  <a:gd name="connsiteY1" fmla="*/ 0 h 12027"/>
                  <a:gd name="connsiteX2" fmla="*/ 12075 w 12075"/>
                  <a:gd name="connsiteY2" fmla="*/ 0 h 12027"/>
                </a:gdLst>
                <a:ahLst/>
                <a:cxnLst>
                  <a:cxn ang="0">
                    <a:pos x="connsiteX0" y="connsiteY0"/>
                  </a:cxn>
                  <a:cxn ang="0">
                    <a:pos x="connsiteX1" y="connsiteY1"/>
                  </a:cxn>
                  <a:cxn ang="0">
                    <a:pos x="connsiteX2" y="connsiteY2"/>
                  </a:cxn>
                </a:cxnLst>
                <a:rect l="l" t="t" r="r" b="b"/>
                <a:pathLst>
                  <a:path w="12075" h="12027">
                    <a:moveTo>
                      <a:pt x="0" y="12028"/>
                    </a:moveTo>
                    <a:lnTo>
                      <a:pt x="0" y="0"/>
                    </a:lnTo>
                    <a:lnTo>
                      <a:pt x="12075" y="0"/>
                    </a:lnTo>
                  </a:path>
                </a:pathLst>
              </a:custGeom>
              <a:noFill/>
              <a:ln w="16046" cap="flat">
                <a:solidFill>
                  <a:srgbClr val="59C9E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9A6217E3-DA7B-4E3B-A3C6-75F920F9797D}"/>
                  </a:ext>
                </a:extLst>
              </p:cNvPr>
              <p:cNvSpPr/>
              <p:nvPr/>
            </p:nvSpPr>
            <p:spPr>
              <a:xfrm>
                <a:off x="1988693" y="2907334"/>
                <a:ext cx="166807" cy="3867"/>
              </a:xfrm>
              <a:custGeom>
                <a:avLst/>
                <a:gdLst>
                  <a:gd name="connsiteX0" fmla="*/ 0 w 166807"/>
                  <a:gd name="connsiteY0" fmla="*/ 0 h 3867"/>
                  <a:gd name="connsiteX1" fmla="*/ 166808 w 166807"/>
                  <a:gd name="connsiteY1" fmla="*/ 0 h 3867"/>
                </a:gdLst>
                <a:ahLst/>
                <a:cxnLst>
                  <a:cxn ang="0">
                    <a:pos x="connsiteX0" y="connsiteY0"/>
                  </a:cxn>
                  <a:cxn ang="0">
                    <a:pos x="connsiteX1" y="connsiteY1"/>
                  </a:cxn>
                </a:cxnLst>
                <a:rect l="l" t="t" r="r" b="b"/>
                <a:pathLst>
                  <a:path w="166807" h="3867">
                    <a:moveTo>
                      <a:pt x="0" y="0"/>
                    </a:moveTo>
                    <a:lnTo>
                      <a:pt x="166808" y="0"/>
                    </a:lnTo>
                  </a:path>
                </a:pathLst>
              </a:custGeom>
              <a:ln w="16046" cap="flat">
                <a:solidFill>
                  <a:srgbClr val="59C9E6"/>
                </a:solidFill>
                <a:custDash>
                  <a:ds d="431250" sp="4312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147608C2-D91C-4618-B62A-37EB57215F9E}"/>
                  </a:ext>
                </a:extLst>
              </p:cNvPr>
              <p:cNvSpPr/>
              <p:nvPr/>
            </p:nvSpPr>
            <p:spPr>
              <a:xfrm>
                <a:off x="2166609" y="2907335"/>
                <a:ext cx="12036" cy="12027"/>
              </a:xfrm>
              <a:custGeom>
                <a:avLst/>
                <a:gdLst>
                  <a:gd name="connsiteX0" fmla="*/ 0 w 12036"/>
                  <a:gd name="connsiteY0" fmla="*/ 0 h 12027"/>
                  <a:gd name="connsiteX1" fmla="*/ 12036 w 12036"/>
                  <a:gd name="connsiteY1" fmla="*/ 0 h 12027"/>
                  <a:gd name="connsiteX2" fmla="*/ 12036 w 12036"/>
                  <a:gd name="connsiteY2" fmla="*/ 12028 h 12027"/>
                </a:gdLst>
                <a:ahLst/>
                <a:cxnLst>
                  <a:cxn ang="0">
                    <a:pos x="connsiteX0" y="connsiteY0"/>
                  </a:cxn>
                  <a:cxn ang="0">
                    <a:pos x="connsiteX1" y="connsiteY1"/>
                  </a:cxn>
                  <a:cxn ang="0">
                    <a:pos x="connsiteX2" y="connsiteY2"/>
                  </a:cxn>
                </a:cxnLst>
                <a:rect l="l" t="t" r="r" b="b"/>
                <a:pathLst>
                  <a:path w="12036" h="12027">
                    <a:moveTo>
                      <a:pt x="0" y="0"/>
                    </a:moveTo>
                    <a:lnTo>
                      <a:pt x="12036" y="0"/>
                    </a:lnTo>
                    <a:lnTo>
                      <a:pt x="12036" y="12028"/>
                    </a:lnTo>
                  </a:path>
                </a:pathLst>
              </a:custGeom>
              <a:noFill/>
              <a:ln w="16046" cap="flat">
                <a:solidFill>
                  <a:srgbClr val="59C9E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6481F322-FABF-4723-864B-A0D3128A526D}"/>
                  </a:ext>
                </a:extLst>
              </p:cNvPr>
              <p:cNvSpPr/>
              <p:nvPr/>
            </p:nvSpPr>
            <p:spPr>
              <a:xfrm>
                <a:off x="2178645" y="2944501"/>
                <a:ext cx="3870" cy="138262"/>
              </a:xfrm>
              <a:custGeom>
                <a:avLst/>
                <a:gdLst>
                  <a:gd name="connsiteX0" fmla="*/ 0 w 3870"/>
                  <a:gd name="connsiteY0" fmla="*/ 0 h 138262"/>
                  <a:gd name="connsiteX1" fmla="*/ 0 w 3870"/>
                  <a:gd name="connsiteY1" fmla="*/ 138263 h 138262"/>
                </a:gdLst>
                <a:ahLst/>
                <a:cxnLst>
                  <a:cxn ang="0">
                    <a:pos x="connsiteX0" y="connsiteY0"/>
                  </a:cxn>
                  <a:cxn ang="0">
                    <a:pos x="connsiteX1" y="connsiteY1"/>
                  </a:cxn>
                </a:cxnLst>
                <a:rect l="l" t="t" r="r" b="b"/>
                <a:pathLst>
                  <a:path w="3870" h="138262">
                    <a:moveTo>
                      <a:pt x="0" y="0"/>
                    </a:moveTo>
                    <a:lnTo>
                      <a:pt x="0" y="138263"/>
                    </a:lnTo>
                  </a:path>
                </a:pathLst>
              </a:custGeom>
              <a:ln w="16046" cap="flat">
                <a:solidFill>
                  <a:srgbClr val="59C9E6"/>
                </a:solidFill>
                <a:custDash>
                  <a:ds d="487500" sp="487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08617C0E-859C-4342-BF95-8B9D7C81228C}"/>
                  </a:ext>
                </a:extLst>
              </p:cNvPr>
              <p:cNvSpPr/>
              <p:nvPr/>
            </p:nvSpPr>
            <p:spPr>
              <a:xfrm>
                <a:off x="1301413" y="3132616"/>
                <a:ext cx="234227" cy="13768"/>
              </a:xfrm>
              <a:custGeom>
                <a:avLst/>
                <a:gdLst>
                  <a:gd name="connsiteX0" fmla="*/ 0 w 234227"/>
                  <a:gd name="connsiteY0" fmla="*/ 0 h 13768"/>
                  <a:gd name="connsiteX1" fmla="*/ 234228 w 234227"/>
                  <a:gd name="connsiteY1" fmla="*/ 0 h 13768"/>
                  <a:gd name="connsiteX2" fmla="*/ 234228 w 234227"/>
                  <a:gd name="connsiteY2" fmla="*/ 13768 h 13768"/>
                  <a:gd name="connsiteX3" fmla="*/ 0 w 234227"/>
                  <a:gd name="connsiteY3" fmla="*/ 13768 h 13768"/>
                </a:gdLst>
                <a:ahLst/>
                <a:cxnLst>
                  <a:cxn ang="0">
                    <a:pos x="connsiteX0" y="connsiteY0"/>
                  </a:cxn>
                  <a:cxn ang="0">
                    <a:pos x="connsiteX1" y="connsiteY1"/>
                  </a:cxn>
                  <a:cxn ang="0">
                    <a:pos x="connsiteX2" y="connsiteY2"/>
                  </a:cxn>
                  <a:cxn ang="0">
                    <a:pos x="connsiteX3" y="connsiteY3"/>
                  </a:cxn>
                </a:cxnLst>
                <a:rect l="l" t="t" r="r" b="b"/>
                <a:pathLst>
                  <a:path w="234227" h="13768">
                    <a:moveTo>
                      <a:pt x="0" y="0"/>
                    </a:moveTo>
                    <a:lnTo>
                      <a:pt x="234228" y="0"/>
                    </a:lnTo>
                    <a:lnTo>
                      <a:pt x="234228" y="13768"/>
                    </a:lnTo>
                    <a:lnTo>
                      <a:pt x="0" y="13768"/>
                    </a:lnTo>
                    <a:close/>
                  </a:path>
                </a:pathLst>
              </a:custGeom>
              <a:solidFill>
                <a:srgbClr val="0787AE"/>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48D8E7C4-7F53-46AB-A8F5-D748719A8261}"/>
                  </a:ext>
                </a:extLst>
              </p:cNvPr>
              <p:cNvSpPr/>
              <p:nvPr/>
            </p:nvSpPr>
            <p:spPr>
              <a:xfrm>
                <a:off x="1301413" y="3178523"/>
                <a:ext cx="188597" cy="13304"/>
              </a:xfrm>
              <a:custGeom>
                <a:avLst/>
                <a:gdLst>
                  <a:gd name="connsiteX0" fmla="*/ 0 w 188597"/>
                  <a:gd name="connsiteY0" fmla="*/ 0 h 13304"/>
                  <a:gd name="connsiteX1" fmla="*/ 188598 w 188597"/>
                  <a:gd name="connsiteY1" fmla="*/ 0 h 13304"/>
                  <a:gd name="connsiteX2" fmla="*/ 188598 w 188597"/>
                  <a:gd name="connsiteY2" fmla="*/ 13304 h 13304"/>
                  <a:gd name="connsiteX3" fmla="*/ 0 w 188597"/>
                  <a:gd name="connsiteY3" fmla="*/ 13304 h 13304"/>
                </a:gdLst>
                <a:ahLst/>
                <a:cxnLst>
                  <a:cxn ang="0">
                    <a:pos x="connsiteX0" y="connsiteY0"/>
                  </a:cxn>
                  <a:cxn ang="0">
                    <a:pos x="connsiteX1" y="connsiteY1"/>
                  </a:cxn>
                  <a:cxn ang="0">
                    <a:pos x="connsiteX2" y="connsiteY2"/>
                  </a:cxn>
                  <a:cxn ang="0">
                    <a:pos x="connsiteX3" y="connsiteY3"/>
                  </a:cxn>
                </a:cxnLst>
                <a:rect l="l" t="t" r="r" b="b"/>
                <a:pathLst>
                  <a:path w="188597" h="13304">
                    <a:moveTo>
                      <a:pt x="0" y="0"/>
                    </a:moveTo>
                    <a:lnTo>
                      <a:pt x="188598" y="0"/>
                    </a:lnTo>
                    <a:lnTo>
                      <a:pt x="188598" y="13304"/>
                    </a:lnTo>
                    <a:lnTo>
                      <a:pt x="0" y="13304"/>
                    </a:lnTo>
                    <a:close/>
                  </a:path>
                </a:pathLst>
              </a:custGeom>
              <a:solidFill>
                <a:srgbClr val="0787AE"/>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150" name="Graphic 7">
              <a:extLst>
                <a:ext uri="{FF2B5EF4-FFF2-40B4-BE49-F238E27FC236}">
                  <a16:creationId xmlns:a16="http://schemas.microsoft.com/office/drawing/2014/main" id="{135A844D-FD98-40EF-AC6C-D53B18D08C4D}"/>
                </a:ext>
              </a:extLst>
            </p:cNvPr>
            <p:cNvGrpSpPr/>
            <p:nvPr/>
          </p:nvGrpSpPr>
          <p:grpSpPr>
            <a:xfrm>
              <a:off x="1238251" y="1593199"/>
              <a:ext cx="7855727" cy="3616880"/>
              <a:chOff x="1238251" y="1593199"/>
              <a:chExt cx="7855727" cy="3616880"/>
            </a:xfrm>
          </p:grpSpPr>
          <p:sp>
            <p:nvSpPr>
              <p:cNvPr id="151" name="Freeform: Shape 150">
                <a:extLst>
                  <a:ext uri="{FF2B5EF4-FFF2-40B4-BE49-F238E27FC236}">
                    <a16:creationId xmlns:a16="http://schemas.microsoft.com/office/drawing/2014/main" id="{AD3409E3-5057-449A-A8C9-4EC102311B2D}"/>
                  </a:ext>
                </a:extLst>
              </p:cNvPr>
              <p:cNvSpPr/>
              <p:nvPr/>
            </p:nvSpPr>
            <p:spPr>
              <a:xfrm>
                <a:off x="1238251" y="1593199"/>
                <a:ext cx="3870" cy="3867"/>
              </a:xfrm>
              <a:custGeom>
                <a:avLst/>
                <a:gdLst/>
                <a:ahLst/>
                <a:cxnLst/>
                <a:rect l="l" t="t" r="r" b="b"/>
                <a:pathLst>
                  <a:path w="3870" h="3867"/>
                </a:pathLst>
              </a:custGeom>
              <a:noFill/>
              <a:ln w="12024" cap="flat">
                <a:solidFill>
                  <a:srgbClr val="FF6C0E"/>
                </a:solidFill>
                <a:custDash>
                  <a:ds d="466500" sp="46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B4B3709A-A7DC-4AB7-BAAD-6FB04F1963E7}"/>
                  </a:ext>
                </a:extLst>
              </p:cNvPr>
              <p:cNvSpPr/>
              <p:nvPr/>
            </p:nvSpPr>
            <p:spPr>
              <a:xfrm>
                <a:off x="5302018" y="3573074"/>
                <a:ext cx="2226983" cy="243392"/>
              </a:xfrm>
              <a:custGeom>
                <a:avLst/>
                <a:gdLst>
                  <a:gd name="connsiteX0" fmla="*/ 0 w 2226983"/>
                  <a:gd name="connsiteY0" fmla="*/ 108571 h 243392"/>
                  <a:gd name="connsiteX1" fmla="*/ 714140 w 2226983"/>
                  <a:gd name="connsiteY1" fmla="*/ 243392 h 243392"/>
                  <a:gd name="connsiteX2" fmla="*/ 1418874 w 2226983"/>
                  <a:gd name="connsiteY2" fmla="*/ 233878 h 243392"/>
                  <a:gd name="connsiteX3" fmla="*/ 2226984 w 2226983"/>
                  <a:gd name="connsiteY3" fmla="*/ 129456 h 243392"/>
                </a:gdLst>
                <a:ahLst/>
                <a:cxnLst>
                  <a:cxn ang="0">
                    <a:pos x="connsiteX0" y="connsiteY0"/>
                  </a:cxn>
                  <a:cxn ang="0">
                    <a:pos x="connsiteX1" y="connsiteY1"/>
                  </a:cxn>
                  <a:cxn ang="0">
                    <a:pos x="connsiteX2" y="connsiteY2"/>
                  </a:cxn>
                  <a:cxn ang="0">
                    <a:pos x="connsiteX3" y="connsiteY3"/>
                  </a:cxn>
                </a:cxnLst>
                <a:rect l="l" t="t" r="r" b="b"/>
                <a:pathLst>
                  <a:path w="2226983" h="243392">
                    <a:moveTo>
                      <a:pt x="0" y="108571"/>
                    </a:moveTo>
                    <a:cubicBezTo>
                      <a:pt x="139600" y="-40907"/>
                      <a:pt x="529838" y="-70300"/>
                      <a:pt x="714140" y="243392"/>
                    </a:cubicBezTo>
                    <a:cubicBezTo>
                      <a:pt x="714140" y="243392"/>
                      <a:pt x="1124000" y="-225735"/>
                      <a:pt x="1418874" y="233878"/>
                    </a:cubicBezTo>
                    <a:cubicBezTo>
                      <a:pt x="1418874" y="233878"/>
                      <a:pt x="1798856" y="-193557"/>
                      <a:pt x="2226984" y="129456"/>
                    </a:cubicBezTo>
                  </a:path>
                </a:pathLst>
              </a:custGeom>
              <a:noFill/>
              <a:ln w="19332" cap="flat">
                <a:solidFill>
                  <a:srgbClr val="FF6C0E"/>
                </a:solidFill>
                <a:custDash>
                  <a:ds d="466500" sp="46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E82403DF-C902-48C1-BDC4-754DD0ECE76D}"/>
                  </a:ext>
                </a:extLst>
              </p:cNvPr>
              <p:cNvSpPr/>
              <p:nvPr/>
            </p:nvSpPr>
            <p:spPr>
              <a:xfrm>
                <a:off x="3835617" y="3271420"/>
                <a:ext cx="1466400" cy="812332"/>
              </a:xfrm>
              <a:custGeom>
                <a:avLst/>
                <a:gdLst>
                  <a:gd name="connsiteX0" fmla="*/ 0 w 1466400"/>
                  <a:gd name="connsiteY0" fmla="*/ 801964 h 812332"/>
                  <a:gd name="connsiteX1" fmla="*/ 808458 w 1466400"/>
                  <a:gd name="connsiteY1" fmla="*/ 0 h 812332"/>
                  <a:gd name="connsiteX2" fmla="*/ 1466401 w 1466400"/>
                  <a:gd name="connsiteY2" fmla="*/ 409954 h 812332"/>
                </a:gdLst>
                <a:ahLst/>
                <a:cxnLst>
                  <a:cxn ang="0">
                    <a:pos x="connsiteX0" y="connsiteY0"/>
                  </a:cxn>
                  <a:cxn ang="0">
                    <a:pos x="connsiteX1" y="connsiteY1"/>
                  </a:cxn>
                  <a:cxn ang="0">
                    <a:pos x="connsiteX2" y="connsiteY2"/>
                  </a:cxn>
                </a:cxnLst>
                <a:rect l="l" t="t" r="r" b="b"/>
                <a:pathLst>
                  <a:path w="1466400" h="812332">
                    <a:moveTo>
                      <a:pt x="0" y="801964"/>
                    </a:moveTo>
                    <a:cubicBezTo>
                      <a:pt x="0" y="801964"/>
                      <a:pt x="874987" y="964785"/>
                      <a:pt x="808458" y="0"/>
                    </a:cubicBezTo>
                    <a:cubicBezTo>
                      <a:pt x="808458" y="0"/>
                      <a:pt x="1363607" y="24095"/>
                      <a:pt x="1466401" y="409954"/>
                    </a:cubicBezTo>
                  </a:path>
                </a:pathLst>
              </a:custGeom>
              <a:noFill/>
              <a:ln w="19332" cap="flat">
                <a:solidFill>
                  <a:srgbClr val="FF6C0E"/>
                </a:solidFill>
                <a:custDash>
                  <a:ds d="466500" sp="46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2B464EBC-3E79-4A0B-9217-D53601817F5F}"/>
                  </a:ext>
                </a:extLst>
              </p:cNvPr>
              <p:cNvSpPr/>
              <p:nvPr/>
            </p:nvSpPr>
            <p:spPr>
              <a:xfrm>
                <a:off x="7291636" y="3663352"/>
                <a:ext cx="1802341" cy="1546727"/>
              </a:xfrm>
              <a:custGeom>
                <a:avLst/>
                <a:gdLst>
                  <a:gd name="connsiteX0" fmla="*/ 232489 w 1802341"/>
                  <a:gd name="connsiteY0" fmla="*/ 0 h 1546727"/>
                  <a:gd name="connsiteX1" fmla="*/ 363729 w 1802341"/>
                  <a:gd name="connsiteY1" fmla="*/ 1546727 h 1546727"/>
                  <a:gd name="connsiteX2" fmla="*/ 1293790 w 1802341"/>
                  <a:gd name="connsiteY2" fmla="*/ 1060235 h 1546727"/>
                  <a:gd name="connsiteX3" fmla="*/ 1802342 w 1802341"/>
                  <a:gd name="connsiteY3" fmla="*/ 1063329 h 1546727"/>
                </a:gdLst>
                <a:ahLst/>
                <a:cxnLst>
                  <a:cxn ang="0">
                    <a:pos x="connsiteX0" y="connsiteY0"/>
                  </a:cxn>
                  <a:cxn ang="0">
                    <a:pos x="connsiteX1" y="connsiteY1"/>
                  </a:cxn>
                  <a:cxn ang="0">
                    <a:pos x="connsiteX2" y="connsiteY2"/>
                  </a:cxn>
                  <a:cxn ang="0">
                    <a:pos x="connsiteX3" y="connsiteY3"/>
                  </a:cxn>
                </a:cxnLst>
                <a:rect l="l" t="t" r="r" b="b"/>
                <a:pathLst>
                  <a:path w="1802341" h="1546727">
                    <a:moveTo>
                      <a:pt x="232489" y="0"/>
                    </a:moveTo>
                    <a:cubicBezTo>
                      <a:pt x="232489" y="0"/>
                      <a:pt x="-369413" y="1221084"/>
                      <a:pt x="363729" y="1546727"/>
                    </a:cubicBezTo>
                    <a:cubicBezTo>
                      <a:pt x="363729" y="1546727"/>
                      <a:pt x="467800" y="700364"/>
                      <a:pt x="1293790" y="1060235"/>
                    </a:cubicBezTo>
                    <a:cubicBezTo>
                      <a:pt x="1293790" y="1060235"/>
                      <a:pt x="1528211" y="824511"/>
                      <a:pt x="1802342" y="1063329"/>
                    </a:cubicBezTo>
                  </a:path>
                </a:pathLst>
              </a:custGeom>
              <a:noFill/>
              <a:ln w="19332" cap="flat">
                <a:solidFill>
                  <a:srgbClr val="FF6C0E"/>
                </a:solidFill>
                <a:custDash>
                  <a:ds d="466500" sp="466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155" name="Graphic 7">
              <a:extLst>
                <a:ext uri="{FF2B5EF4-FFF2-40B4-BE49-F238E27FC236}">
                  <a16:creationId xmlns:a16="http://schemas.microsoft.com/office/drawing/2014/main" id="{B3E45F6E-B1AC-487C-8C13-42907850DB04}"/>
                </a:ext>
              </a:extLst>
            </p:cNvPr>
            <p:cNvGrpSpPr/>
            <p:nvPr/>
          </p:nvGrpSpPr>
          <p:grpSpPr>
            <a:xfrm>
              <a:off x="2121520" y="1608591"/>
              <a:ext cx="5531291" cy="2870261"/>
              <a:chOff x="2121520" y="1608591"/>
              <a:chExt cx="5531291" cy="2870261"/>
            </a:xfrm>
          </p:grpSpPr>
          <p:sp>
            <p:nvSpPr>
              <p:cNvPr id="156" name="Freeform: Shape 155">
                <a:extLst>
                  <a:ext uri="{FF2B5EF4-FFF2-40B4-BE49-F238E27FC236}">
                    <a16:creationId xmlns:a16="http://schemas.microsoft.com/office/drawing/2014/main" id="{CC938817-A7EF-45FF-924E-63639775877E}"/>
                  </a:ext>
                </a:extLst>
              </p:cNvPr>
              <p:cNvSpPr/>
              <p:nvPr/>
            </p:nvSpPr>
            <p:spPr>
              <a:xfrm>
                <a:off x="2394102" y="1783643"/>
                <a:ext cx="244793" cy="303628"/>
              </a:xfrm>
              <a:custGeom>
                <a:avLst/>
                <a:gdLst>
                  <a:gd name="connsiteX0" fmla="*/ 122571 w 244793"/>
                  <a:gd name="connsiteY0" fmla="*/ 303628 h 303628"/>
                  <a:gd name="connsiteX1" fmla="*/ 116108 w 244793"/>
                  <a:gd name="connsiteY1" fmla="*/ 301308 h 303628"/>
                  <a:gd name="connsiteX2" fmla="*/ 0 w 244793"/>
                  <a:gd name="connsiteY2" fmla="*/ 120154 h 303628"/>
                  <a:gd name="connsiteX3" fmla="*/ 124572 w 244793"/>
                  <a:gd name="connsiteY3" fmla="*/ 20 h 303628"/>
                  <a:gd name="connsiteX4" fmla="*/ 244794 w 244793"/>
                  <a:gd name="connsiteY4" fmla="*/ 120154 h 303628"/>
                  <a:gd name="connsiteX5" fmla="*/ 128686 w 244793"/>
                  <a:gd name="connsiteY5" fmla="*/ 301308 h 303628"/>
                  <a:gd name="connsiteX6" fmla="*/ 122571 w 244793"/>
                  <a:gd name="connsiteY6" fmla="*/ 303628 h 30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793" h="303628">
                    <a:moveTo>
                      <a:pt x="122571" y="303628"/>
                    </a:moveTo>
                    <a:cubicBezTo>
                      <a:pt x="120210" y="303632"/>
                      <a:pt x="117927" y="302812"/>
                      <a:pt x="116108" y="301308"/>
                    </a:cubicBezTo>
                    <a:cubicBezTo>
                      <a:pt x="111347" y="297440"/>
                      <a:pt x="0" y="205548"/>
                      <a:pt x="0" y="120154"/>
                    </a:cubicBezTo>
                    <a:cubicBezTo>
                      <a:pt x="1204" y="52605"/>
                      <a:pt x="56974" y="-1182"/>
                      <a:pt x="124572" y="20"/>
                    </a:cubicBezTo>
                    <a:cubicBezTo>
                      <a:pt x="190478" y="1191"/>
                      <a:pt x="243621" y="54297"/>
                      <a:pt x="244794" y="120154"/>
                    </a:cubicBezTo>
                    <a:cubicBezTo>
                      <a:pt x="244794" y="205548"/>
                      <a:pt x="133601" y="297440"/>
                      <a:pt x="128686" y="301308"/>
                    </a:cubicBezTo>
                    <a:cubicBezTo>
                      <a:pt x="126964" y="302742"/>
                      <a:pt x="124812" y="303559"/>
                      <a:pt x="122571" y="303628"/>
                    </a:cubicBezTo>
                    <a:close/>
                  </a:path>
                </a:pathLst>
              </a:custGeom>
              <a:solidFill>
                <a:srgbClr val="59C9E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61BD314D-16BB-4504-8AF3-F3BDE68D0851}"/>
                  </a:ext>
                </a:extLst>
              </p:cNvPr>
              <p:cNvSpPr/>
              <p:nvPr/>
            </p:nvSpPr>
            <p:spPr>
              <a:xfrm>
                <a:off x="2455407" y="1842613"/>
                <a:ext cx="122454" cy="122367"/>
              </a:xfrm>
              <a:custGeom>
                <a:avLst/>
                <a:gdLst>
                  <a:gd name="connsiteX0" fmla="*/ 61266 w 122454"/>
                  <a:gd name="connsiteY0" fmla="*/ 122368 h 122367"/>
                  <a:gd name="connsiteX1" fmla="*/ 0 w 122454"/>
                  <a:gd name="connsiteY1" fmla="*/ 61222 h 122367"/>
                  <a:gd name="connsiteX2" fmla="*/ 61189 w 122454"/>
                  <a:gd name="connsiteY2" fmla="*/ 0 h 122367"/>
                  <a:gd name="connsiteX3" fmla="*/ 122455 w 122454"/>
                  <a:gd name="connsiteY3" fmla="*/ 61145 h 122367"/>
                  <a:gd name="connsiteX4" fmla="*/ 122455 w 122454"/>
                  <a:gd name="connsiteY4" fmla="*/ 61184 h 122367"/>
                  <a:gd name="connsiteX5" fmla="*/ 61266 w 122454"/>
                  <a:gd name="connsiteY5" fmla="*/ 122368 h 122367"/>
                  <a:gd name="connsiteX6" fmla="*/ 61266 w 122454"/>
                  <a:gd name="connsiteY6" fmla="*/ 20420 h 122367"/>
                  <a:gd name="connsiteX7" fmla="*/ 20396 w 122454"/>
                  <a:gd name="connsiteY7" fmla="*/ 61184 h 122367"/>
                  <a:gd name="connsiteX8" fmla="*/ 61189 w 122454"/>
                  <a:gd name="connsiteY8" fmla="*/ 102025 h 122367"/>
                  <a:gd name="connsiteX9" fmla="*/ 102059 w 122454"/>
                  <a:gd name="connsiteY9" fmla="*/ 61261 h 122367"/>
                  <a:gd name="connsiteX10" fmla="*/ 102059 w 122454"/>
                  <a:gd name="connsiteY10" fmla="*/ 61184 h 122367"/>
                  <a:gd name="connsiteX11" fmla="*/ 61266 w 122454"/>
                  <a:gd name="connsiteY11" fmla="*/ 20420 h 12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54" h="122367">
                    <a:moveTo>
                      <a:pt x="61266" y="122368"/>
                    </a:moveTo>
                    <a:cubicBezTo>
                      <a:pt x="27452" y="122389"/>
                      <a:pt x="23" y="95013"/>
                      <a:pt x="0" y="61222"/>
                    </a:cubicBezTo>
                    <a:cubicBezTo>
                      <a:pt x="-23" y="27432"/>
                      <a:pt x="27374" y="21"/>
                      <a:pt x="61189" y="0"/>
                    </a:cubicBezTo>
                    <a:cubicBezTo>
                      <a:pt x="95003" y="-21"/>
                      <a:pt x="122432" y="27354"/>
                      <a:pt x="122455" y="61145"/>
                    </a:cubicBezTo>
                    <a:cubicBezTo>
                      <a:pt x="122455" y="61158"/>
                      <a:pt x="122455" y="61171"/>
                      <a:pt x="122455" y="61184"/>
                    </a:cubicBezTo>
                    <a:cubicBezTo>
                      <a:pt x="122432" y="94951"/>
                      <a:pt x="95057" y="122325"/>
                      <a:pt x="61266" y="122368"/>
                    </a:cubicBezTo>
                    <a:close/>
                    <a:moveTo>
                      <a:pt x="61266" y="20420"/>
                    </a:moveTo>
                    <a:cubicBezTo>
                      <a:pt x="38714" y="20399"/>
                      <a:pt x="20419" y="38649"/>
                      <a:pt x="20396" y="61184"/>
                    </a:cubicBezTo>
                    <a:cubicBezTo>
                      <a:pt x="20373" y="83718"/>
                      <a:pt x="38637" y="102003"/>
                      <a:pt x="61189" y="102025"/>
                    </a:cubicBezTo>
                    <a:cubicBezTo>
                      <a:pt x="83741" y="102046"/>
                      <a:pt x="102035" y="83795"/>
                      <a:pt x="102059" y="61261"/>
                    </a:cubicBezTo>
                    <a:cubicBezTo>
                      <a:pt x="102059" y="61235"/>
                      <a:pt x="102059" y="61210"/>
                      <a:pt x="102059" y="61184"/>
                    </a:cubicBezTo>
                    <a:cubicBezTo>
                      <a:pt x="102035" y="38680"/>
                      <a:pt x="83787" y="20442"/>
                      <a:pt x="61266" y="20420"/>
                    </a:cubicBez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93F43DD9-9A05-4AE1-9A9B-8E8594A1CFFF}"/>
                  </a:ext>
                </a:extLst>
              </p:cNvPr>
              <p:cNvSpPr/>
              <p:nvPr/>
            </p:nvSpPr>
            <p:spPr>
              <a:xfrm>
                <a:off x="2121520" y="4175145"/>
                <a:ext cx="244870" cy="303707"/>
              </a:xfrm>
              <a:custGeom>
                <a:avLst/>
                <a:gdLst>
                  <a:gd name="connsiteX0" fmla="*/ 122571 w 244870"/>
                  <a:gd name="connsiteY0" fmla="*/ 303707 h 303707"/>
                  <a:gd name="connsiteX1" fmla="*/ 116108 w 244870"/>
                  <a:gd name="connsiteY1" fmla="*/ 301425 h 303707"/>
                  <a:gd name="connsiteX2" fmla="*/ 0 w 244870"/>
                  <a:gd name="connsiteY2" fmla="*/ 120194 h 303707"/>
                  <a:gd name="connsiteX3" fmla="*/ 124611 w 244870"/>
                  <a:gd name="connsiteY3" fmla="*/ 20 h 303707"/>
                  <a:gd name="connsiteX4" fmla="*/ 244871 w 244870"/>
                  <a:gd name="connsiteY4" fmla="*/ 120194 h 303707"/>
                  <a:gd name="connsiteX5" fmla="*/ 128763 w 244870"/>
                  <a:gd name="connsiteY5" fmla="*/ 301425 h 303707"/>
                  <a:gd name="connsiteX6" fmla="*/ 122571 w 244870"/>
                  <a:gd name="connsiteY6" fmla="*/ 303707 h 30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70" h="303707">
                    <a:moveTo>
                      <a:pt x="122571" y="303707"/>
                    </a:moveTo>
                    <a:cubicBezTo>
                      <a:pt x="120214" y="303726"/>
                      <a:pt x="117927" y="302918"/>
                      <a:pt x="116108" y="301425"/>
                    </a:cubicBezTo>
                    <a:cubicBezTo>
                      <a:pt x="111347" y="297558"/>
                      <a:pt x="0" y="205627"/>
                      <a:pt x="0" y="120194"/>
                    </a:cubicBezTo>
                    <a:cubicBezTo>
                      <a:pt x="1204" y="52622"/>
                      <a:pt x="56993" y="-1179"/>
                      <a:pt x="124611" y="20"/>
                    </a:cubicBezTo>
                    <a:cubicBezTo>
                      <a:pt x="190536" y="1191"/>
                      <a:pt x="243698" y="54315"/>
                      <a:pt x="244871" y="120194"/>
                    </a:cubicBezTo>
                    <a:cubicBezTo>
                      <a:pt x="244871" y="205627"/>
                      <a:pt x="133640" y="297558"/>
                      <a:pt x="128763" y="301425"/>
                    </a:cubicBezTo>
                    <a:cubicBezTo>
                      <a:pt x="127010" y="302856"/>
                      <a:pt x="124831" y="303657"/>
                      <a:pt x="122571" y="303707"/>
                    </a:cubicBezTo>
                    <a:close/>
                  </a:path>
                </a:pathLst>
              </a:custGeom>
              <a:solidFill>
                <a:srgbClr val="59C9E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C1F3B30-F54B-4590-A273-076D1B640C4B}"/>
                  </a:ext>
                </a:extLst>
              </p:cNvPr>
              <p:cNvSpPr/>
              <p:nvPr/>
            </p:nvSpPr>
            <p:spPr>
              <a:xfrm>
                <a:off x="2182825" y="4234156"/>
                <a:ext cx="122454" cy="122367"/>
              </a:xfrm>
              <a:custGeom>
                <a:avLst/>
                <a:gdLst>
                  <a:gd name="connsiteX0" fmla="*/ 61266 w 122454"/>
                  <a:gd name="connsiteY0" fmla="*/ 122368 h 122367"/>
                  <a:gd name="connsiteX1" fmla="*/ 0 w 122454"/>
                  <a:gd name="connsiteY1" fmla="*/ 61223 h 122367"/>
                  <a:gd name="connsiteX2" fmla="*/ 61189 w 122454"/>
                  <a:gd name="connsiteY2" fmla="*/ 0 h 122367"/>
                  <a:gd name="connsiteX3" fmla="*/ 122455 w 122454"/>
                  <a:gd name="connsiteY3" fmla="*/ 61145 h 122367"/>
                  <a:gd name="connsiteX4" fmla="*/ 122455 w 122454"/>
                  <a:gd name="connsiteY4" fmla="*/ 61184 h 122367"/>
                  <a:gd name="connsiteX5" fmla="*/ 61266 w 122454"/>
                  <a:gd name="connsiteY5" fmla="*/ 122368 h 122367"/>
                  <a:gd name="connsiteX6" fmla="*/ 61266 w 122454"/>
                  <a:gd name="connsiteY6" fmla="*/ 20421 h 122367"/>
                  <a:gd name="connsiteX7" fmla="*/ 20396 w 122454"/>
                  <a:gd name="connsiteY7" fmla="*/ 61184 h 122367"/>
                  <a:gd name="connsiteX8" fmla="*/ 61189 w 122454"/>
                  <a:gd name="connsiteY8" fmla="*/ 102025 h 122367"/>
                  <a:gd name="connsiteX9" fmla="*/ 102059 w 122454"/>
                  <a:gd name="connsiteY9" fmla="*/ 61261 h 122367"/>
                  <a:gd name="connsiteX10" fmla="*/ 102059 w 122454"/>
                  <a:gd name="connsiteY10" fmla="*/ 61184 h 122367"/>
                  <a:gd name="connsiteX11" fmla="*/ 61266 w 122454"/>
                  <a:gd name="connsiteY11" fmla="*/ 20421 h 12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54" h="122367">
                    <a:moveTo>
                      <a:pt x="61266" y="122368"/>
                    </a:moveTo>
                    <a:cubicBezTo>
                      <a:pt x="27452" y="122387"/>
                      <a:pt x="23" y="95013"/>
                      <a:pt x="0" y="61223"/>
                    </a:cubicBezTo>
                    <a:cubicBezTo>
                      <a:pt x="-23" y="27432"/>
                      <a:pt x="27374" y="23"/>
                      <a:pt x="61189" y="0"/>
                    </a:cubicBezTo>
                    <a:cubicBezTo>
                      <a:pt x="95003" y="-23"/>
                      <a:pt x="122432" y="27355"/>
                      <a:pt x="122455" y="61145"/>
                    </a:cubicBezTo>
                    <a:cubicBezTo>
                      <a:pt x="122455" y="61157"/>
                      <a:pt x="122455" y="61172"/>
                      <a:pt x="122455" y="61184"/>
                    </a:cubicBezTo>
                    <a:cubicBezTo>
                      <a:pt x="122412" y="94943"/>
                      <a:pt x="95050" y="122302"/>
                      <a:pt x="61266" y="122368"/>
                    </a:cubicBezTo>
                    <a:close/>
                    <a:moveTo>
                      <a:pt x="61266" y="20421"/>
                    </a:moveTo>
                    <a:cubicBezTo>
                      <a:pt x="38714" y="20401"/>
                      <a:pt x="20419" y="38648"/>
                      <a:pt x="20396" y="61184"/>
                    </a:cubicBezTo>
                    <a:cubicBezTo>
                      <a:pt x="20373" y="83720"/>
                      <a:pt x="38637" y="102001"/>
                      <a:pt x="61189" y="102025"/>
                    </a:cubicBezTo>
                    <a:cubicBezTo>
                      <a:pt x="83741" y="102044"/>
                      <a:pt x="102035" y="83797"/>
                      <a:pt x="102059" y="61261"/>
                    </a:cubicBezTo>
                    <a:cubicBezTo>
                      <a:pt x="102059" y="61234"/>
                      <a:pt x="102059" y="61211"/>
                      <a:pt x="102059" y="61184"/>
                    </a:cubicBezTo>
                    <a:cubicBezTo>
                      <a:pt x="102016" y="38687"/>
                      <a:pt x="83779" y="20463"/>
                      <a:pt x="61266" y="20421"/>
                    </a:cubicBez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03232C02-74DA-4CBA-A5C9-5F72E439B68D}"/>
                  </a:ext>
                </a:extLst>
              </p:cNvPr>
              <p:cNvSpPr/>
              <p:nvPr/>
            </p:nvSpPr>
            <p:spPr>
              <a:xfrm>
                <a:off x="2914961" y="3775626"/>
                <a:ext cx="233840" cy="292111"/>
              </a:xfrm>
              <a:custGeom>
                <a:avLst/>
                <a:gdLst>
                  <a:gd name="connsiteX0" fmla="*/ 116920 w 233840"/>
                  <a:gd name="connsiteY0" fmla="*/ 292112 h 292111"/>
                  <a:gd name="connsiteX1" fmla="*/ 110767 w 233840"/>
                  <a:gd name="connsiteY1" fmla="*/ 289907 h 292111"/>
                  <a:gd name="connsiteX2" fmla="*/ 0 w 233840"/>
                  <a:gd name="connsiteY2" fmla="*/ 116837 h 292111"/>
                  <a:gd name="connsiteX3" fmla="*/ 116920 w 233840"/>
                  <a:gd name="connsiteY3" fmla="*/ 0 h 292111"/>
                  <a:gd name="connsiteX4" fmla="*/ 233841 w 233840"/>
                  <a:gd name="connsiteY4" fmla="*/ 116837 h 292111"/>
                  <a:gd name="connsiteX5" fmla="*/ 123113 w 233840"/>
                  <a:gd name="connsiteY5" fmla="*/ 289907 h 292111"/>
                  <a:gd name="connsiteX6" fmla="*/ 116920 w 233840"/>
                  <a:gd name="connsiteY6" fmla="*/ 292112 h 29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40" h="292111">
                    <a:moveTo>
                      <a:pt x="116920" y="292112"/>
                    </a:moveTo>
                    <a:cubicBezTo>
                      <a:pt x="114676" y="292112"/>
                      <a:pt x="112501" y="291335"/>
                      <a:pt x="110767" y="289907"/>
                    </a:cubicBezTo>
                    <a:cubicBezTo>
                      <a:pt x="106238" y="286040"/>
                      <a:pt x="0" y="198402"/>
                      <a:pt x="0" y="116837"/>
                    </a:cubicBezTo>
                    <a:cubicBezTo>
                      <a:pt x="0" y="52312"/>
                      <a:pt x="52345" y="0"/>
                      <a:pt x="116920" y="0"/>
                    </a:cubicBezTo>
                    <a:cubicBezTo>
                      <a:pt x="181496" y="0"/>
                      <a:pt x="233841" y="52308"/>
                      <a:pt x="233841" y="116837"/>
                    </a:cubicBezTo>
                    <a:cubicBezTo>
                      <a:pt x="233841" y="198402"/>
                      <a:pt x="127641" y="286195"/>
                      <a:pt x="123113" y="289907"/>
                    </a:cubicBezTo>
                    <a:cubicBezTo>
                      <a:pt x="121363" y="291335"/>
                      <a:pt x="119177" y="292112"/>
                      <a:pt x="116920" y="292112"/>
                    </a:cubicBezTo>
                    <a:close/>
                  </a:path>
                </a:pathLst>
              </a:custGeom>
              <a:solidFill>
                <a:srgbClr val="59C9E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4046D5B6-878B-4C51-B806-A34F314173C8}"/>
                  </a:ext>
                </a:extLst>
              </p:cNvPr>
              <p:cNvSpPr/>
              <p:nvPr/>
            </p:nvSpPr>
            <p:spPr>
              <a:xfrm>
                <a:off x="2973402" y="3834025"/>
                <a:ext cx="116959" cy="116875"/>
              </a:xfrm>
              <a:custGeom>
                <a:avLst/>
                <a:gdLst>
                  <a:gd name="connsiteX0" fmla="*/ 58480 w 116959"/>
                  <a:gd name="connsiteY0" fmla="*/ 116876 h 116875"/>
                  <a:gd name="connsiteX1" fmla="*/ 0 w 116959"/>
                  <a:gd name="connsiteY1" fmla="*/ 58438 h 116875"/>
                  <a:gd name="connsiteX2" fmla="*/ 58480 w 116959"/>
                  <a:gd name="connsiteY2" fmla="*/ 0 h 116875"/>
                  <a:gd name="connsiteX3" fmla="*/ 116959 w 116959"/>
                  <a:gd name="connsiteY3" fmla="*/ 58438 h 116875"/>
                  <a:gd name="connsiteX4" fmla="*/ 58480 w 116959"/>
                  <a:gd name="connsiteY4" fmla="*/ 116876 h 116875"/>
                  <a:gd name="connsiteX5" fmla="*/ 58480 w 116959"/>
                  <a:gd name="connsiteY5" fmla="*/ 19492 h 116875"/>
                  <a:gd name="connsiteX6" fmla="*/ 19506 w 116959"/>
                  <a:gd name="connsiteY6" fmla="*/ 58438 h 116875"/>
                  <a:gd name="connsiteX7" fmla="*/ 58480 w 116959"/>
                  <a:gd name="connsiteY7" fmla="*/ 97383 h 116875"/>
                  <a:gd name="connsiteX8" fmla="*/ 97453 w 116959"/>
                  <a:gd name="connsiteY8" fmla="*/ 58438 h 116875"/>
                  <a:gd name="connsiteX9" fmla="*/ 58480 w 116959"/>
                  <a:gd name="connsiteY9" fmla="*/ 19492 h 1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59" h="116875">
                    <a:moveTo>
                      <a:pt x="58480" y="116876"/>
                    </a:moveTo>
                    <a:cubicBezTo>
                      <a:pt x="26182" y="116876"/>
                      <a:pt x="0" y="90712"/>
                      <a:pt x="0" y="58438"/>
                    </a:cubicBezTo>
                    <a:cubicBezTo>
                      <a:pt x="0" y="26163"/>
                      <a:pt x="26182" y="0"/>
                      <a:pt x="58480" y="0"/>
                    </a:cubicBezTo>
                    <a:cubicBezTo>
                      <a:pt x="90777" y="0"/>
                      <a:pt x="116959" y="26163"/>
                      <a:pt x="116959" y="58438"/>
                    </a:cubicBezTo>
                    <a:cubicBezTo>
                      <a:pt x="116936" y="90704"/>
                      <a:pt x="90769" y="116856"/>
                      <a:pt x="58480" y="116876"/>
                    </a:cubicBezTo>
                    <a:close/>
                    <a:moveTo>
                      <a:pt x="58480" y="19492"/>
                    </a:moveTo>
                    <a:cubicBezTo>
                      <a:pt x="36957" y="19492"/>
                      <a:pt x="19506" y="36927"/>
                      <a:pt x="19506" y="58438"/>
                    </a:cubicBezTo>
                    <a:cubicBezTo>
                      <a:pt x="19506" y="79949"/>
                      <a:pt x="36953" y="97383"/>
                      <a:pt x="58480" y="97383"/>
                    </a:cubicBezTo>
                    <a:cubicBezTo>
                      <a:pt x="80002" y="97383"/>
                      <a:pt x="97453" y="79949"/>
                      <a:pt x="97453" y="58438"/>
                    </a:cubicBezTo>
                    <a:cubicBezTo>
                      <a:pt x="97430" y="36938"/>
                      <a:pt x="79994" y="19511"/>
                      <a:pt x="58480" y="19492"/>
                    </a:cubicBez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FE27D7D-17A4-446C-ABD6-3B188669FEEB}"/>
                  </a:ext>
                </a:extLst>
              </p:cNvPr>
              <p:cNvSpPr/>
              <p:nvPr/>
            </p:nvSpPr>
            <p:spPr>
              <a:xfrm>
                <a:off x="5902643" y="3555256"/>
                <a:ext cx="233840" cy="292111"/>
              </a:xfrm>
              <a:custGeom>
                <a:avLst/>
                <a:gdLst>
                  <a:gd name="connsiteX0" fmla="*/ 116921 w 233840"/>
                  <a:gd name="connsiteY0" fmla="*/ 292112 h 292111"/>
                  <a:gd name="connsiteX1" fmla="*/ 110728 w 233840"/>
                  <a:gd name="connsiteY1" fmla="*/ 289907 h 292111"/>
                  <a:gd name="connsiteX2" fmla="*/ 0 w 233840"/>
                  <a:gd name="connsiteY2" fmla="*/ 116837 h 292111"/>
                  <a:gd name="connsiteX3" fmla="*/ 116921 w 233840"/>
                  <a:gd name="connsiteY3" fmla="*/ 0 h 292111"/>
                  <a:gd name="connsiteX4" fmla="*/ 233841 w 233840"/>
                  <a:gd name="connsiteY4" fmla="*/ 116837 h 292111"/>
                  <a:gd name="connsiteX5" fmla="*/ 123074 w 233840"/>
                  <a:gd name="connsiteY5" fmla="*/ 289907 h 292111"/>
                  <a:gd name="connsiteX6" fmla="*/ 116921 w 233840"/>
                  <a:gd name="connsiteY6" fmla="*/ 292112 h 29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40" h="292111">
                    <a:moveTo>
                      <a:pt x="116921" y="292112"/>
                    </a:moveTo>
                    <a:cubicBezTo>
                      <a:pt x="114676" y="292120"/>
                      <a:pt x="112470" y="291338"/>
                      <a:pt x="110728" y="289907"/>
                    </a:cubicBezTo>
                    <a:cubicBezTo>
                      <a:pt x="106200" y="286040"/>
                      <a:pt x="0" y="198402"/>
                      <a:pt x="0" y="116837"/>
                    </a:cubicBezTo>
                    <a:cubicBezTo>
                      <a:pt x="0" y="52312"/>
                      <a:pt x="52365" y="0"/>
                      <a:pt x="116921" y="0"/>
                    </a:cubicBezTo>
                    <a:cubicBezTo>
                      <a:pt x="181476" y="0"/>
                      <a:pt x="233841" y="52312"/>
                      <a:pt x="233841" y="116837"/>
                    </a:cubicBezTo>
                    <a:cubicBezTo>
                      <a:pt x="233841" y="198402"/>
                      <a:pt x="127603" y="286195"/>
                      <a:pt x="123074" y="289907"/>
                    </a:cubicBezTo>
                    <a:cubicBezTo>
                      <a:pt x="121333" y="291334"/>
                      <a:pt x="119165" y="292112"/>
                      <a:pt x="116921" y="292112"/>
                    </a:cubicBezTo>
                    <a:close/>
                  </a:path>
                </a:pathLst>
              </a:custGeom>
              <a:solidFill>
                <a:srgbClr val="59C9E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82D54853-F858-4F00-A1ED-3EF7B71A26AA}"/>
                  </a:ext>
                </a:extLst>
              </p:cNvPr>
              <p:cNvSpPr/>
              <p:nvPr/>
            </p:nvSpPr>
            <p:spPr>
              <a:xfrm>
                <a:off x="5961045" y="3613655"/>
                <a:ext cx="116959" cy="116875"/>
              </a:xfrm>
              <a:custGeom>
                <a:avLst/>
                <a:gdLst>
                  <a:gd name="connsiteX0" fmla="*/ 58518 w 116959"/>
                  <a:gd name="connsiteY0" fmla="*/ 116876 h 116875"/>
                  <a:gd name="connsiteX1" fmla="*/ 0 w 116959"/>
                  <a:gd name="connsiteY1" fmla="*/ 58477 h 116875"/>
                  <a:gd name="connsiteX2" fmla="*/ 58441 w 116959"/>
                  <a:gd name="connsiteY2" fmla="*/ 0 h 116875"/>
                  <a:gd name="connsiteX3" fmla="*/ 116959 w 116959"/>
                  <a:gd name="connsiteY3" fmla="*/ 58399 h 116875"/>
                  <a:gd name="connsiteX4" fmla="*/ 116959 w 116959"/>
                  <a:gd name="connsiteY4" fmla="*/ 58438 h 116875"/>
                  <a:gd name="connsiteX5" fmla="*/ 58518 w 116959"/>
                  <a:gd name="connsiteY5" fmla="*/ 116876 h 116875"/>
                  <a:gd name="connsiteX6" fmla="*/ 58518 w 116959"/>
                  <a:gd name="connsiteY6" fmla="*/ 19492 h 116875"/>
                  <a:gd name="connsiteX7" fmla="*/ 19545 w 116959"/>
                  <a:gd name="connsiteY7" fmla="*/ 58438 h 116875"/>
                  <a:gd name="connsiteX8" fmla="*/ 58518 w 116959"/>
                  <a:gd name="connsiteY8" fmla="*/ 97384 h 116875"/>
                  <a:gd name="connsiteX9" fmla="*/ 97492 w 116959"/>
                  <a:gd name="connsiteY9" fmla="*/ 58438 h 116875"/>
                  <a:gd name="connsiteX10" fmla="*/ 58518 w 116959"/>
                  <a:gd name="connsiteY10" fmla="*/ 19492 h 1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959" h="116875">
                    <a:moveTo>
                      <a:pt x="58518" y="116876"/>
                    </a:moveTo>
                    <a:cubicBezTo>
                      <a:pt x="26240" y="116899"/>
                      <a:pt x="39" y="90751"/>
                      <a:pt x="0" y="58477"/>
                    </a:cubicBezTo>
                    <a:cubicBezTo>
                      <a:pt x="-39" y="26202"/>
                      <a:pt x="26163" y="23"/>
                      <a:pt x="58441" y="0"/>
                    </a:cubicBezTo>
                    <a:cubicBezTo>
                      <a:pt x="90719" y="-19"/>
                      <a:pt x="116920" y="26125"/>
                      <a:pt x="116959" y="58399"/>
                    </a:cubicBezTo>
                    <a:cubicBezTo>
                      <a:pt x="116959" y="58411"/>
                      <a:pt x="116959" y="58426"/>
                      <a:pt x="116959" y="58438"/>
                    </a:cubicBezTo>
                    <a:cubicBezTo>
                      <a:pt x="116920" y="90681"/>
                      <a:pt x="90796" y="116814"/>
                      <a:pt x="58518" y="116876"/>
                    </a:cubicBezTo>
                    <a:close/>
                    <a:moveTo>
                      <a:pt x="58518" y="19492"/>
                    </a:moveTo>
                    <a:cubicBezTo>
                      <a:pt x="36999" y="19492"/>
                      <a:pt x="19545" y="36931"/>
                      <a:pt x="19545" y="58438"/>
                    </a:cubicBezTo>
                    <a:cubicBezTo>
                      <a:pt x="19545" y="79949"/>
                      <a:pt x="36999" y="97384"/>
                      <a:pt x="58518" y="97384"/>
                    </a:cubicBezTo>
                    <a:cubicBezTo>
                      <a:pt x="80037" y="97384"/>
                      <a:pt x="97492" y="79949"/>
                      <a:pt x="97492" y="58438"/>
                    </a:cubicBezTo>
                    <a:cubicBezTo>
                      <a:pt x="97453" y="36939"/>
                      <a:pt x="80037" y="19515"/>
                      <a:pt x="58518" y="19492"/>
                    </a:cubicBez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6CEE12EB-0D32-4FED-9753-24C56824CCF3}"/>
                  </a:ext>
                </a:extLst>
              </p:cNvPr>
              <p:cNvSpPr/>
              <p:nvPr/>
            </p:nvSpPr>
            <p:spPr>
              <a:xfrm>
                <a:off x="6599986" y="3555178"/>
                <a:ext cx="233840" cy="292112"/>
              </a:xfrm>
              <a:custGeom>
                <a:avLst/>
                <a:gdLst>
                  <a:gd name="connsiteX0" fmla="*/ 116920 w 233840"/>
                  <a:gd name="connsiteY0" fmla="*/ 292112 h 292112"/>
                  <a:gd name="connsiteX1" fmla="*/ 110728 w 233840"/>
                  <a:gd name="connsiteY1" fmla="*/ 289907 h 292112"/>
                  <a:gd name="connsiteX2" fmla="*/ 0 w 233840"/>
                  <a:gd name="connsiteY2" fmla="*/ 116837 h 292112"/>
                  <a:gd name="connsiteX3" fmla="*/ 116920 w 233840"/>
                  <a:gd name="connsiteY3" fmla="*/ 0 h 292112"/>
                  <a:gd name="connsiteX4" fmla="*/ 233841 w 233840"/>
                  <a:gd name="connsiteY4" fmla="*/ 116837 h 292112"/>
                  <a:gd name="connsiteX5" fmla="*/ 123074 w 233840"/>
                  <a:gd name="connsiteY5" fmla="*/ 289907 h 292112"/>
                  <a:gd name="connsiteX6" fmla="*/ 116920 w 233840"/>
                  <a:gd name="connsiteY6" fmla="*/ 292112 h 29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40" h="292112">
                    <a:moveTo>
                      <a:pt x="116920" y="292112"/>
                    </a:moveTo>
                    <a:cubicBezTo>
                      <a:pt x="114676" y="292120"/>
                      <a:pt x="112470" y="291338"/>
                      <a:pt x="110728" y="289907"/>
                    </a:cubicBezTo>
                    <a:cubicBezTo>
                      <a:pt x="106200" y="286040"/>
                      <a:pt x="0" y="198402"/>
                      <a:pt x="0" y="116837"/>
                    </a:cubicBezTo>
                    <a:cubicBezTo>
                      <a:pt x="0" y="52312"/>
                      <a:pt x="52365" y="0"/>
                      <a:pt x="116920" y="0"/>
                    </a:cubicBezTo>
                    <a:cubicBezTo>
                      <a:pt x="181476" y="0"/>
                      <a:pt x="233841" y="52312"/>
                      <a:pt x="233841" y="116837"/>
                    </a:cubicBezTo>
                    <a:cubicBezTo>
                      <a:pt x="233841" y="198402"/>
                      <a:pt x="127602" y="286195"/>
                      <a:pt x="123074" y="289907"/>
                    </a:cubicBezTo>
                    <a:cubicBezTo>
                      <a:pt x="121332" y="291335"/>
                      <a:pt x="119165" y="292112"/>
                      <a:pt x="116920" y="292112"/>
                    </a:cubicBezTo>
                    <a:close/>
                  </a:path>
                </a:pathLst>
              </a:custGeom>
              <a:solidFill>
                <a:srgbClr val="59C9E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D09463A4-AB58-4914-9EBE-FB0438D302E5}"/>
                  </a:ext>
                </a:extLst>
              </p:cNvPr>
              <p:cNvSpPr/>
              <p:nvPr/>
            </p:nvSpPr>
            <p:spPr>
              <a:xfrm>
                <a:off x="6658388" y="3613578"/>
                <a:ext cx="116959" cy="116875"/>
              </a:xfrm>
              <a:custGeom>
                <a:avLst/>
                <a:gdLst>
                  <a:gd name="connsiteX0" fmla="*/ 58518 w 116959"/>
                  <a:gd name="connsiteY0" fmla="*/ 116876 h 116875"/>
                  <a:gd name="connsiteX1" fmla="*/ 0 w 116959"/>
                  <a:gd name="connsiteY1" fmla="*/ 58477 h 116875"/>
                  <a:gd name="connsiteX2" fmla="*/ 58441 w 116959"/>
                  <a:gd name="connsiteY2" fmla="*/ 0 h 116875"/>
                  <a:gd name="connsiteX3" fmla="*/ 116960 w 116959"/>
                  <a:gd name="connsiteY3" fmla="*/ 58399 h 116875"/>
                  <a:gd name="connsiteX4" fmla="*/ 116960 w 116959"/>
                  <a:gd name="connsiteY4" fmla="*/ 58438 h 116875"/>
                  <a:gd name="connsiteX5" fmla="*/ 58518 w 116959"/>
                  <a:gd name="connsiteY5" fmla="*/ 116876 h 116875"/>
                  <a:gd name="connsiteX6" fmla="*/ 58518 w 116959"/>
                  <a:gd name="connsiteY6" fmla="*/ 19492 h 116875"/>
                  <a:gd name="connsiteX7" fmla="*/ 19545 w 116959"/>
                  <a:gd name="connsiteY7" fmla="*/ 58438 h 116875"/>
                  <a:gd name="connsiteX8" fmla="*/ 58518 w 116959"/>
                  <a:gd name="connsiteY8" fmla="*/ 97384 h 116875"/>
                  <a:gd name="connsiteX9" fmla="*/ 97492 w 116959"/>
                  <a:gd name="connsiteY9" fmla="*/ 58438 h 116875"/>
                  <a:gd name="connsiteX10" fmla="*/ 58518 w 116959"/>
                  <a:gd name="connsiteY10" fmla="*/ 19492 h 1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959" h="116875">
                    <a:moveTo>
                      <a:pt x="58518" y="116876"/>
                    </a:moveTo>
                    <a:cubicBezTo>
                      <a:pt x="26202" y="116895"/>
                      <a:pt x="39" y="90751"/>
                      <a:pt x="0" y="58477"/>
                    </a:cubicBezTo>
                    <a:cubicBezTo>
                      <a:pt x="-39" y="26202"/>
                      <a:pt x="26124" y="23"/>
                      <a:pt x="58441" y="0"/>
                    </a:cubicBezTo>
                    <a:cubicBezTo>
                      <a:pt x="90719" y="-19"/>
                      <a:pt x="116921" y="26125"/>
                      <a:pt x="116960" y="58399"/>
                    </a:cubicBezTo>
                    <a:cubicBezTo>
                      <a:pt x="116960" y="58411"/>
                      <a:pt x="116960" y="58426"/>
                      <a:pt x="116960" y="58438"/>
                    </a:cubicBezTo>
                    <a:cubicBezTo>
                      <a:pt x="116921" y="90681"/>
                      <a:pt x="90797" y="116814"/>
                      <a:pt x="58518" y="116876"/>
                    </a:cubicBezTo>
                    <a:close/>
                    <a:moveTo>
                      <a:pt x="58518" y="19492"/>
                    </a:moveTo>
                    <a:cubicBezTo>
                      <a:pt x="37000" y="19492"/>
                      <a:pt x="19545" y="36927"/>
                      <a:pt x="19545" y="58438"/>
                    </a:cubicBezTo>
                    <a:cubicBezTo>
                      <a:pt x="19545" y="79949"/>
                      <a:pt x="37000" y="97384"/>
                      <a:pt x="58518" y="97384"/>
                    </a:cubicBezTo>
                    <a:cubicBezTo>
                      <a:pt x="80037" y="97384"/>
                      <a:pt x="97492" y="79949"/>
                      <a:pt x="97492" y="58438"/>
                    </a:cubicBezTo>
                    <a:cubicBezTo>
                      <a:pt x="97453" y="36938"/>
                      <a:pt x="80037" y="19511"/>
                      <a:pt x="58518" y="19492"/>
                    </a:cubicBez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97CEEC5-1C94-4D05-9B6A-FCA341808185}"/>
                  </a:ext>
                </a:extLst>
              </p:cNvPr>
              <p:cNvSpPr/>
              <p:nvPr/>
            </p:nvSpPr>
            <p:spPr>
              <a:xfrm>
                <a:off x="6078275" y="2515634"/>
                <a:ext cx="233879" cy="290023"/>
              </a:xfrm>
              <a:custGeom>
                <a:avLst/>
                <a:gdLst>
                  <a:gd name="connsiteX0" fmla="*/ 116959 w 233879"/>
                  <a:gd name="connsiteY0" fmla="*/ 290024 h 290023"/>
                  <a:gd name="connsiteX1" fmla="*/ 110767 w 233879"/>
                  <a:gd name="connsiteY1" fmla="*/ 287819 h 290023"/>
                  <a:gd name="connsiteX2" fmla="*/ 0 w 233879"/>
                  <a:gd name="connsiteY2" fmla="*/ 114749 h 290023"/>
                  <a:gd name="connsiteX3" fmla="*/ 119049 w 233879"/>
                  <a:gd name="connsiteY3" fmla="*/ 20 h 290023"/>
                  <a:gd name="connsiteX4" fmla="*/ 233880 w 233879"/>
                  <a:gd name="connsiteY4" fmla="*/ 114749 h 290023"/>
                  <a:gd name="connsiteX5" fmla="*/ 123113 w 233879"/>
                  <a:gd name="connsiteY5" fmla="*/ 287819 h 290023"/>
                  <a:gd name="connsiteX6" fmla="*/ 116959 w 233879"/>
                  <a:gd name="connsiteY6" fmla="*/ 290024 h 29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79" h="290023">
                    <a:moveTo>
                      <a:pt x="116959" y="290024"/>
                    </a:moveTo>
                    <a:cubicBezTo>
                      <a:pt x="114714" y="290032"/>
                      <a:pt x="112509" y="289250"/>
                      <a:pt x="110767" y="287819"/>
                    </a:cubicBezTo>
                    <a:cubicBezTo>
                      <a:pt x="106239" y="283952"/>
                      <a:pt x="0" y="196314"/>
                      <a:pt x="0" y="114749"/>
                    </a:cubicBezTo>
                    <a:cubicBezTo>
                      <a:pt x="1161" y="50212"/>
                      <a:pt x="54493" y="-1156"/>
                      <a:pt x="119049" y="20"/>
                    </a:cubicBezTo>
                    <a:cubicBezTo>
                      <a:pt x="181979" y="1165"/>
                      <a:pt x="232718" y="51864"/>
                      <a:pt x="233880" y="114749"/>
                    </a:cubicBezTo>
                    <a:cubicBezTo>
                      <a:pt x="233880" y="196314"/>
                      <a:pt x="127641" y="284107"/>
                      <a:pt x="123113" y="287819"/>
                    </a:cubicBezTo>
                    <a:cubicBezTo>
                      <a:pt x="121372" y="289247"/>
                      <a:pt x="119204" y="290024"/>
                      <a:pt x="116959" y="290024"/>
                    </a:cubicBezTo>
                    <a:close/>
                  </a:path>
                </a:pathLst>
              </a:custGeom>
              <a:solidFill>
                <a:srgbClr val="59C9E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B0B1CC8E-30E2-4EDE-9664-A6ADE6AD76BD}"/>
                  </a:ext>
                </a:extLst>
              </p:cNvPr>
              <p:cNvSpPr/>
              <p:nvPr/>
            </p:nvSpPr>
            <p:spPr>
              <a:xfrm>
                <a:off x="6136716" y="2571945"/>
                <a:ext cx="116959" cy="116875"/>
              </a:xfrm>
              <a:custGeom>
                <a:avLst/>
                <a:gdLst>
                  <a:gd name="connsiteX0" fmla="*/ 58518 w 116959"/>
                  <a:gd name="connsiteY0" fmla="*/ 116876 h 116875"/>
                  <a:gd name="connsiteX1" fmla="*/ 0 w 116959"/>
                  <a:gd name="connsiteY1" fmla="*/ 58477 h 116875"/>
                  <a:gd name="connsiteX2" fmla="*/ 58441 w 116959"/>
                  <a:gd name="connsiteY2" fmla="*/ 0 h 116875"/>
                  <a:gd name="connsiteX3" fmla="*/ 116959 w 116959"/>
                  <a:gd name="connsiteY3" fmla="*/ 58399 h 116875"/>
                  <a:gd name="connsiteX4" fmla="*/ 116959 w 116959"/>
                  <a:gd name="connsiteY4" fmla="*/ 58438 h 116875"/>
                  <a:gd name="connsiteX5" fmla="*/ 58518 w 116959"/>
                  <a:gd name="connsiteY5" fmla="*/ 116876 h 116875"/>
                  <a:gd name="connsiteX6" fmla="*/ 58518 w 116959"/>
                  <a:gd name="connsiteY6" fmla="*/ 19492 h 116875"/>
                  <a:gd name="connsiteX7" fmla="*/ 19545 w 116959"/>
                  <a:gd name="connsiteY7" fmla="*/ 58438 h 116875"/>
                  <a:gd name="connsiteX8" fmla="*/ 58518 w 116959"/>
                  <a:gd name="connsiteY8" fmla="*/ 97384 h 116875"/>
                  <a:gd name="connsiteX9" fmla="*/ 97492 w 116959"/>
                  <a:gd name="connsiteY9" fmla="*/ 58438 h 116875"/>
                  <a:gd name="connsiteX10" fmla="*/ 58518 w 116959"/>
                  <a:gd name="connsiteY10" fmla="*/ 19492 h 1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959" h="116875">
                    <a:moveTo>
                      <a:pt x="58518" y="116876"/>
                    </a:moveTo>
                    <a:cubicBezTo>
                      <a:pt x="26240" y="116899"/>
                      <a:pt x="39" y="90751"/>
                      <a:pt x="0" y="58477"/>
                    </a:cubicBezTo>
                    <a:cubicBezTo>
                      <a:pt x="-39" y="26202"/>
                      <a:pt x="26163" y="23"/>
                      <a:pt x="58441" y="0"/>
                    </a:cubicBezTo>
                    <a:cubicBezTo>
                      <a:pt x="90719" y="-23"/>
                      <a:pt x="116920" y="26125"/>
                      <a:pt x="116959" y="58399"/>
                    </a:cubicBezTo>
                    <a:cubicBezTo>
                      <a:pt x="116959" y="58411"/>
                      <a:pt x="116959" y="58426"/>
                      <a:pt x="116959" y="58438"/>
                    </a:cubicBezTo>
                    <a:cubicBezTo>
                      <a:pt x="116920" y="90681"/>
                      <a:pt x="90796" y="116810"/>
                      <a:pt x="58518" y="116876"/>
                    </a:cubicBezTo>
                    <a:close/>
                    <a:moveTo>
                      <a:pt x="58518" y="19492"/>
                    </a:moveTo>
                    <a:cubicBezTo>
                      <a:pt x="36999" y="19492"/>
                      <a:pt x="19545" y="36927"/>
                      <a:pt x="19545" y="58438"/>
                    </a:cubicBezTo>
                    <a:cubicBezTo>
                      <a:pt x="19545" y="79945"/>
                      <a:pt x="36999" y="97384"/>
                      <a:pt x="58518" y="97384"/>
                    </a:cubicBezTo>
                    <a:cubicBezTo>
                      <a:pt x="80037" y="97384"/>
                      <a:pt x="97492" y="79949"/>
                      <a:pt x="97492" y="58438"/>
                    </a:cubicBezTo>
                    <a:cubicBezTo>
                      <a:pt x="97453" y="36938"/>
                      <a:pt x="80037" y="19515"/>
                      <a:pt x="58518" y="19492"/>
                    </a:cubicBez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D51C4E30-16F0-49E9-A407-BDA0FE2297D0}"/>
                  </a:ext>
                </a:extLst>
              </p:cNvPr>
              <p:cNvSpPr/>
              <p:nvPr/>
            </p:nvSpPr>
            <p:spPr>
              <a:xfrm>
                <a:off x="5732739" y="1811016"/>
                <a:ext cx="233840" cy="292111"/>
              </a:xfrm>
              <a:custGeom>
                <a:avLst/>
                <a:gdLst>
                  <a:gd name="connsiteX0" fmla="*/ 116920 w 233840"/>
                  <a:gd name="connsiteY0" fmla="*/ 292112 h 292111"/>
                  <a:gd name="connsiteX1" fmla="*/ 110767 w 233840"/>
                  <a:gd name="connsiteY1" fmla="*/ 289907 h 292111"/>
                  <a:gd name="connsiteX2" fmla="*/ 0 w 233840"/>
                  <a:gd name="connsiteY2" fmla="*/ 116837 h 292111"/>
                  <a:gd name="connsiteX3" fmla="*/ 116920 w 233840"/>
                  <a:gd name="connsiteY3" fmla="*/ 0 h 292111"/>
                  <a:gd name="connsiteX4" fmla="*/ 233841 w 233840"/>
                  <a:gd name="connsiteY4" fmla="*/ 116837 h 292111"/>
                  <a:gd name="connsiteX5" fmla="*/ 123074 w 233840"/>
                  <a:gd name="connsiteY5" fmla="*/ 289907 h 292111"/>
                  <a:gd name="connsiteX6" fmla="*/ 116920 w 233840"/>
                  <a:gd name="connsiteY6" fmla="*/ 292112 h 29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40" h="292111">
                    <a:moveTo>
                      <a:pt x="116920" y="292112"/>
                    </a:moveTo>
                    <a:cubicBezTo>
                      <a:pt x="114676" y="292120"/>
                      <a:pt x="112508" y="291338"/>
                      <a:pt x="110767" y="289907"/>
                    </a:cubicBezTo>
                    <a:cubicBezTo>
                      <a:pt x="106238" y="286040"/>
                      <a:pt x="0" y="198402"/>
                      <a:pt x="0" y="116837"/>
                    </a:cubicBezTo>
                    <a:cubicBezTo>
                      <a:pt x="0" y="52310"/>
                      <a:pt x="52364" y="0"/>
                      <a:pt x="116920" y="0"/>
                    </a:cubicBezTo>
                    <a:cubicBezTo>
                      <a:pt x="181476" y="0"/>
                      <a:pt x="233841" y="52310"/>
                      <a:pt x="233841" y="116837"/>
                    </a:cubicBezTo>
                    <a:cubicBezTo>
                      <a:pt x="233841" y="198402"/>
                      <a:pt x="127602" y="286195"/>
                      <a:pt x="123074" y="289907"/>
                    </a:cubicBezTo>
                    <a:cubicBezTo>
                      <a:pt x="121332" y="291335"/>
                      <a:pt x="119165" y="292112"/>
                      <a:pt x="116920" y="292112"/>
                    </a:cubicBezTo>
                    <a:close/>
                  </a:path>
                </a:pathLst>
              </a:custGeom>
              <a:solidFill>
                <a:srgbClr val="59C9E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D12F7471-A956-484C-A86D-C522FFABAC43}"/>
                  </a:ext>
                </a:extLst>
              </p:cNvPr>
              <p:cNvSpPr/>
              <p:nvPr/>
            </p:nvSpPr>
            <p:spPr>
              <a:xfrm>
                <a:off x="5791141" y="1869415"/>
                <a:ext cx="116959" cy="116875"/>
              </a:xfrm>
              <a:custGeom>
                <a:avLst/>
                <a:gdLst>
                  <a:gd name="connsiteX0" fmla="*/ 58518 w 116959"/>
                  <a:gd name="connsiteY0" fmla="*/ 116876 h 116875"/>
                  <a:gd name="connsiteX1" fmla="*/ 0 w 116959"/>
                  <a:gd name="connsiteY1" fmla="*/ 58477 h 116875"/>
                  <a:gd name="connsiteX2" fmla="*/ 58441 w 116959"/>
                  <a:gd name="connsiteY2" fmla="*/ 0 h 116875"/>
                  <a:gd name="connsiteX3" fmla="*/ 116959 w 116959"/>
                  <a:gd name="connsiteY3" fmla="*/ 58399 h 116875"/>
                  <a:gd name="connsiteX4" fmla="*/ 116959 w 116959"/>
                  <a:gd name="connsiteY4" fmla="*/ 58438 h 116875"/>
                  <a:gd name="connsiteX5" fmla="*/ 58518 w 116959"/>
                  <a:gd name="connsiteY5" fmla="*/ 116876 h 116875"/>
                  <a:gd name="connsiteX6" fmla="*/ 58518 w 116959"/>
                  <a:gd name="connsiteY6" fmla="*/ 19492 h 116875"/>
                  <a:gd name="connsiteX7" fmla="*/ 19545 w 116959"/>
                  <a:gd name="connsiteY7" fmla="*/ 58438 h 116875"/>
                  <a:gd name="connsiteX8" fmla="*/ 58518 w 116959"/>
                  <a:gd name="connsiteY8" fmla="*/ 97384 h 116875"/>
                  <a:gd name="connsiteX9" fmla="*/ 97492 w 116959"/>
                  <a:gd name="connsiteY9" fmla="*/ 58438 h 116875"/>
                  <a:gd name="connsiteX10" fmla="*/ 58518 w 116959"/>
                  <a:gd name="connsiteY10" fmla="*/ 19492 h 1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959" h="116875">
                    <a:moveTo>
                      <a:pt x="58518" y="116876"/>
                    </a:moveTo>
                    <a:cubicBezTo>
                      <a:pt x="26240" y="116899"/>
                      <a:pt x="39" y="90751"/>
                      <a:pt x="0" y="58477"/>
                    </a:cubicBezTo>
                    <a:cubicBezTo>
                      <a:pt x="-39" y="26202"/>
                      <a:pt x="26163" y="21"/>
                      <a:pt x="58441" y="0"/>
                    </a:cubicBezTo>
                    <a:cubicBezTo>
                      <a:pt x="90719" y="-21"/>
                      <a:pt x="116920" y="26125"/>
                      <a:pt x="116959" y="58399"/>
                    </a:cubicBezTo>
                    <a:cubicBezTo>
                      <a:pt x="116959" y="58412"/>
                      <a:pt x="116959" y="58425"/>
                      <a:pt x="116959" y="58438"/>
                    </a:cubicBezTo>
                    <a:cubicBezTo>
                      <a:pt x="116920" y="90680"/>
                      <a:pt x="90796" y="116810"/>
                      <a:pt x="58518" y="116876"/>
                    </a:cubicBezTo>
                    <a:close/>
                    <a:moveTo>
                      <a:pt x="58518" y="19492"/>
                    </a:moveTo>
                    <a:cubicBezTo>
                      <a:pt x="36999" y="19492"/>
                      <a:pt x="19545" y="36929"/>
                      <a:pt x="19545" y="58438"/>
                    </a:cubicBezTo>
                    <a:cubicBezTo>
                      <a:pt x="19545" y="79947"/>
                      <a:pt x="36999" y="97384"/>
                      <a:pt x="58518" y="97384"/>
                    </a:cubicBezTo>
                    <a:cubicBezTo>
                      <a:pt x="80037" y="97384"/>
                      <a:pt x="97492" y="79947"/>
                      <a:pt x="97492" y="58438"/>
                    </a:cubicBezTo>
                    <a:cubicBezTo>
                      <a:pt x="97453" y="36938"/>
                      <a:pt x="80037" y="19513"/>
                      <a:pt x="58518" y="19492"/>
                    </a:cubicBez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5D325C6D-F134-4BEC-98D0-2D8A779CF340}"/>
                  </a:ext>
                </a:extLst>
              </p:cNvPr>
              <p:cNvSpPr/>
              <p:nvPr/>
            </p:nvSpPr>
            <p:spPr>
              <a:xfrm>
                <a:off x="6507255" y="1608591"/>
                <a:ext cx="233840" cy="292111"/>
              </a:xfrm>
              <a:custGeom>
                <a:avLst/>
                <a:gdLst>
                  <a:gd name="connsiteX0" fmla="*/ 116920 w 233840"/>
                  <a:gd name="connsiteY0" fmla="*/ 292112 h 292111"/>
                  <a:gd name="connsiteX1" fmla="*/ 110767 w 233840"/>
                  <a:gd name="connsiteY1" fmla="*/ 289907 h 292111"/>
                  <a:gd name="connsiteX2" fmla="*/ 0 w 233840"/>
                  <a:gd name="connsiteY2" fmla="*/ 116837 h 292111"/>
                  <a:gd name="connsiteX3" fmla="*/ 116920 w 233840"/>
                  <a:gd name="connsiteY3" fmla="*/ 0 h 292111"/>
                  <a:gd name="connsiteX4" fmla="*/ 233841 w 233840"/>
                  <a:gd name="connsiteY4" fmla="*/ 116837 h 292111"/>
                  <a:gd name="connsiteX5" fmla="*/ 123113 w 233840"/>
                  <a:gd name="connsiteY5" fmla="*/ 289907 h 292111"/>
                  <a:gd name="connsiteX6" fmla="*/ 116920 w 233840"/>
                  <a:gd name="connsiteY6" fmla="*/ 292112 h 29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40" h="292111">
                    <a:moveTo>
                      <a:pt x="116920" y="292112"/>
                    </a:moveTo>
                    <a:cubicBezTo>
                      <a:pt x="114676" y="292113"/>
                      <a:pt x="112508" y="291333"/>
                      <a:pt x="110767" y="289907"/>
                    </a:cubicBezTo>
                    <a:cubicBezTo>
                      <a:pt x="106238" y="286040"/>
                      <a:pt x="0" y="198402"/>
                      <a:pt x="0" y="116837"/>
                    </a:cubicBezTo>
                    <a:cubicBezTo>
                      <a:pt x="0" y="52310"/>
                      <a:pt x="52364" y="0"/>
                      <a:pt x="116920" y="0"/>
                    </a:cubicBezTo>
                    <a:cubicBezTo>
                      <a:pt x="181476" y="0"/>
                      <a:pt x="233841" y="52310"/>
                      <a:pt x="233841" y="116837"/>
                    </a:cubicBezTo>
                    <a:cubicBezTo>
                      <a:pt x="233841" y="198402"/>
                      <a:pt x="127641" y="286195"/>
                      <a:pt x="123113" y="289907"/>
                    </a:cubicBezTo>
                    <a:cubicBezTo>
                      <a:pt x="121371" y="291333"/>
                      <a:pt x="119165" y="292112"/>
                      <a:pt x="116920" y="292112"/>
                    </a:cubicBezTo>
                    <a:close/>
                  </a:path>
                </a:pathLst>
              </a:custGeom>
              <a:solidFill>
                <a:srgbClr val="59C9E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31F9FE5C-81A4-42A9-8833-1253980620F1}"/>
                  </a:ext>
                </a:extLst>
              </p:cNvPr>
              <p:cNvSpPr/>
              <p:nvPr/>
            </p:nvSpPr>
            <p:spPr>
              <a:xfrm>
                <a:off x="6565695" y="1666990"/>
                <a:ext cx="116958" cy="116875"/>
              </a:xfrm>
              <a:custGeom>
                <a:avLst/>
                <a:gdLst>
                  <a:gd name="connsiteX0" fmla="*/ 58479 w 116958"/>
                  <a:gd name="connsiteY0" fmla="*/ 116876 h 116875"/>
                  <a:gd name="connsiteX1" fmla="*/ 0 w 116958"/>
                  <a:gd name="connsiteY1" fmla="*/ 58438 h 116875"/>
                  <a:gd name="connsiteX2" fmla="*/ 58479 w 116958"/>
                  <a:gd name="connsiteY2" fmla="*/ 0 h 116875"/>
                  <a:gd name="connsiteX3" fmla="*/ 116959 w 116958"/>
                  <a:gd name="connsiteY3" fmla="*/ 58438 h 116875"/>
                  <a:gd name="connsiteX4" fmla="*/ 58479 w 116958"/>
                  <a:gd name="connsiteY4" fmla="*/ 116876 h 116875"/>
                  <a:gd name="connsiteX5" fmla="*/ 58479 w 116958"/>
                  <a:gd name="connsiteY5" fmla="*/ 19492 h 116875"/>
                  <a:gd name="connsiteX6" fmla="*/ 19506 w 116958"/>
                  <a:gd name="connsiteY6" fmla="*/ 58438 h 116875"/>
                  <a:gd name="connsiteX7" fmla="*/ 58479 w 116958"/>
                  <a:gd name="connsiteY7" fmla="*/ 97384 h 116875"/>
                  <a:gd name="connsiteX8" fmla="*/ 97453 w 116958"/>
                  <a:gd name="connsiteY8" fmla="*/ 58438 h 116875"/>
                  <a:gd name="connsiteX9" fmla="*/ 58479 w 116958"/>
                  <a:gd name="connsiteY9" fmla="*/ 19492 h 1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58" h="116875">
                    <a:moveTo>
                      <a:pt x="58479" y="116876"/>
                    </a:moveTo>
                    <a:cubicBezTo>
                      <a:pt x="26202" y="116876"/>
                      <a:pt x="0" y="90712"/>
                      <a:pt x="0" y="58438"/>
                    </a:cubicBezTo>
                    <a:cubicBezTo>
                      <a:pt x="0" y="26164"/>
                      <a:pt x="26202" y="0"/>
                      <a:pt x="58479" y="0"/>
                    </a:cubicBezTo>
                    <a:cubicBezTo>
                      <a:pt x="90757" y="0"/>
                      <a:pt x="116959" y="26164"/>
                      <a:pt x="116959" y="58438"/>
                    </a:cubicBezTo>
                    <a:cubicBezTo>
                      <a:pt x="116920" y="90703"/>
                      <a:pt x="90757" y="116854"/>
                      <a:pt x="58479" y="116876"/>
                    </a:cubicBezTo>
                    <a:close/>
                    <a:moveTo>
                      <a:pt x="58479" y="19492"/>
                    </a:moveTo>
                    <a:cubicBezTo>
                      <a:pt x="36961" y="19492"/>
                      <a:pt x="19506" y="36929"/>
                      <a:pt x="19506" y="58438"/>
                    </a:cubicBezTo>
                    <a:cubicBezTo>
                      <a:pt x="19506" y="79947"/>
                      <a:pt x="36961" y="97384"/>
                      <a:pt x="58479" y="97384"/>
                    </a:cubicBezTo>
                    <a:cubicBezTo>
                      <a:pt x="79998" y="97384"/>
                      <a:pt x="97453" y="79947"/>
                      <a:pt x="97453" y="58438"/>
                    </a:cubicBezTo>
                    <a:cubicBezTo>
                      <a:pt x="97414" y="36938"/>
                      <a:pt x="79998" y="19513"/>
                      <a:pt x="58479" y="19492"/>
                    </a:cubicBez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42AB94CD-6011-4700-A904-317A3D7C28C5}"/>
                  </a:ext>
                </a:extLst>
              </p:cNvPr>
              <p:cNvSpPr/>
              <p:nvPr/>
            </p:nvSpPr>
            <p:spPr>
              <a:xfrm>
                <a:off x="7418970" y="3440159"/>
                <a:ext cx="233840" cy="292073"/>
              </a:xfrm>
              <a:custGeom>
                <a:avLst/>
                <a:gdLst>
                  <a:gd name="connsiteX0" fmla="*/ 116920 w 233840"/>
                  <a:gd name="connsiteY0" fmla="*/ 292073 h 292073"/>
                  <a:gd name="connsiteX1" fmla="*/ 110767 w 233840"/>
                  <a:gd name="connsiteY1" fmla="*/ 289869 h 292073"/>
                  <a:gd name="connsiteX2" fmla="*/ 0 w 233840"/>
                  <a:gd name="connsiteY2" fmla="*/ 116837 h 292073"/>
                  <a:gd name="connsiteX3" fmla="*/ 116920 w 233840"/>
                  <a:gd name="connsiteY3" fmla="*/ 0 h 292073"/>
                  <a:gd name="connsiteX4" fmla="*/ 233841 w 233840"/>
                  <a:gd name="connsiteY4" fmla="*/ 116837 h 292073"/>
                  <a:gd name="connsiteX5" fmla="*/ 123074 w 233840"/>
                  <a:gd name="connsiteY5" fmla="*/ 289869 h 292073"/>
                  <a:gd name="connsiteX6" fmla="*/ 116920 w 233840"/>
                  <a:gd name="connsiteY6" fmla="*/ 292073 h 29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40" h="292073">
                    <a:moveTo>
                      <a:pt x="116920" y="292073"/>
                    </a:moveTo>
                    <a:cubicBezTo>
                      <a:pt x="114676" y="292081"/>
                      <a:pt x="112509" y="291300"/>
                      <a:pt x="110767" y="289869"/>
                    </a:cubicBezTo>
                    <a:cubicBezTo>
                      <a:pt x="106239" y="286001"/>
                      <a:pt x="0" y="198402"/>
                      <a:pt x="0" y="116837"/>
                    </a:cubicBezTo>
                    <a:cubicBezTo>
                      <a:pt x="0" y="52308"/>
                      <a:pt x="52365" y="0"/>
                      <a:pt x="116920" y="0"/>
                    </a:cubicBezTo>
                    <a:cubicBezTo>
                      <a:pt x="181476" y="0"/>
                      <a:pt x="233841" y="52308"/>
                      <a:pt x="233841" y="116837"/>
                    </a:cubicBezTo>
                    <a:cubicBezTo>
                      <a:pt x="233841" y="198402"/>
                      <a:pt x="127602" y="286195"/>
                      <a:pt x="123074" y="289869"/>
                    </a:cubicBezTo>
                    <a:cubicBezTo>
                      <a:pt x="121332" y="291296"/>
                      <a:pt x="119165" y="292073"/>
                      <a:pt x="116920" y="292073"/>
                    </a:cubicBezTo>
                    <a:close/>
                  </a:path>
                </a:pathLst>
              </a:custGeom>
              <a:solidFill>
                <a:srgbClr val="59C9E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2A733BC3-B3AE-44E0-B5C5-68BA82C6729B}"/>
                  </a:ext>
                </a:extLst>
              </p:cNvPr>
              <p:cNvSpPr/>
              <p:nvPr/>
            </p:nvSpPr>
            <p:spPr>
              <a:xfrm>
                <a:off x="7477372" y="3498520"/>
                <a:ext cx="116959" cy="116875"/>
              </a:xfrm>
              <a:custGeom>
                <a:avLst/>
                <a:gdLst>
                  <a:gd name="connsiteX0" fmla="*/ 58518 w 116959"/>
                  <a:gd name="connsiteY0" fmla="*/ 116876 h 116875"/>
                  <a:gd name="connsiteX1" fmla="*/ 0 w 116959"/>
                  <a:gd name="connsiteY1" fmla="*/ 58477 h 116875"/>
                  <a:gd name="connsiteX2" fmla="*/ 58441 w 116959"/>
                  <a:gd name="connsiteY2" fmla="*/ 0 h 116875"/>
                  <a:gd name="connsiteX3" fmla="*/ 116960 w 116959"/>
                  <a:gd name="connsiteY3" fmla="*/ 58399 h 116875"/>
                  <a:gd name="connsiteX4" fmla="*/ 116960 w 116959"/>
                  <a:gd name="connsiteY4" fmla="*/ 58477 h 116875"/>
                  <a:gd name="connsiteX5" fmla="*/ 58518 w 116959"/>
                  <a:gd name="connsiteY5" fmla="*/ 116876 h 116875"/>
                  <a:gd name="connsiteX6" fmla="*/ 58518 w 116959"/>
                  <a:gd name="connsiteY6" fmla="*/ 19531 h 116875"/>
                  <a:gd name="connsiteX7" fmla="*/ 19545 w 116959"/>
                  <a:gd name="connsiteY7" fmla="*/ 58477 h 116875"/>
                  <a:gd name="connsiteX8" fmla="*/ 58518 w 116959"/>
                  <a:gd name="connsiteY8" fmla="*/ 97422 h 116875"/>
                  <a:gd name="connsiteX9" fmla="*/ 97492 w 116959"/>
                  <a:gd name="connsiteY9" fmla="*/ 58477 h 116875"/>
                  <a:gd name="connsiteX10" fmla="*/ 58518 w 116959"/>
                  <a:gd name="connsiteY10" fmla="*/ 19531 h 1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959" h="116875">
                    <a:moveTo>
                      <a:pt x="58518" y="116876"/>
                    </a:moveTo>
                    <a:cubicBezTo>
                      <a:pt x="26202" y="116895"/>
                      <a:pt x="39" y="90751"/>
                      <a:pt x="0" y="58477"/>
                    </a:cubicBezTo>
                    <a:cubicBezTo>
                      <a:pt x="-38" y="26202"/>
                      <a:pt x="26124" y="23"/>
                      <a:pt x="58441" y="0"/>
                    </a:cubicBezTo>
                    <a:cubicBezTo>
                      <a:pt x="90719" y="-23"/>
                      <a:pt x="116921" y="26125"/>
                      <a:pt x="116960" y="58399"/>
                    </a:cubicBezTo>
                    <a:cubicBezTo>
                      <a:pt x="116960" y="58426"/>
                      <a:pt x="116960" y="58449"/>
                      <a:pt x="116960" y="58477"/>
                    </a:cubicBezTo>
                    <a:cubicBezTo>
                      <a:pt x="116921" y="90712"/>
                      <a:pt x="90758" y="116833"/>
                      <a:pt x="58518" y="116876"/>
                    </a:cubicBezTo>
                    <a:close/>
                    <a:moveTo>
                      <a:pt x="58518" y="19531"/>
                    </a:moveTo>
                    <a:cubicBezTo>
                      <a:pt x="37000" y="19531"/>
                      <a:pt x="19545" y="36966"/>
                      <a:pt x="19545" y="58477"/>
                    </a:cubicBezTo>
                    <a:cubicBezTo>
                      <a:pt x="19545" y="79987"/>
                      <a:pt x="37000" y="97422"/>
                      <a:pt x="58518" y="97422"/>
                    </a:cubicBezTo>
                    <a:cubicBezTo>
                      <a:pt x="80037" y="97422"/>
                      <a:pt x="97492" y="79987"/>
                      <a:pt x="97492" y="58477"/>
                    </a:cubicBezTo>
                    <a:cubicBezTo>
                      <a:pt x="97453" y="36977"/>
                      <a:pt x="80037" y="19554"/>
                      <a:pt x="58518" y="19531"/>
                    </a:cubicBez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D9A0052F-A462-4B48-9DA9-F8E13DD9AFD8}"/>
                  </a:ext>
                </a:extLst>
              </p:cNvPr>
              <p:cNvSpPr/>
              <p:nvPr/>
            </p:nvSpPr>
            <p:spPr>
              <a:xfrm>
                <a:off x="7365948" y="2398179"/>
                <a:ext cx="233840" cy="292073"/>
              </a:xfrm>
              <a:custGeom>
                <a:avLst/>
                <a:gdLst>
                  <a:gd name="connsiteX0" fmla="*/ 116920 w 233840"/>
                  <a:gd name="connsiteY0" fmla="*/ 292073 h 292073"/>
                  <a:gd name="connsiteX1" fmla="*/ 110728 w 233840"/>
                  <a:gd name="connsiteY1" fmla="*/ 289869 h 292073"/>
                  <a:gd name="connsiteX2" fmla="*/ 0 w 233840"/>
                  <a:gd name="connsiteY2" fmla="*/ 116837 h 292073"/>
                  <a:gd name="connsiteX3" fmla="*/ 116920 w 233840"/>
                  <a:gd name="connsiteY3" fmla="*/ 0 h 292073"/>
                  <a:gd name="connsiteX4" fmla="*/ 233841 w 233840"/>
                  <a:gd name="connsiteY4" fmla="*/ 116837 h 292073"/>
                  <a:gd name="connsiteX5" fmla="*/ 123074 w 233840"/>
                  <a:gd name="connsiteY5" fmla="*/ 289869 h 292073"/>
                  <a:gd name="connsiteX6" fmla="*/ 116920 w 233840"/>
                  <a:gd name="connsiteY6" fmla="*/ 292073 h 29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40" h="292073">
                    <a:moveTo>
                      <a:pt x="116920" y="292073"/>
                    </a:moveTo>
                    <a:cubicBezTo>
                      <a:pt x="114676" y="292081"/>
                      <a:pt x="112469" y="291300"/>
                      <a:pt x="110728" y="289869"/>
                    </a:cubicBezTo>
                    <a:cubicBezTo>
                      <a:pt x="106200" y="286195"/>
                      <a:pt x="0" y="198402"/>
                      <a:pt x="0" y="116837"/>
                    </a:cubicBezTo>
                    <a:cubicBezTo>
                      <a:pt x="0" y="52308"/>
                      <a:pt x="52365" y="0"/>
                      <a:pt x="116920" y="0"/>
                    </a:cubicBezTo>
                    <a:cubicBezTo>
                      <a:pt x="181476" y="0"/>
                      <a:pt x="233841" y="52308"/>
                      <a:pt x="233841" y="116837"/>
                    </a:cubicBezTo>
                    <a:cubicBezTo>
                      <a:pt x="233841" y="198402"/>
                      <a:pt x="127602" y="286195"/>
                      <a:pt x="123074" y="289869"/>
                    </a:cubicBezTo>
                    <a:cubicBezTo>
                      <a:pt x="121332" y="291296"/>
                      <a:pt x="119165" y="292073"/>
                      <a:pt x="116920" y="292073"/>
                    </a:cubicBezTo>
                    <a:close/>
                  </a:path>
                </a:pathLst>
              </a:custGeom>
              <a:solidFill>
                <a:srgbClr val="59C9E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869C6729-C0DB-49A1-B82C-36BD58406B12}"/>
                  </a:ext>
                </a:extLst>
              </p:cNvPr>
              <p:cNvSpPr/>
              <p:nvPr/>
            </p:nvSpPr>
            <p:spPr>
              <a:xfrm>
                <a:off x="7424350" y="2456539"/>
                <a:ext cx="116959" cy="116875"/>
              </a:xfrm>
              <a:custGeom>
                <a:avLst/>
                <a:gdLst>
                  <a:gd name="connsiteX0" fmla="*/ 58518 w 116959"/>
                  <a:gd name="connsiteY0" fmla="*/ 116876 h 116875"/>
                  <a:gd name="connsiteX1" fmla="*/ 0 w 116959"/>
                  <a:gd name="connsiteY1" fmla="*/ 58477 h 116875"/>
                  <a:gd name="connsiteX2" fmla="*/ 58441 w 116959"/>
                  <a:gd name="connsiteY2" fmla="*/ 0 h 116875"/>
                  <a:gd name="connsiteX3" fmla="*/ 116959 w 116959"/>
                  <a:gd name="connsiteY3" fmla="*/ 58399 h 116875"/>
                  <a:gd name="connsiteX4" fmla="*/ 116959 w 116959"/>
                  <a:gd name="connsiteY4" fmla="*/ 58477 h 116875"/>
                  <a:gd name="connsiteX5" fmla="*/ 58518 w 116959"/>
                  <a:gd name="connsiteY5" fmla="*/ 116876 h 116875"/>
                  <a:gd name="connsiteX6" fmla="*/ 58518 w 116959"/>
                  <a:gd name="connsiteY6" fmla="*/ 19531 h 116875"/>
                  <a:gd name="connsiteX7" fmla="*/ 19545 w 116959"/>
                  <a:gd name="connsiteY7" fmla="*/ 58477 h 116875"/>
                  <a:gd name="connsiteX8" fmla="*/ 58518 w 116959"/>
                  <a:gd name="connsiteY8" fmla="*/ 97422 h 116875"/>
                  <a:gd name="connsiteX9" fmla="*/ 97492 w 116959"/>
                  <a:gd name="connsiteY9" fmla="*/ 58477 h 116875"/>
                  <a:gd name="connsiteX10" fmla="*/ 58518 w 116959"/>
                  <a:gd name="connsiteY10" fmla="*/ 19531 h 1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959" h="116875">
                    <a:moveTo>
                      <a:pt x="58518" y="116876"/>
                    </a:moveTo>
                    <a:cubicBezTo>
                      <a:pt x="26240" y="116899"/>
                      <a:pt x="39" y="90751"/>
                      <a:pt x="0" y="58477"/>
                    </a:cubicBezTo>
                    <a:cubicBezTo>
                      <a:pt x="-39" y="26202"/>
                      <a:pt x="26124" y="23"/>
                      <a:pt x="58441" y="0"/>
                    </a:cubicBezTo>
                    <a:cubicBezTo>
                      <a:pt x="90719" y="-23"/>
                      <a:pt x="116920" y="26125"/>
                      <a:pt x="116959" y="58399"/>
                    </a:cubicBezTo>
                    <a:cubicBezTo>
                      <a:pt x="116959" y="58426"/>
                      <a:pt x="116959" y="58449"/>
                      <a:pt x="116959" y="58477"/>
                    </a:cubicBezTo>
                    <a:cubicBezTo>
                      <a:pt x="116920" y="90712"/>
                      <a:pt x="90757" y="116833"/>
                      <a:pt x="58518" y="116876"/>
                    </a:cubicBezTo>
                    <a:close/>
                    <a:moveTo>
                      <a:pt x="58518" y="19531"/>
                    </a:moveTo>
                    <a:cubicBezTo>
                      <a:pt x="37000" y="19531"/>
                      <a:pt x="19545" y="36966"/>
                      <a:pt x="19545" y="58477"/>
                    </a:cubicBezTo>
                    <a:cubicBezTo>
                      <a:pt x="19545" y="79988"/>
                      <a:pt x="37000" y="97422"/>
                      <a:pt x="58518" y="97422"/>
                    </a:cubicBezTo>
                    <a:cubicBezTo>
                      <a:pt x="80037" y="97422"/>
                      <a:pt x="97492" y="79988"/>
                      <a:pt x="97492" y="58477"/>
                    </a:cubicBezTo>
                    <a:cubicBezTo>
                      <a:pt x="97492" y="36966"/>
                      <a:pt x="80037" y="19531"/>
                      <a:pt x="58518" y="19531"/>
                    </a:cubicBez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89EDA771-A8A1-4DC5-8FE6-B7EBA91180FD}"/>
                  </a:ext>
                </a:extLst>
              </p:cNvPr>
              <p:cNvSpPr/>
              <p:nvPr/>
            </p:nvSpPr>
            <p:spPr>
              <a:xfrm>
                <a:off x="4533347" y="3019144"/>
                <a:ext cx="233840" cy="292073"/>
              </a:xfrm>
              <a:custGeom>
                <a:avLst/>
                <a:gdLst>
                  <a:gd name="connsiteX0" fmla="*/ 116920 w 233840"/>
                  <a:gd name="connsiteY0" fmla="*/ 292073 h 292073"/>
                  <a:gd name="connsiteX1" fmla="*/ 110767 w 233840"/>
                  <a:gd name="connsiteY1" fmla="*/ 289869 h 292073"/>
                  <a:gd name="connsiteX2" fmla="*/ 0 w 233840"/>
                  <a:gd name="connsiteY2" fmla="*/ 116837 h 292073"/>
                  <a:gd name="connsiteX3" fmla="*/ 116920 w 233840"/>
                  <a:gd name="connsiteY3" fmla="*/ 0 h 292073"/>
                  <a:gd name="connsiteX4" fmla="*/ 233841 w 233840"/>
                  <a:gd name="connsiteY4" fmla="*/ 116837 h 292073"/>
                  <a:gd name="connsiteX5" fmla="*/ 123074 w 233840"/>
                  <a:gd name="connsiteY5" fmla="*/ 289869 h 292073"/>
                  <a:gd name="connsiteX6" fmla="*/ 116920 w 233840"/>
                  <a:gd name="connsiteY6" fmla="*/ 292073 h 29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40" h="292073">
                    <a:moveTo>
                      <a:pt x="116920" y="292073"/>
                    </a:moveTo>
                    <a:cubicBezTo>
                      <a:pt x="114676" y="292081"/>
                      <a:pt x="112497" y="291300"/>
                      <a:pt x="110767" y="289869"/>
                    </a:cubicBezTo>
                    <a:cubicBezTo>
                      <a:pt x="106239" y="286195"/>
                      <a:pt x="0" y="198402"/>
                      <a:pt x="0" y="116837"/>
                    </a:cubicBezTo>
                    <a:cubicBezTo>
                      <a:pt x="0" y="52308"/>
                      <a:pt x="52345" y="0"/>
                      <a:pt x="116920" y="0"/>
                    </a:cubicBezTo>
                    <a:cubicBezTo>
                      <a:pt x="181495" y="0"/>
                      <a:pt x="233841" y="52308"/>
                      <a:pt x="233841" y="116837"/>
                    </a:cubicBezTo>
                    <a:cubicBezTo>
                      <a:pt x="233841" y="198402"/>
                      <a:pt x="127602" y="286195"/>
                      <a:pt x="123074" y="289869"/>
                    </a:cubicBezTo>
                    <a:cubicBezTo>
                      <a:pt x="121344" y="291300"/>
                      <a:pt x="119165" y="292081"/>
                      <a:pt x="116920" y="292073"/>
                    </a:cubicBezTo>
                    <a:close/>
                  </a:path>
                </a:pathLst>
              </a:custGeom>
              <a:solidFill>
                <a:srgbClr val="59C9E6"/>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4DDCD8C6-4D60-4F3F-8ECE-E80E3308608A}"/>
                  </a:ext>
                </a:extLst>
              </p:cNvPr>
              <p:cNvSpPr/>
              <p:nvPr/>
            </p:nvSpPr>
            <p:spPr>
              <a:xfrm>
                <a:off x="4591788" y="3077466"/>
                <a:ext cx="116959" cy="116875"/>
              </a:xfrm>
              <a:custGeom>
                <a:avLst/>
                <a:gdLst>
                  <a:gd name="connsiteX0" fmla="*/ 58479 w 116959"/>
                  <a:gd name="connsiteY0" fmla="*/ 116876 h 116875"/>
                  <a:gd name="connsiteX1" fmla="*/ 0 w 116959"/>
                  <a:gd name="connsiteY1" fmla="*/ 58438 h 116875"/>
                  <a:gd name="connsiteX2" fmla="*/ 58479 w 116959"/>
                  <a:gd name="connsiteY2" fmla="*/ 0 h 116875"/>
                  <a:gd name="connsiteX3" fmla="*/ 116959 w 116959"/>
                  <a:gd name="connsiteY3" fmla="*/ 58438 h 116875"/>
                  <a:gd name="connsiteX4" fmla="*/ 116959 w 116959"/>
                  <a:gd name="connsiteY4" fmla="*/ 58477 h 116875"/>
                  <a:gd name="connsiteX5" fmla="*/ 58479 w 116959"/>
                  <a:gd name="connsiteY5" fmla="*/ 116876 h 116875"/>
                  <a:gd name="connsiteX6" fmla="*/ 58479 w 116959"/>
                  <a:gd name="connsiteY6" fmla="*/ 19531 h 116875"/>
                  <a:gd name="connsiteX7" fmla="*/ 19506 w 116959"/>
                  <a:gd name="connsiteY7" fmla="*/ 58477 h 116875"/>
                  <a:gd name="connsiteX8" fmla="*/ 58479 w 116959"/>
                  <a:gd name="connsiteY8" fmla="*/ 97422 h 116875"/>
                  <a:gd name="connsiteX9" fmla="*/ 97453 w 116959"/>
                  <a:gd name="connsiteY9" fmla="*/ 58477 h 116875"/>
                  <a:gd name="connsiteX10" fmla="*/ 58479 w 116959"/>
                  <a:gd name="connsiteY10" fmla="*/ 19570 h 1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959" h="116875">
                    <a:moveTo>
                      <a:pt x="58479" y="116876"/>
                    </a:moveTo>
                    <a:cubicBezTo>
                      <a:pt x="26182" y="116876"/>
                      <a:pt x="0" y="90712"/>
                      <a:pt x="0" y="58438"/>
                    </a:cubicBezTo>
                    <a:cubicBezTo>
                      <a:pt x="0" y="26164"/>
                      <a:pt x="26182" y="0"/>
                      <a:pt x="58479" y="0"/>
                    </a:cubicBezTo>
                    <a:cubicBezTo>
                      <a:pt x="90777" y="0"/>
                      <a:pt x="116959" y="26164"/>
                      <a:pt x="116959" y="58438"/>
                    </a:cubicBezTo>
                    <a:cubicBezTo>
                      <a:pt x="116959" y="58449"/>
                      <a:pt x="116959" y="58465"/>
                      <a:pt x="116959" y="58477"/>
                    </a:cubicBezTo>
                    <a:cubicBezTo>
                      <a:pt x="116916" y="90728"/>
                      <a:pt x="90754" y="116856"/>
                      <a:pt x="58479" y="116876"/>
                    </a:cubicBezTo>
                    <a:close/>
                    <a:moveTo>
                      <a:pt x="58479" y="19531"/>
                    </a:moveTo>
                    <a:cubicBezTo>
                      <a:pt x="36953" y="19531"/>
                      <a:pt x="19506" y="36966"/>
                      <a:pt x="19506" y="58477"/>
                    </a:cubicBezTo>
                    <a:cubicBezTo>
                      <a:pt x="19506" y="79984"/>
                      <a:pt x="36953" y="97422"/>
                      <a:pt x="58479" y="97422"/>
                    </a:cubicBezTo>
                    <a:cubicBezTo>
                      <a:pt x="80002" y="97422"/>
                      <a:pt x="97453" y="79988"/>
                      <a:pt x="97453" y="58477"/>
                    </a:cubicBezTo>
                    <a:cubicBezTo>
                      <a:pt x="97410" y="36993"/>
                      <a:pt x="79979" y="19589"/>
                      <a:pt x="58479" y="19570"/>
                    </a:cubicBez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178" name="Graphic 7">
              <a:extLst>
                <a:ext uri="{FF2B5EF4-FFF2-40B4-BE49-F238E27FC236}">
                  <a16:creationId xmlns:a16="http://schemas.microsoft.com/office/drawing/2014/main" id="{5A5DB578-F9AC-461B-9CE3-3E93CFD6BA56}"/>
                </a:ext>
              </a:extLst>
            </p:cNvPr>
            <p:cNvGrpSpPr/>
            <p:nvPr/>
          </p:nvGrpSpPr>
          <p:grpSpPr>
            <a:xfrm>
              <a:off x="2304544" y="1593199"/>
              <a:ext cx="4646357" cy="3492386"/>
              <a:chOff x="2304544" y="1593199"/>
              <a:chExt cx="4646357" cy="3492386"/>
            </a:xfrm>
            <a:solidFill>
              <a:srgbClr val="E07879"/>
            </a:solidFill>
          </p:grpSpPr>
          <p:pic>
            <p:nvPicPr>
              <p:cNvPr id="179" name="Picture 178">
                <a:extLst>
                  <a:ext uri="{FF2B5EF4-FFF2-40B4-BE49-F238E27FC236}">
                    <a16:creationId xmlns:a16="http://schemas.microsoft.com/office/drawing/2014/main" id="{2E1ECC2F-241D-4788-B5D9-6E1922E5FC62}"/>
                  </a:ext>
                </a:extLst>
              </p:cNvPr>
              <p:cNvPicPr>
                <a:picLocks noChangeAspect="1"/>
              </p:cNvPicPr>
              <p:nvPr/>
            </p:nvPicPr>
            <p:blipFill>
              <a:blip r:embed="rId3"/>
              <a:stretch>
                <a:fillRect/>
              </a:stretch>
            </p:blipFill>
            <p:spPr>
              <a:xfrm>
                <a:off x="2304544" y="4790186"/>
                <a:ext cx="580538" cy="295399"/>
              </a:xfrm>
              <a:custGeom>
                <a:avLst/>
                <a:gdLst>
                  <a:gd name="connsiteX0" fmla="*/ -2149 w 580538"/>
                  <a:gd name="connsiteY0" fmla="*/ -408 h 295399"/>
                  <a:gd name="connsiteX1" fmla="*/ 578389 w 580538"/>
                  <a:gd name="connsiteY1" fmla="*/ -408 h 295399"/>
                  <a:gd name="connsiteX2" fmla="*/ 578389 w 580538"/>
                  <a:gd name="connsiteY2" fmla="*/ 294991 h 295399"/>
                  <a:gd name="connsiteX3" fmla="*/ -2149 w 580538"/>
                  <a:gd name="connsiteY3" fmla="*/ 294991 h 295399"/>
                </a:gdLst>
                <a:ahLst/>
                <a:cxnLst>
                  <a:cxn ang="0">
                    <a:pos x="connsiteX0" y="connsiteY0"/>
                  </a:cxn>
                  <a:cxn ang="0">
                    <a:pos x="connsiteX1" y="connsiteY1"/>
                  </a:cxn>
                  <a:cxn ang="0">
                    <a:pos x="connsiteX2" y="connsiteY2"/>
                  </a:cxn>
                  <a:cxn ang="0">
                    <a:pos x="connsiteX3" y="connsiteY3"/>
                  </a:cxn>
                </a:cxnLst>
                <a:rect l="l" t="t" r="r" b="b"/>
                <a:pathLst>
                  <a:path w="580538" h="295399">
                    <a:moveTo>
                      <a:pt x="-2149" y="-408"/>
                    </a:moveTo>
                    <a:lnTo>
                      <a:pt x="578389" y="-408"/>
                    </a:lnTo>
                    <a:lnTo>
                      <a:pt x="578389" y="294991"/>
                    </a:lnTo>
                    <a:lnTo>
                      <a:pt x="-2149" y="294991"/>
                    </a:lnTo>
                    <a:close/>
                  </a:path>
                </a:pathLst>
              </a:custGeom>
            </p:spPr>
          </p:pic>
          <p:pic>
            <p:nvPicPr>
              <p:cNvPr id="180" name="Picture 179">
                <a:extLst>
                  <a:ext uri="{FF2B5EF4-FFF2-40B4-BE49-F238E27FC236}">
                    <a16:creationId xmlns:a16="http://schemas.microsoft.com/office/drawing/2014/main" id="{22814151-B240-40EE-A120-5F91319443BF}"/>
                  </a:ext>
                </a:extLst>
              </p:cNvPr>
              <p:cNvPicPr>
                <a:picLocks noChangeAspect="1"/>
              </p:cNvPicPr>
              <p:nvPr/>
            </p:nvPicPr>
            <p:blipFill>
              <a:blip r:embed="rId3"/>
              <a:stretch>
                <a:fillRect/>
              </a:stretch>
            </p:blipFill>
            <p:spPr>
              <a:xfrm>
                <a:off x="4658627" y="4121380"/>
                <a:ext cx="580538" cy="295399"/>
              </a:xfrm>
              <a:custGeom>
                <a:avLst/>
                <a:gdLst>
                  <a:gd name="connsiteX0" fmla="*/ -1541 w 580538"/>
                  <a:gd name="connsiteY0" fmla="*/ -581 h 295399"/>
                  <a:gd name="connsiteX1" fmla="*/ 578997 w 580538"/>
                  <a:gd name="connsiteY1" fmla="*/ -581 h 295399"/>
                  <a:gd name="connsiteX2" fmla="*/ 578997 w 580538"/>
                  <a:gd name="connsiteY2" fmla="*/ 294818 h 295399"/>
                  <a:gd name="connsiteX3" fmla="*/ -1541 w 580538"/>
                  <a:gd name="connsiteY3" fmla="*/ 294818 h 295399"/>
                </a:gdLst>
                <a:ahLst/>
                <a:cxnLst>
                  <a:cxn ang="0">
                    <a:pos x="connsiteX0" y="connsiteY0"/>
                  </a:cxn>
                  <a:cxn ang="0">
                    <a:pos x="connsiteX1" y="connsiteY1"/>
                  </a:cxn>
                  <a:cxn ang="0">
                    <a:pos x="connsiteX2" y="connsiteY2"/>
                  </a:cxn>
                  <a:cxn ang="0">
                    <a:pos x="connsiteX3" y="connsiteY3"/>
                  </a:cxn>
                </a:cxnLst>
                <a:rect l="l" t="t" r="r" b="b"/>
                <a:pathLst>
                  <a:path w="580538" h="295399">
                    <a:moveTo>
                      <a:pt x="-1541" y="-581"/>
                    </a:moveTo>
                    <a:lnTo>
                      <a:pt x="578997" y="-581"/>
                    </a:lnTo>
                    <a:lnTo>
                      <a:pt x="578997" y="294818"/>
                    </a:lnTo>
                    <a:lnTo>
                      <a:pt x="-1541" y="294818"/>
                    </a:lnTo>
                    <a:close/>
                  </a:path>
                </a:pathLst>
              </a:custGeom>
            </p:spPr>
          </p:pic>
          <p:pic>
            <p:nvPicPr>
              <p:cNvPr id="182" name="Picture 181">
                <a:extLst>
                  <a:ext uri="{FF2B5EF4-FFF2-40B4-BE49-F238E27FC236}">
                    <a16:creationId xmlns:a16="http://schemas.microsoft.com/office/drawing/2014/main" id="{122F65A8-2231-465C-B87F-4A635DCE87CF}"/>
                  </a:ext>
                </a:extLst>
              </p:cNvPr>
              <p:cNvPicPr>
                <a:picLocks noChangeAspect="1"/>
              </p:cNvPicPr>
              <p:nvPr/>
            </p:nvPicPr>
            <p:blipFill>
              <a:blip r:embed="rId3"/>
              <a:stretch>
                <a:fillRect/>
              </a:stretch>
            </p:blipFill>
            <p:spPr>
              <a:xfrm>
                <a:off x="2778883" y="1593199"/>
                <a:ext cx="387025" cy="196932"/>
              </a:xfrm>
              <a:custGeom>
                <a:avLst/>
                <a:gdLst>
                  <a:gd name="connsiteX0" fmla="*/ -2052 w 387025"/>
                  <a:gd name="connsiteY0" fmla="*/ -1248 h 196932"/>
                  <a:gd name="connsiteX1" fmla="*/ 384974 w 387025"/>
                  <a:gd name="connsiteY1" fmla="*/ -1248 h 196932"/>
                  <a:gd name="connsiteX2" fmla="*/ 384974 w 387025"/>
                  <a:gd name="connsiteY2" fmla="*/ 195685 h 196932"/>
                  <a:gd name="connsiteX3" fmla="*/ -2052 w 387025"/>
                  <a:gd name="connsiteY3" fmla="*/ 195685 h 196932"/>
                </a:gdLst>
                <a:ahLst/>
                <a:cxnLst>
                  <a:cxn ang="0">
                    <a:pos x="connsiteX0" y="connsiteY0"/>
                  </a:cxn>
                  <a:cxn ang="0">
                    <a:pos x="connsiteX1" y="connsiteY1"/>
                  </a:cxn>
                  <a:cxn ang="0">
                    <a:pos x="connsiteX2" y="connsiteY2"/>
                  </a:cxn>
                  <a:cxn ang="0">
                    <a:pos x="connsiteX3" y="connsiteY3"/>
                  </a:cxn>
                </a:cxnLst>
                <a:rect l="l" t="t" r="r" b="b"/>
                <a:pathLst>
                  <a:path w="387025" h="196932">
                    <a:moveTo>
                      <a:pt x="-2052" y="-1248"/>
                    </a:moveTo>
                    <a:lnTo>
                      <a:pt x="384974" y="-1248"/>
                    </a:lnTo>
                    <a:lnTo>
                      <a:pt x="384974" y="195685"/>
                    </a:lnTo>
                    <a:lnTo>
                      <a:pt x="-2052" y="195685"/>
                    </a:lnTo>
                    <a:close/>
                  </a:path>
                </a:pathLst>
              </a:custGeom>
            </p:spPr>
          </p:pic>
          <p:pic>
            <p:nvPicPr>
              <p:cNvPr id="183" name="Picture 182">
                <a:extLst>
                  <a:ext uri="{FF2B5EF4-FFF2-40B4-BE49-F238E27FC236}">
                    <a16:creationId xmlns:a16="http://schemas.microsoft.com/office/drawing/2014/main" id="{53BA41AE-BBFA-4521-81EA-1057405E1A99}"/>
                  </a:ext>
                </a:extLst>
              </p:cNvPr>
              <p:cNvPicPr>
                <a:picLocks noChangeAspect="1"/>
              </p:cNvPicPr>
              <p:nvPr/>
            </p:nvPicPr>
            <p:blipFill>
              <a:blip r:embed="rId3"/>
              <a:stretch>
                <a:fillRect/>
              </a:stretch>
            </p:blipFill>
            <p:spPr>
              <a:xfrm>
                <a:off x="6563876" y="2434997"/>
                <a:ext cx="387025" cy="196932"/>
              </a:xfrm>
              <a:custGeom>
                <a:avLst/>
                <a:gdLst>
                  <a:gd name="connsiteX0" fmla="*/ -1074 w 387025"/>
                  <a:gd name="connsiteY0" fmla="*/ -1030 h 196932"/>
                  <a:gd name="connsiteX1" fmla="*/ 385952 w 387025"/>
                  <a:gd name="connsiteY1" fmla="*/ -1030 h 196932"/>
                  <a:gd name="connsiteX2" fmla="*/ 385952 w 387025"/>
                  <a:gd name="connsiteY2" fmla="*/ 195903 h 196932"/>
                  <a:gd name="connsiteX3" fmla="*/ -1074 w 387025"/>
                  <a:gd name="connsiteY3" fmla="*/ 195903 h 196932"/>
                </a:gdLst>
                <a:ahLst/>
                <a:cxnLst>
                  <a:cxn ang="0">
                    <a:pos x="connsiteX0" y="connsiteY0"/>
                  </a:cxn>
                  <a:cxn ang="0">
                    <a:pos x="connsiteX1" y="connsiteY1"/>
                  </a:cxn>
                  <a:cxn ang="0">
                    <a:pos x="connsiteX2" y="connsiteY2"/>
                  </a:cxn>
                  <a:cxn ang="0">
                    <a:pos x="connsiteX3" y="connsiteY3"/>
                  </a:cxn>
                </a:cxnLst>
                <a:rect l="l" t="t" r="r" b="b"/>
                <a:pathLst>
                  <a:path w="387025" h="196932">
                    <a:moveTo>
                      <a:pt x="-1074" y="-1030"/>
                    </a:moveTo>
                    <a:lnTo>
                      <a:pt x="385952" y="-1030"/>
                    </a:lnTo>
                    <a:lnTo>
                      <a:pt x="385952" y="195903"/>
                    </a:lnTo>
                    <a:lnTo>
                      <a:pt x="-1074" y="195903"/>
                    </a:lnTo>
                    <a:close/>
                  </a:path>
                </a:pathLst>
              </a:custGeom>
            </p:spPr>
          </p:pic>
          <p:pic>
            <p:nvPicPr>
              <p:cNvPr id="184" name="Picture 183">
                <a:extLst>
                  <a:ext uri="{FF2B5EF4-FFF2-40B4-BE49-F238E27FC236}">
                    <a16:creationId xmlns:a16="http://schemas.microsoft.com/office/drawing/2014/main" id="{846249B6-5739-431A-875C-ACC54EFE99F9}"/>
                  </a:ext>
                </a:extLst>
              </p:cNvPr>
              <p:cNvPicPr>
                <a:picLocks noChangeAspect="1"/>
              </p:cNvPicPr>
              <p:nvPr/>
            </p:nvPicPr>
            <p:blipFill>
              <a:blip r:embed="rId4"/>
              <a:stretch>
                <a:fillRect/>
              </a:stretch>
            </p:blipFill>
            <p:spPr>
              <a:xfrm>
                <a:off x="4000413" y="2695125"/>
                <a:ext cx="495392" cy="203043"/>
              </a:xfrm>
              <a:custGeom>
                <a:avLst/>
                <a:gdLst>
                  <a:gd name="connsiteX0" fmla="*/ 138 w 495392"/>
                  <a:gd name="connsiteY0" fmla="*/ 49 h 203043"/>
                  <a:gd name="connsiteX1" fmla="*/ 495530 w 495392"/>
                  <a:gd name="connsiteY1" fmla="*/ 49 h 203043"/>
                  <a:gd name="connsiteX2" fmla="*/ 495530 w 495392"/>
                  <a:gd name="connsiteY2" fmla="*/ 203092 h 203043"/>
                  <a:gd name="connsiteX3" fmla="*/ 138 w 495392"/>
                  <a:gd name="connsiteY3" fmla="*/ 203092 h 203043"/>
                </a:gdLst>
                <a:ahLst/>
                <a:cxnLst>
                  <a:cxn ang="0">
                    <a:pos x="connsiteX0" y="connsiteY0"/>
                  </a:cxn>
                  <a:cxn ang="0">
                    <a:pos x="connsiteX1" y="connsiteY1"/>
                  </a:cxn>
                  <a:cxn ang="0">
                    <a:pos x="connsiteX2" y="connsiteY2"/>
                  </a:cxn>
                  <a:cxn ang="0">
                    <a:pos x="connsiteX3" y="connsiteY3"/>
                  </a:cxn>
                </a:cxnLst>
                <a:rect l="l" t="t" r="r" b="b"/>
                <a:pathLst>
                  <a:path w="495392" h="203043">
                    <a:moveTo>
                      <a:pt x="138" y="49"/>
                    </a:moveTo>
                    <a:lnTo>
                      <a:pt x="495530" y="49"/>
                    </a:lnTo>
                    <a:lnTo>
                      <a:pt x="495530" y="203092"/>
                    </a:lnTo>
                    <a:lnTo>
                      <a:pt x="138" y="203092"/>
                    </a:lnTo>
                    <a:close/>
                  </a:path>
                </a:pathLst>
              </a:custGeom>
            </p:spPr>
          </p:pic>
          <p:sp>
            <p:nvSpPr>
              <p:cNvPr id="185" name="Freeform: Shape 184">
                <a:extLst>
                  <a:ext uri="{FF2B5EF4-FFF2-40B4-BE49-F238E27FC236}">
                    <a16:creationId xmlns:a16="http://schemas.microsoft.com/office/drawing/2014/main" id="{A198F506-68CC-4606-8F54-3B945233394F}"/>
                  </a:ext>
                </a:extLst>
              </p:cNvPr>
              <p:cNvSpPr/>
              <p:nvPr/>
            </p:nvSpPr>
            <p:spPr>
              <a:xfrm>
                <a:off x="3694647" y="1985633"/>
                <a:ext cx="417461" cy="103901"/>
              </a:xfrm>
              <a:custGeom>
                <a:avLst/>
                <a:gdLst>
                  <a:gd name="connsiteX0" fmla="*/ 381971 w 417461"/>
                  <a:gd name="connsiteY0" fmla="*/ 92588 h 103901"/>
                  <a:gd name="connsiteX1" fmla="*/ 386964 w 417461"/>
                  <a:gd name="connsiteY1" fmla="*/ 88063 h 103901"/>
                  <a:gd name="connsiteX2" fmla="*/ 386964 w 417461"/>
                  <a:gd name="connsiteY2" fmla="*/ 49156 h 103901"/>
                  <a:gd name="connsiteX3" fmla="*/ 384680 w 417461"/>
                  <a:gd name="connsiteY3" fmla="*/ 45868 h 103901"/>
                  <a:gd name="connsiteX4" fmla="*/ 380810 w 417461"/>
                  <a:gd name="connsiteY4" fmla="*/ 43084 h 103901"/>
                  <a:gd name="connsiteX5" fmla="*/ 376553 w 417461"/>
                  <a:gd name="connsiteY5" fmla="*/ 42001 h 103901"/>
                  <a:gd name="connsiteX6" fmla="*/ 362852 w 417461"/>
                  <a:gd name="connsiteY6" fmla="*/ 49156 h 103901"/>
                  <a:gd name="connsiteX7" fmla="*/ 358750 w 417461"/>
                  <a:gd name="connsiteY7" fmla="*/ 69422 h 103901"/>
                  <a:gd name="connsiteX8" fmla="*/ 375430 w 417461"/>
                  <a:gd name="connsiteY8" fmla="*/ 94173 h 103901"/>
                  <a:gd name="connsiteX9" fmla="*/ 382126 w 417461"/>
                  <a:gd name="connsiteY9" fmla="*/ 92588 h 103901"/>
                  <a:gd name="connsiteX10" fmla="*/ 349152 w 417461"/>
                  <a:gd name="connsiteY10" fmla="*/ 99047 h 103901"/>
                  <a:gd name="connsiteX11" fmla="*/ 339553 w 417461"/>
                  <a:gd name="connsiteY11" fmla="*/ 86671 h 103901"/>
                  <a:gd name="connsiteX12" fmla="*/ 336573 w 417461"/>
                  <a:gd name="connsiteY12" fmla="*/ 69499 h 103901"/>
                  <a:gd name="connsiteX13" fmla="*/ 340443 w 417461"/>
                  <a:gd name="connsiteY13" fmla="*/ 52559 h 103901"/>
                  <a:gd name="connsiteX14" fmla="*/ 351783 w 417461"/>
                  <a:gd name="connsiteY14" fmla="*/ 39951 h 103901"/>
                  <a:gd name="connsiteX15" fmla="*/ 370206 w 417461"/>
                  <a:gd name="connsiteY15" fmla="*/ 35156 h 103901"/>
                  <a:gd name="connsiteX16" fmla="*/ 379649 w 417461"/>
                  <a:gd name="connsiteY16" fmla="*/ 36084 h 103901"/>
                  <a:gd name="connsiteX17" fmla="*/ 387738 w 417461"/>
                  <a:gd name="connsiteY17" fmla="*/ 39564 h 103901"/>
                  <a:gd name="connsiteX18" fmla="*/ 387119 w 417461"/>
                  <a:gd name="connsiteY18" fmla="*/ 14464 h 103901"/>
                  <a:gd name="connsiteX19" fmla="*/ 383674 w 417461"/>
                  <a:gd name="connsiteY19" fmla="*/ 8431 h 103901"/>
                  <a:gd name="connsiteX20" fmla="*/ 373805 w 417461"/>
                  <a:gd name="connsiteY20" fmla="*/ 6265 h 103901"/>
                  <a:gd name="connsiteX21" fmla="*/ 372644 w 417461"/>
                  <a:gd name="connsiteY21" fmla="*/ 5337 h 103901"/>
                  <a:gd name="connsiteX22" fmla="*/ 372218 w 417461"/>
                  <a:gd name="connsiteY22" fmla="*/ 3674 h 103901"/>
                  <a:gd name="connsiteX23" fmla="*/ 372644 w 417461"/>
                  <a:gd name="connsiteY23" fmla="*/ 1818 h 103901"/>
                  <a:gd name="connsiteX24" fmla="*/ 373728 w 417461"/>
                  <a:gd name="connsiteY24" fmla="*/ 773 h 103901"/>
                  <a:gd name="connsiteX25" fmla="*/ 400161 w 417461"/>
                  <a:gd name="connsiteY25" fmla="*/ 77 h 103901"/>
                  <a:gd name="connsiteX26" fmla="*/ 405618 w 417461"/>
                  <a:gd name="connsiteY26" fmla="*/ 77 h 103901"/>
                  <a:gd name="connsiteX27" fmla="*/ 406934 w 417461"/>
                  <a:gd name="connsiteY27" fmla="*/ 696 h 103901"/>
                  <a:gd name="connsiteX28" fmla="*/ 407554 w 417461"/>
                  <a:gd name="connsiteY28" fmla="*/ 2707 h 103901"/>
                  <a:gd name="connsiteX29" fmla="*/ 407554 w 417461"/>
                  <a:gd name="connsiteY29" fmla="*/ 90422 h 103901"/>
                  <a:gd name="connsiteX30" fmla="*/ 408676 w 417461"/>
                  <a:gd name="connsiteY30" fmla="*/ 94290 h 103901"/>
                  <a:gd name="connsiteX31" fmla="*/ 411230 w 417461"/>
                  <a:gd name="connsiteY31" fmla="*/ 96030 h 103901"/>
                  <a:gd name="connsiteX32" fmla="*/ 415101 w 417461"/>
                  <a:gd name="connsiteY32" fmla="*/ 96687 h 103901"/>
                  <a:gd name="connsiteX33" fmla="*/ 416997 w 417461"/>
                  <a:gd name="connsiteY33" fmla="*/ 97267 h 103901"/>
                  <a:gd name="connsiteX34" fmla="*/ 417461 w 417461"/>
                  <a:gd name="connsiteY34" fmla="*/ 99124 h 103901"/>
                  <a:gd name="connsiteX35" fmla="*/ 416842 w 417461"/>
                  <a:gd name="connsiteY35" fmla="*/ 100864 h 103901"/>
                  <a:gd name="connsiteX36" fmla="*/ 415255 w 417461"/>
                  <a:gd name="connsiteY36" fmla="*/ 101792 h 103901"/>
                  <a:gd name="connsiteX37" fmla="*/ 392111 w 417461"/>
                  <a:gd name="connsiteY37" fmla="*/ 101792 h 103901"/>
                  <a:gd name="connsiteX38" fmla="*/ 388551 w 417461"/>
                  <a:gd name="connsiteY38" fmla="*/ 101019 h 103901"/>
                  <a:gd name="connsiteX39" fmla="*/ 387235 w 417461"/>
                  <a:gd name="connsiteY39" fmla="*/ 98931 h 103901"/>
                  <a:gd name="connsiteX40" fmla="*/ 387235 w 417461"/>
                  <a:gd name="connsiteY40" fmla="*/ 94638 h 103901"/>
                  <a:gd name="connsiteX41" fmla="*/ 377985 w 417461"/>
                  <a:gd name="connsiteY41" fmla="*/ 101290 h 103901"/>
                  <a:gd name="connsiteX42" fmla="*/ 365677 w 417461"/>
                  <a:gd name="connsiteY42" fmla="*/ 103572 h 103901"/>
                  <a:gd name="connsiteX43" fmla="*/ 349035 w 417461"/>
                  <a:gd name="connsiteY43" fmla="*/ 98931 h 103901"/>
                  <a:gd name="connsiteX44" fmla="*/ 217098 w 417461"/>
                  <a:gd name="connsiteY44" fmla="*/ 45675 h 103901"/>
                  <a:gd name="connsiteX45" fmla="*/ 209706 w 417461"/>
                  <a:gd name="connsiteY45" fmla="*/ 40609 h 103901"/>
                  <a:gd name="connsiteX46" fmla="*/ 200534 w 417461"/>
                  <a:gd name="connsiteY46" fmla="*/ 45907 h 103901"/>
                  <a:gd name="connsiteX47" fmla="*/ 195812 w 417461"/>
                  <a:gd name="connsiteY47" fmla="*/ 62151 h 103901"/>
                  <a:gd name="connsiteX48" fmla="*/ 219382 w 417461"/>
                  <a:gd name="connsiteY48" fmla="*/ 62151 h 103901"/>
                  <a:gd name="connsiteX49" fmla="*/ 217098 w 417461"/>
                  <a:gd name="connsiteY49" fmla="*/ 45675 h 103901"/>
                  <a:gd name="connsiteX50" fmla="*/ 182498 w 417461"/>
                  <a:gd name="connsiteY50" fmla="*/ 94870 h 103901"/>
                  <a:gd name="connsiteX51" fmla="*/ 173171 w 417461"/>
                  <a:gd name="connsiteY51" fmla="*/ 68919 h 103901"/>
                  <a:gd name="connsiteX52" fmla="*/ 191516 w 417461"/>
                  <a:gd name="connsiteY52" fmla="*/ 39178 h 103901"/>
                  <a:gd name="connsiteX53" fmla="*/ 209900 w 417461"/>
                  <a:gd name="connsiteY53" fmla="*/ 35310 h 103901"/>
                  <a:gd name="connsiteX54" fmla="*/ 231650 w 417461"/>
                  <a:gd name="connsiteY54" fmla="*/ 41034 h 103901"/>
                  <a:gd name="connsiteX55" fmla="*/ 240707 w 417461"/>
                  <a:gd name="connsiteY55" fmla="*/ 57703 h 103901"/>
                  <a:gd name="connsiteX56" fmla="*/ 241249 w 417461"/>
                  <a:gd name="connsiteY56" fmla="*/ 68532 h 103901"/>
                  <a:gd name="connsiteX57" fmla="*/ 195580 w 417461"/>
                  <a:gd name="connsiteY57" fmla="*/ 68532 h 103901"/>
                  <a:gd name="connsiteX58" fmla="*/ 198560 w 417461"/>
                  <a:gd name="connsiteY58" fmla="*/ 84002 h 103901"/>
                  <a:gd name="connsiteX59" fmla="*/ 206300 w 417461"/>
                  <a:gd name="connsiteY59" fmla="*/ 92472 h 103901"/>
                  <a:gd name="connsiteX60" fmla="*/ 216015 w 417461"/>
                  <a:gd name="connsiteY60" fmla="*/ 95063 h 103901"/>
                  <a:gd name="connsiteX61" fmla="*/ 226193 w 417461"/>
                  <a:gd name="connsiteY61" fmla="*/ 93439 h 103901"/>
                  <a:gd name="connsiteX62" fmla="*/ 233353 w 417461"/>
                  <a:gd name="connsiteY62" fmla="*/ 88256 h 103901"/>
                  <a:gd name="connsiteX63" fmla="*/ 233702 w 417461"/>
                  <a:gd name="connsiteY63" fmla="*/ 87831 h 103901"/>
                  <a:gd name="connsiteX64" fmla="*/ 234321 w 417461"/>
                  <a:gd name="connsiteY64" fmla="*/ 87328 h 103901"/>
                  <a:gd name="connsiteX65" fmla="*/ 235018 w 417461"/>
                  <a:gd name="connsiteY65" fmla="*/ 87328 h 103901"/>
                  <a:gd name="connsiteX66" fmla="*/ 237920 w 417461"/>
                  <a:gd name="connsiteY66" fmla="*/ 88720 h 103901"/>
                  <a:gd name="connsiteX67" fmla="*/ 238617 w 417461"/>
                  <a:gd name="connsiteY67" fmla="*/ 89494 h 103901"/>
                  <a:gd name="connsiteX68" fmla="*/ 238230 w 417461"/>
                  <a:gd name="connsiteY68" fmla="*/ 90615 h 103901"/>
                  <a:gd name="connsiteX69" fmla="*/ 227780 w 417461"/>
                  <a:gd name="connsiteY69" fmla="*/ 100361 h 103901"/>
                  <a:gd name="connsiteX70" fmla="*/ 210945 w 417461"/>
                  <a:gd name="connsiteY70" fmla="*/ 103881 h 103901"/>
                  <a:gd name="connsiteX71" fmla="*/ 182653 w 417461"/>
                  <a:gd name="connsiteY71" fmla="*/ 94870 h 103901"/>
                  <a:gd name="connsiteX72" fmla="*/ 247170 w 417461"/>
                  <a:gd name="connsiteY72" fmla="*/ 101058 h 103901"/>
                  <a:gd name="connsiteX73" fmla="*/ 246628 w 417461"/>
                  <a:gd name="connsiteY73" fmla="*/ 99240 h 103901"/>
                  <a:gd name="connsiteX74" fmla="*/ 247054 w 417461"/>
                  <a:gd name="connsiteY74" fmla="*/ 97500 h 103901"/>
                  <a:gd name="connsiteX75" fmla="*/ 248796 w 417461"/>
                  <a:gd name="connsiteY75" fmla="*/ 96803 h 103901"/>
                  <a:gd name="connsiteX76" fmla="*/ 255762 w 417461"/>
                  <a:gd name="connsiteY76" fmla="*/ 92549 h 103901"/>
                  <a:gd name="connsiteX77" fmla="*/ 255762 w 417461"/>
                  <a:gd name="connsiteY77" fmla="*/ 50587 h 103901"/>
                  <a:gd name="connsiteX78" fmla="*/ 254640 w 417461"/>
                  <a:gd name="connsiteY78" fmla="*/ 46023 h 103901"/>
                  <a:gd name="connsiteX79" fmla="*/ 252047 w 417461"/>
                  <a:gd name="connsiteY79" fmla="*/ 43935 h 103901"/>
                  <a:gd name="connsiteX80" fmla="*/ 248176 w 417461"/>
                  <a:gd name="connsiteY80" fmla="*/ 43084 h 103901"/>
                  <a:gd name="connsiteX81" fmla="*/ 245970 w 417461"/>
                  <a:gd name="connsiteY81" fmla="*/ 42697 h 103901"/>
                  <a:gd name="connsiteX82" fmla="*/ 244771 w 417461"/>
                  <a:gd name="connsiteY82" fmla="*/ 41769 h 103901"/>
                  <a:gd name="connsiteX83" fmla="*/ 244384 w 417461"/>
                  <a:gd name="connsiteY83" fmla="*/ 40029 h 103901"/>
                  <a:gd name="connsiteX84" fmla="*/ 244771 w 417461"/>
                  <a:gd name="connsiteY84" fmla="*/ 38172 h 103901"/>
                  <a:gd name="connsiteX85" fmla="*/ 245970 w 417461"/>
                  <a:gd name="connsiteY85" fmla="*/ 37128 h 103901"/>
                  <a:gd name="connsiteX86" fmla="*/ 273798 w 417461"/>
                  <a:gd name="connsiteY86" fmla="*/ 36200 h 103901"/>
                  <a:gd name="connsiteX87" fmla="*/ 275036 w 417461"/>
                  <a:gd name="connsiteY87" fmla="*/ 36780 h 103901"/>
                  <a:gd name="connsiteX88" fmla="*/ 275733 w 417461"/>
                  <a:gd name="connsiteY88" fmla="*/ 38791 h 103901"/>
                  <a:gd name="connsiteX89" fmla="*/ 275733 w 417461"/>
                  <a:gd name="connsiteY89" fmla="*/ 46139 h 103901"/>
                  <a:gd name="connsiteX90" fmla="*/ 281383 w 417461"/>
                  <a:gd name="connsiteY90" fmla="*/ 41692 h 103901"/>
                  <a:gd name="connsiteX91" fmla="*/ 291020 w 417461"/>
                  <a:gd name="connsiteY91" fmla="*/ 37051 h 103901"/>
                  <a:gd name="connsiteX92" fmla="*/ 301896 w 417461"/>
                  <a:gd name="connsiteY92" fmla="*/ 35039 h 103901"/>
                  <a:gd name="connsiteX93" fmla="*/ 317377 w 417461"/>
                  <a:gd name="connsiteY93" fmla="*/ 39216 h 103901"/>
                  <a:gd name="connsiteX94" fmla="*/ 323066 w 417461"/>
                  <a:gd name="connsiteY94" fmla="*/ 54686 h 103901"/>
                  <a:gd name="connsiteX95" fmla="*/ 323066 w 417461"/>
                  <a:gd name="connsiteY95" fmla="*/ 90267 h 103901"/>
                  <a:gd name="connsiteX96" fmla="*/ 324962 w 417461"/>
                  <a:gd name="connsiteY96" fmla="*/ 95063 h 103901"/>
                  <a:gd name="connsiteX97" fmla="*/ 328833 w 417461"/>
                  <a:gd name="connsiteY97" fmla="*/ 96378 h 103901"/>
                  <a:gd name="connsiteX98" fmla="*/ 331464 w 417461"/>
                  <a:gd name="connsiteY98" fmla="*/ 96649 h 103901"/>
                  <a:gd name="connsiteX99" fmla="*/ 333129 w 417461"/>
                  <a:gd name="connsiteY99" fmla="*/ 97267 h 103901"/>
                  <a:gd name="connsiteX100" fmla="*/ 333632 w 417461"/>
                  <a:gd name="connsiteY100" fmla="*/ 99085 h 103901"/>
                  <a:gd name="connsiteX101" fmla="*/ 332974 w 417461"/>
                  <a:gd name="connsiteY101" fmla="*/ 100903 h 103901"/>
                  <a:gd name="connsiteX102" fmla="*/ 331309 w 417461"/>
                  <a:gd name="connsiteY102" fmla="*/ 101792 h 103901"/>
                  <a:gd name="connsiteX103" fmla="*/ 295974 w 417461"/>
                  <a:gd name="connsiteY103" fmla="*/ 101792 h 103901"/>
                  <a:gd name="connsiteX104" fmla="*/ 294310 w 417461"/>
                  <a:gd name="connsiteY104" fmla="*/ 100903 h 103901"/>
                  <a:gd name="connsiteX105" fmla="*/ 293691 w 417461"/>
                  <a:gd name="connsiteY105" fmla="*/ 99085 h 103901"/>
                  <a:gd name="connsiteX106" fmla="*/ 294116 w 417461"/>
                  <a:gd name="connsiteY106" fmla="*/ 97345 h 103901"/>
                  <a:gd name="connsiteX107" fmla="*/ 295781 w 417461"/>
                  <a:gd name="connsiteY107" fmla="*/ 96649 h 103901"/>
                  <a:gd name="connsiteX108" fmla="*/ 300154 w 417461"/>
                  <a:gd name="connsiteY108" fmla="*/ 95256 h 103901"/>
                  <a:gd name="connsiteX109" fmla="*/ 302089 w 417461"/>
                  <a:gd name="connsiteY109" fmla="*/ 92394 h 103901"/>
                  <a:gd name="connsiteX110" fmla="*/ 302089 w 417461"/>
                  <a:gd name="connsiteY110" fmla="*/ 55034 h 103901"/>
                  <a:gd name="connsiteX111" fmla="*/ 301702 w 417461"/>
                  <a:gd name="connsiteY111" fmla="*/ 50471 h 103901"/>
                  <a:gd name="connsiteX112" fmla="*/ 299535 w 417461"/>
                  <a:gd name="connsiteY112" fmla="*/ 46603 h 103901"/>
                  <a:gd name="connsiteX113" fmla="*/ 294233 w 417461"/>
                  <a:gd name="connsiteY113" fmla="*/ 44902 h 103901"/>
                  <a:gd name="connsiteX114" fmla="*/ 287343 w 417461"/>
                  <a:gd name="connsiteY114" fmla="*/ 46178 h 103901"/>
                  <a:gd name="connsiteX115" fmla="*/ 280880 w 417461"/>
                  <a:gd name="connsiteY115" fmla="*/ 49349 h 103901"/>
                  <a:gd name="connsiteX116" fmla="*/ 276313 w 417461"/>
                  <a:gd name="connsiteY116" fmla="*/ 53217 h 103901"/>
                  <a:gd name="connsiteX117" fmla="*/ 276313 w 417461"/>
                  <a:gd name="connsiteY117" fmla="*/ 90190 h 103901"/>
                  <a:gd name="connsiteX118" fmla="*/ 277281 w 417461"/>
                  <a:gd name="connsiteY118" fmla="*/ 94057 h 103901"/>
                  <a:gd name="connsiteX119" fmla="*/ 279642 w 417461"/>
                  <a:gd name="connsiteY119" fmla="*/ 95875 h 103901"/>
                  <a:gd name="connsiteX120" fmla="*/ 283202 w 417461"/>
                  <a:gd name="connsiteY120" fmla="*/ 96494 h 103901"/>
                  <a:gd name="connsiteX121" fmla="*/ 285060 w 417461"/>
                  <a:gd name="connsiteY121" fmla="*/ 97035 h 103901"/>
                  <a:gd name="connsiteX122" fmla="*/ 285563 w 417461"/>
                  <a:gd name="connsiteY122" fmla="*/ 98931 h 103901"/>
                  <a:gd name="connsiteX123" fmla="*/ 284944 w 417461"/>
                  <a:gd name="connsiteY123" fmla="*/ 100671 h 103901"/>
                  <a:gd name="connsiteX124" fmla="*/ 283318 w 417461"/>
                  <a:gd name="connsiteY124" fmla="*/ 101560 h 103901"/>
                  <a:gd name="connsiteX125" fmla="*/ 248757 w 417461"/>
                  <a:gd name="connsiteY125" fmla="*/ 101560 h 103901"/>
                  <a:gd name="connsiteX126" fmla="*/ 247209 w 417461"/>
                  <a:gd name="connsiteY126" fmla="*/ 100748 h 103901"/>
                  <a:gd name="connsiteX127" fmla="*/ 94992 w 417461"/>
                  <a:gd name="connsiteY127" fmla="*/ 88759 h 103901"/>
                  <a:gd name="connsiteX128" fmla="*/ 84387 w 417461"/>
                  <a:gd name="connsiteY128" fmla="*/ 93787 h 103901"/>
                  <a:gd name="connsiteX129" fmla="*/ 78079 w 417461"/>
                  <a:gd name="connsiteY129" fmla="*/ 91196 h 103901"/>
                  <a:gd name="connsiteX130" fmla="*/ 75795 w 417461"/>
                  <a:gd name="connsiteY130" fmla="*/ 85085 h 103901"/>
                  <a:gd name="connsiteX131" fmla="*/ 78543 w 417461"/>
                  <a:gd name="connsiteY131" fmla="*/ 75068 h 103901"/>
                  <a:gd name="connsiteX132" fmla="*/ 85394 w 417461"/>
                  <a:gd name="connsiteY132" fmla="*/ 69924 h 103901"/>
                  <a:gd name="connsiteX133" fmla="*/ 95030 w 417461"/>
                  <a:gd name="connsiteY133" fmla="*/ 67565 h 103901"/>
                  <a:gd name="connsiteX134" fmla="*/ 95030 w 417461"/>
                  <a:gd name="connsiteY134" fmla="*/ 88759 h 103901"/>
                  <a:gd name="connsiteX135" fmla="*/ 170500 w 417461"/>
                  <a:gd name="connsiteY135" fmla="*/ 97113 h 103901"/>
                  <a:gd name="connsiteX136" fmla="*/ 168643 w 417461"/>
                  <a:gd name="connsiteY136" fmla="*/ 96571 h 103901"/>
                  <a:gd name="connsiteX137" fmla="*/ 164773 w 417461"/>
                  <a:gd name="connsiteY137" fmla="*/ 95953 h 103901"/>
                  <a:gd name="connsiteX138" fmla="*/ 161986 w 417461"/>
                  <a:gd name="connsiteY138" fmla="*/ 94328 h 103901"/>
                  <a:gd name="connsiteX139" fmla="*/ 160709 w 417461"/>
                  <a:gd name="connsiteY139" fmla="*/ 90809 h 103901"/>
                  <a:gd name="connsiteX140" fmla="*/ 160709 w 417461"/>
                  <a:gd name="connsiteY140" fmla="*/ 2630 h 103901"/>
                  <a:gd name="connsiteX141" fmla="*/ 160089 w 417461"/>
                  <a:gd name="connsiteY141" fmla="*/ 619 h 103901"/>
                  <a:gd name="connsiteX142" fmla="*/ 158774 w 417461"/>
                  <a:gd name="connsiteY142" fmla="*/ 0 h 103901"/>
                  <a:gd name="connsiteX143" fmla="*/ 129476 w 417461"/>
                  <a:gd name="connsiteY143" fmla="*/ 890 h 103901"/>
                  <a:gd name="connsiteX144" fmla="*/ 128392 w 417461"/>
                  <a:gd name="connsiteY144" fmla="*/ 1934 h 103901"/>
                  <a:gd name="connsiteX145" fmla="*/ 127966 w 417461"/>
                  <a:gd name="connsiteY145" fmla="*/ 3829 h 103901"/>
                  <a:gd name="connsiteX146" fmla="*/ 128392 w 417461"/>
                  <a:gd name="connsiteY146" fmla="*/ 5569 h 103901"/>
                  <a:gd name="connsiteX147" fmla="*/ 129553 w 417461"/>
                  <a:gd name="connsiteY147" fmla="*/ 6459 h 103901"/>
                  <a:gd name="connsiteX148" fmla="*/ 132069 w 417461"/>
                  <a:gd name="connsiteY148" fmla="*/ 6884 h 103901"/>
                  <a:gd name="connsiteX149" fmla="*/ 136520 w 417461"/>
                  <a:gd name="connsiteY149" fmla="*/ 7735 h 103901"/>
                  <a:gd name="connsiteX150" fmla="*/ 139500 w 417461"/>
                  <a:gd name="connsiteY150" fmla="*/ 9823 h 103901"/>
                  <a:gd name="connsiteX151" fmla="*/ 140777 w 417461"/>
                  <a:gd name="connsiteY151" fmla="*/ 14464 h 103901"/>
                  <a:gd name="connsiteX152" fmla="*/ 140777 w 417461"/>
                  <a:gd name="connsiteY152" fmla="*/ 93129 h 103901"/>
                  <a:gd name="connsiteX153" fmla="*/ 128818 w 417461"/>
                  <a:gd name="connsiteY153" fmla="*/ 95837 h 103901"/>
                  <a:gd name="connsiteX154" fmla="*/ 117672 w 417461"/>
                  <a:gd name="connsiteY154" fmla="*/ 93129 h 103901"/>
                  <a:gd name="connsiteX155" fmla="*/ 116975 w 417461"/>
                  <a:gd name="connsiteY155" fmla="*/ 88836 h 103901"/>
                  <a:gd name="connsiteX156" fmla="*/ 116975 w 417461"/>
                  <a:gd name="connsiteY156" fmla="*/ 53449 h 103901"/>
                  <a:gd name="connsiteX157" fmla="*/ 113917 w 417461"/>
                  <a:gd name="connsiteY157" fmla="*/ 43935 h 103901"/>
                  <a:gd name="connsiteX158" fmla="*/ 104513 w 417461"/>
                  <a:gd name="connsiteY158" fmla="*/ 37476 h 103901"/>
                  <a:gd name="connsiteX159" fmla="*/ 88374 w 417461"/>
                  <a:gd name="connsiteY159" fmla="*/ 35156 h 103901"/>
                  <a:gd name="connsiteX160" fmla="*/ 74286 w 417461"/>
                  <a:gd name="connsiteY160" fmla="*/ 36857 h 103901"/>
                  <a:gd name="connsiteX161" fmla="*/ 61979 w 417461"/>
                  <a:gd name="connsiteY161" fmla="*/ 42040 h 103901"/>
                  <a:gd name="connsiteX162" fmla="*/ 56947 w 417461"/>
                  <a:gd name="connsiteY162" fmla="*/ 50819 h 103901"/>
                  <a:gd name="connsiteX163" fmla="*/ 59927 w 417461"/>
                  <a:gd name="connsiteY163" fmla="*/ 57471 h 103901"/>
                  <a:gd name="connsiteX164" fmla="*/ 64726 w 417461"/>
                  <a:gd name="connsiteY164" fmla="*/ 59791 h 103901"/>
                  <a:gd name="connsiteX165" fmla="*/ 68597 w 417461"/>
                  <a:gd name="connsiteY165" fmla="*/ 57084 h 103901"/>
                  <a:gd name="connsiteX166" fmla="*/ 68597 w 417461"/>
                  <a:gd name="connsiteY166" fmla="*/ 56659 h 103901"/>
                  <a:gd name="connsiteX167" fmla="*/ 77498 w 417461"/>
                  <a:gd name="connsiteY167" fmla="*/ 42736 h 103901"/>
                  <a:gd name="connsiteX168" fmla="*/ 78311 w 417461"/>
                  <a:gd name="connsiteY168" fmla="*/ 42388 h 103901"/>
                  <a:gd name="connsiteX169" fmla="*/ 85626 w 417461"/>
                  <a:gd name="connsiteY169" fmla="*/ 41344 h 103901"/>
                  <a:gd name="connsiteX170" fmla="*/ 92941 w 417461"/>
                  <a:gd name="connsiteY170" fmla="*/ 43587 h 103901"/>
                  <a:gd name="connsiteX171" fmla="*/ 95340 w 417461"/>
                  <a:gd name="connsiteY171" fmla="*/ 51631 h 103901"/>
                  <a:gd name="connsiteX172" fmla="*/ 95340 w 417461"/>
                  <a:gd name="connsiteY172" fmla="*/ 62499 h 103901"/>
                  <a:gd name="connsiteX173" fmla="*/ 75176 w 417461"/>
                  <a:gd name="connsiteY173" fmla="*/ 65902 h 103901"/>
                  <a:gd name="connsiteX174" fmla="*/ 60005 w 417461"/>
                  <a:gd name="connsiteY174" fmla="*/ 72980 h 103901"/>
                  <a:gd name="connsiteX175" fmla="*/ 53774 w 417461"/>
                  <a:gd name="connsiteY175" fmla="*/ 85897 h 103901"/>
                  <a:gd name="connsiteX176" fmla="*/ 56831 w 417461"/>
                  <a:gd name="connsiteY176" fmla="*/ 95798 h 103901"/>
                  <a:gd name="connsiteX177" fmla="*/ 64572 w 417461"/>
                  <a:gd name="connsiteY177" fmla="*/ 101560 h 103901"/>
                  <a:gd name="connsiteX178" fmla="*/ 73551 w 417461"/>
                  <a:gd name="connsiteY178" fmla="*/ 103417 h 103901"/>
                  <a:gd name="connsiteX179" fmla="*/ 86555 w 417461"/>
                  <a:gd name="connsiteY179" fmla="*/ 101135 h 103901"/>
                  <a:gd name="connsiteX180" fmla="*/ 96695 w 417461"/>
                  <a:gd name="connsiteY180" fmla="*/ 94444 h 103901"/>
                  <a:gd name="connsiteX181" fmla="*/ 96695 w 417461"/>
                  <a:gd name="connsiteY181" fmla="*/ 94870 h 103901"/>
                  <a:gd name="connsiteX182" fmla="*/ 96966 w 417461"/>
                  <a:gd name="connsiteY182" fmla="*/ 98737 h 103901"/>
                  <a:gd name="connsiteX183" fmla="*/ 99481 w 417461"/>
                  <a:gd name="connsiteY183" fmla="*/ 101792 h 103901"/>
                  <a:gd name="connsiteX184" fmla="*/ 119104 w 417461"/>
                  <a:gd name="connsiteY184" fmla="*/ 102063 h 103901"/>
                  <a:gd name="connsiteX185" fmla="*/ 169185 w 417461"/>
                  <a:gd name="connsiteY185" fmla="*/ 102063 h 103901"/>
                  <a:gd name="connsiteX186" fmla="*/ 170849 w 417461"/>
                  <a:gd name="connsiteY186" fmla="*/ 101174 h 103901"/>
                  <a:gd name="connsiteX187" fmla="*/ 171391 w 417461"/>
                  <a:gd name="connsiteY187" fmla="*/ 99356 h 103901"/>
                  <a:gd name="connsiteX188" fmla="*/ 170965 w 417461"/>
                  <a:gd name="connsiteY188" fmla="*/ 97538 h 103901"/>
                  <a:gd name="connsiteX189" fmla="*/ 48665 w 417461"/>
                  <a:gd name="connsiteY189" fmla="*/ 94870 h 103901"/>
                  <a:gd name="connsiteX190" fmla="*/ 48665 w 417461"/>
                  <a:gd name="connsiteY190" fmla="*/ 96262 h 103901"/>
                  <a:gd name="connsiteX191" fmla="*/ 43595 w 417461"/>
                  <a:gd name="connsiteY191" fmla="*/ 99820 h 103901"/>
                  <a:gd name="connsiteX192" fmla="*/ 36048 w 417461"/>
                  <a:gd name="connsiteY192" fmla="*/ 102605 h 103901"/>
                  <a:gd name="connsiteX193" fmla="*/ 29197 w 417461"/>
                  <a:gd name="connsiteY193" fmla="*/ 103726 h 103901"/>
                  <a:gd name="connsiteX194" fmla="*/ 14104 w 417461"/>
                  <a:gd name="connsiteY194" fmla="*/ 99859 h 103901"/>
                  <a:gd name="connsiteX195" fmla="*/ 8453 w 417461"/>
                  <a:gd name="connsiteY195" fmla="*/ 86941 h 103901"/>
                  <a:gd name="connsiteX196" fmla="*/ 8453 w 417461"/>
                  <a:gd name="connsiteY196" fmla="*/ 43587 h 103901"/>
                  <a:gd name="connsiteX197" fmla="*/ 1409 w 417461"/>
                  <a:gd name="connsiteY197" fmla="*/ 43587 h 103901"/>
                  <a:gd name="connsiteX198" fmla="*/ 325 w 417461"/>
                  <a:gd name="connsiteY198" fmla="*/ 42542 h 103901"/>
                  <a:gd name="connsiteX199" fmla="*/ 93 w 417461"/>
                  <a:gd name="connsiteY199" fmla="*/ 42001 h 103901"/>
                  <a:gd name="connsiteX200" fmla="*/ 1641 w 417461"/>
                  <a:gd name="connsiteY200" fmla="*/ 39170 h 103901"/>
                  <a:gd name="connsiteX201" fmla="*/ 1757 w 417461"/>
                  <a:gd name="connsiteY201" fmla="*/ 39139 h 103901"/>
                  <a:gd name="connsiteX202" fmla="*/ 25637 w 417461"/>
                  <a:gd name="connsiteY202" fmla="*/ 17674 h 103901"/>
                  <a:gd name="connsiteX203" fmla="*/ 28191 w 417461"/>
                  <a:gd name="connsiteY203" fmla="*/ 16398 h 103901"/>
                  <a:gd name="connsiteX204" fmla="*/ 29585 w 417461"/>
                  <a:gd name="connsiteY204" fmla="*/ 18061 h 103901"/>
                  <a:gd name="connsiteX205" fmla="*/ 29585 w 417461"/>
                  <a:gd name="connsiteY205" fmla="*/ 36432 h 103901"/>
                  <a:gd name="connsiteX206" fmla="*/ 44137 w 417461"/>
                  <a:gd name="connsiteY206" fmla="*/ 36432 h 103901"/>
                  <a:gd name="connsiteX207" fmla="*/ 45259 w 417461"/>
                  <a:gd name="connsiteY207" fmla="*/ 37205 h 103901"/>
                  <a:gd name="connsiteX208" fmla="*/ 45646 w 417461"/>
                  <a:gd name="connsiteY208" fmla="*/ 38714 h 103901"/>
                  <a:gd name="connsiteX209" fmla="*/ 45027 w 417461"/>
                  <a:gd name="connsiteY209" fmla="*/ 42117 h 103901"/>
                  <a:gd name="connsiteX210" fmla="*/ 43711 w 417461"/>
                  <a:gd name="connsiteY210" fmla="*/ 43509 h 103901"/>
                  <a:gd name="connsiteX211" fmla="*/ 29585 w 417461"/>
                  <a:gd name="connsiteY211" fmla="*/ 43509 h 103901"/>
                  <a:gd name="connsiteX212" fmla="*/ 29585 w 417461"/>
                  <a:gd name="connsiteY212" fmla="*/ 81333 h 103901"/>
                  <a:gd name="connsiteX213" fmla="*/ 30165 w 417461"/>
                  <a:gd name="connsiteY213" fmla="*/ 89881 h 103901"/>
                  <a:gd name="connsiteX214" fmla="*/ 32023 w 417461"/>
                  <a:gd name="connsiteY214" fmla="*/ 93748 h 103901"/>
                  <a:gd name="connsiteX215" fmla="*/ 35893 w 417461"/>
                  <a:gd name="connsiteY215" fmla="*/ 94870 h 103901"/>
                  <a:gd name="connsiteX216" fmla="*/ 41040 w 417461"/>
                  <a:gd name="connsiteY216" fmla="*/ 94019 h 103901"/>
                  <a:gd name="connsiteX217" fmla="*/ 46498 w 417461"/>
                  <a:gd name="connsiteY217" fmla="*/ 91930 h 103901"/>
                  <a:gd name="connsiteX218" fmla="*/ 47581 w 417461"/>
                  <a:gd name="connsiteY218" fmla="*/ 92704 h 103901"/>
                  <a:gd name="connsiteX219" fmla="*/ 48704 w 417461"/>
                  <a:gd name="connsiteY219" fmla="*/ 94715 h 10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417461" h="103901">
                    <a:moveTo>
                      <a:pt x="381971" y="92588"/>
                    </a:moveTo>
                    <a:cubicBezTo>
                      <a:pt x="384069" y="91640"/>
                      <a:pt x="385814" y="90055"/>
                      <a:pt x="386964" y="88063"/>
                    </a:cubicBezTo>
                    <a:lnTo>
                      <a:pt x="386964" y="49156"/>
                    </a:lnTo>
                    <a:cubicBezTo>
                      <a:pt x="386488" y="47887"/>
                      <a:pt x="385702" y="46758"/>
                      <a:pt x="384680" y="45868"/>
                    </a:cubicBezTo>
                    <a:cubicBezTo>
                      <a:pt x="383539" y="44751"/>
                      <a:pt x="382234" y="43815"/>
                      <a:pt x="380810" y="43084"/>
                    </a:cubicBezTo>
                    <a:cubicBezTo>
                      <a:pt x="379483" y="42426"/>
                      <a:pt x="378031" y="42059"/>
                      <a:pt x="376553" y="42001"/>
                    </a:cubicBezTo>
                    <a:cubicBezTo>
                      <a:pt x="370987" y="41545"/>
                      <a:pt x="365654" y="44329"/>
                      <a:pt x="362852" y="49156"/>
                    </a:cubicBezTo>
                    <a:cubicBezTo>
                      <a:pt x="359791" y="55456"/>
                      <a:pt x="358378" y="62429"/>
                      <a:pt x="358750" y="69422"/>
                    </a:cubicBezTo>
                    <a:cubicBezTo>
                      <a:pt x="358750" y="85897"/>
                      <a:pt x="364323" y="94173"/>
                      <a:pt x="375430" y="94173"/>
                    </a:cubicBezTo>
                    <a:cubicBezTo>
                      <a:pt x="377757" y="94185"/>
                      <a:pt x="380051" y="93640"/>
                      <a:pt x="382126" y="92588"/>
                    </a:cubicBezTo>
                    <a:moveTo>
                      <a:pt x="349152" y="99047"/>
                    </a:moveTo>
                    <a:cubicBezTo>
                      <a:pt x="344813" y="95941"/>
                      <a:pt x="341481" y="91640"/>
                      <a:pt x="339553" y="86671"/>
                    </a:cubicBezTo>
                    <a:cubicBezTo>
                      <a:pt x="337490" y="81186"/>
                      <a:pt x="336476" y="75358"/>
                      <a:pt x="336573" y="69499"/>
                    </a:cubicBezTo>
                    <a:cubicBezTo>
                      <a:pt x="336515" y="63628"/>
                      <a:pt x="337843" y="57823"/>
                      <a:pt x="340443" y="52559"/>
                    </a:cubicBezTo>
                    <a:cubicBezTo>
                      <a:pt x="342940" y="47357"/>
                      <a:pt x="346872" y="42983"/>
                      <a:pt x="351783" y="39951"/>
                    </a:cubicBezTo>
                    <a:cubicBezTo>
                      <a:pt x="357341" y="36633"/>
                      <a:pt x="363735" y="34966"/>
                      <a:pt x="370206" y="35156"/>
                    </a:cubicBezTo>
                    <a:cubicBezTo>
                      <a:pt x="373379" y="35098"/>
                      <a:pt x="376549" y="35407"/>
                      <a:pt x="379649" y="36084"/>
                    </a:cubicBezTo>
                    <a:cubicBezTo>
                      <a:pt x="382528" y="36764"/>
                      <a:pt x="385265" y="37940"/>
                      <a:pt x="387738" y="39564"/>
                    </a:cubicBezTo>
                    <a:lnTo>
                      <a:pt x="387119" y="14464"/>
                    </a:lnTo>
                    <a:cubicBezTo>
                      <a:pt x="387347" y="11931"/>
                      <a:pt x="385973" y="9522"/>
                      <a:pt x="383674" y="8431"/>
                    </a:cubicBezTo>
                    <a:cubicBezTo>
                      <a:pt x="380555" y="7085"/>
                      <a:pt x="377203" y="6347"/>
                      <a:pt x="373805" y="6265"/>
                    </a:cubicBezTo>
                    <a:cubicBezTo>
                      <a:pt x="373341" y="6068"/>
                      <a:pt x="372938" y="5747"/>
                      <a:pt x="372644" y="5337"/>
                    </a:cubicBezTo>
                    <a:cubicBezTo>
                      <a:pt x="372338" y="4838"/>
                      <a:pt x="372191" y="4258"/>
                      <a:pt x="372218" y="3674"/>
                    </a:cubicBezTo>
                    <a:cubicBezTo>
                      <a:pt x="372230" y="3032"/>
                      <a:pt x="372377" y="2402"/>
                      <a:pt x="372644" y="1818"/>
                    </a:cubicBezTo>
                    <a:cubicBezTo>
                      <a:pt x="372992" y="1199"/>
                      <a:pt x="373341" y="851"/>
                      <a:pt x="373728" y="773"/>
                    </a:cubicBezTo>
                    <a:cubicBezTo>
                      <a:pt x="380578" y="348"/>
                      <a:pt x="389209" y="77"/>
                      <a:pt x="400161" y="77"/>
                    </a:cubicBezTo>
                    <a:lnTo>
                      <a:pt x="405618" y="77"/>
                    </a:lnTo>
                    <a:cubicBezTo>
                      <a:pt x="406125" y="93"/>
                      <a:pt x="406602" y="317"/>
                      <a:pt x="406934" y="696"/>
                    </a:cubicBezTo>
                    <a:cubicBezTo>
                      <a:pt x="407379" y="1269"/>
                      <a:pt x="407600" y="1984"/>
                      <a:pt x="407554" y="2707"/>
                    </a:cubicBezTo>
                    <a:lnTo>
                      <a:pt x="407554" y="90422"/>
                    </a:lnTo>
                    <a:cubicBezTo>
                      <a:pt x="407472" y="91803"/>
                      <a:pt x="407871" y="93168"/>
                      <a:pt x="408676" y="94290"/>
                    </a:cubicBezTo>
                    <a:cubicBezTo>
                      <a:pt x="409330" y="95117"/>
                      <a:pt x="410220" y="95724"/>
                      <a:pt x="411230" y="96030"/>
                    </a:cubicBezTo>
                    <a:cubicBezTo>
                      <a:pt x="412504" y="96335"/>
                      <a:pt x="413796" y="96556"/>
                      <a:pt x="415101" y="96687"/>
                    </a:cubicBezTo>
                    <a:cubicBezTo>
                      <a:pt x="415778" y="96672"/>
                      <a:pt x="416444" y="96877"/>
                      <a:pt x="416997" y="97267"/>
                    </a:cubicBezTo>
                    <a:cubicBezTo>
                      <a:pt x="417345" y="97538"/>
                      <a:pt x="417461" y="98157"/>
                      <a:pt x="417461" y="99124"/>
                    </a:cubicBezTo>
                    <a:cubicBezTo>
                      <a:pt x="417458" y="99758"/>
                      <a:pt x="417237" y="100369"/>
                      <a:pt x="416842" y="100864"/>
                    </a:cubicBezTo>
                    <a:cubicBezTo>
                      <a:pt x="416513" y="101433"/>
                      <a:pt x="415909" y="101785"/>
                      <a:pt x="415255" y="101792"/>
                    </a:cubicBezTo>
                    <a:lnTo>
                      <a:pt x="392111" y="101792"/>
                    </a:lnTo>
                    <a:cubicBezTo>
                      <a:pt x="390877" y="101870"/>
                      <a:pt x="389642" y="101603"/>
                      <a:pt x="388551" y="101019"/>
                    </a:cubicBezTo>
                    <a:cubicBezTo>
                      <a:pt x="387858" y="100520"/>
                      <a:pt x="387386" y="99770"/>
                      <a:pt x="387235" y="98931"/>
                    </a:cubicBezTo>
                    <a:cubicBezTo>
                      <a:pt x="387157" y="97500"/>
                      <a:pt x="387157" y="96069"/>
                      <a:pt x="387235" y="94638"/>
                    </a:cubicBezTo>
                    <a:cubicBezTo>
                      <a:pt x="384889" y="97732"/>
                      <a:pt x="381666" y="100052"/>
                      <a:pt x="377985" y="101290"/>
                    </a:cubicBezTo>
                    <a:cubicBezTo>
                      <a:pt x="374064" y="102817"/>
                      <a:pt x="369888" y="103591"/>
                      <a:pt x="365677" y="103572"/>
                    </a:cubicBezTo>
                    <a:cubicBezTo>
                      <a:pt x="359775" y="103850"/>
                      <a:pt x="353939" y="102222"/>
                      <a:pt x="349035" y="98931"/>
                    </a:cubicBezTo>
                    <a:moveTo>
                      <a:pt x="217098" y="45675"/>
                    </a:moveTo>
                    <a:cubicBezTo>
                      <a:pt x="215964" y="42589"/>
                      <a:pt x="212996" y="40555"/>
                      <a:pt x="209706" y="40609"/>
                    </a:cubicBezTo>
                    <a:cubicBezTo>
                      <a:pt x="205952" y="40725"/>
                      <a:pt x="202508" y="42713"/>
                      <a:pt x="200534" y="45907"/>
                    </a:cubicBezTo>
                    <a:cubicBezTo>
                      <a:pt x="197565" y="50815"/>
                      <a:pt x="195936" y="56415"/>
                      <a:pt x="195812" y="62151"/>
                    </a:cubicBezTo>
                    <a:lnTo>
                      <a:pt x="219382" y="62151"/>
                    </a:lnTo>
                    <a:cubicBezTo>
                      <a:pt x="219684" y="56562"/>
                      <a:pt x="218910" y="50970"/>
                      <a:pt x="217098" y="45675"/>
                    </a:cubicBezTo>
                    <a:moveTo>
                      <a:pt x="182498" y="94870"/>
                    </a:moveTo>
                    <a:cubicBezTo>
                      <a:pt x="175923" y="87885"/>
                      <a:pt x="172544" y="78487"/>
                      <a:pt x="173171" y="68919"/>
                    </a:cubicBezTo>
                    <a:cubicBezTo>
                      <a:pt x="172683" y="56206"/>
                      <a:pt x="179932" y="44457"/>
                      <a:pt x="191516" y="39178"/>
                    </a:cubicBezTo>
                    <a:cubicBezTo>
                      <a:pt x="197290" y="36567"/>
                      <a:pt x="203564" y="35248"/>
                      <a:pt x="209900" y="35310"/>
                    </a:cubicBezTo>
                    <a:cubicBezTo>
                      <a:pt x="219602" y="35310"/>
                      <a:pt x="226851" y="37217"/>
                      <a:pt x="231650" y="41034"/>
                    </a:cubicBezTo>
                    <a:cubicBezTo>
                      <a:pt x="236678" y="45238"/>
                      <a:pt x="239917" y="51198"/>
                      <a:pt x="240707" y="57703"/>
                    </a:cubicBezTo>
                    <a:cubicBezTo>
                      <a:pt x="241168" y="61292"/>
                      <a:pt x="241349" y="64912"/>
                      <a:pt x="241249" y="68532"/>
                    </a:cubicBezTo>
                    <a:lnTo>
                      <a:pt x="195580" y="68532"/>
                    </a:lnTo>
                    <a:cubicBezTo>
                      <a:pt x="195355" y="73850"/>
                      <a:pt x="196373" y="79148"/>
                      <a:pt x="198560" y="84002"/>
                    </a:cubicBezTo>
                    <a:cubicBezTo>
                      <a:pt x="200209" y="87552"/>
                      <a:pt x="202910" y="90511"/>
                      <a:pt x="206300" y="92472"/>
                    </a:cubicBezTo>
                    <a:cubicBezTo>
                      <a:pt x="209265" y="94150"/>
                      <a:pt x="212609" y="95044"/>
                      <a:pt x="216015" y="95063"/>
                    </a:cubicBezTo>
                    <a:cubicBezTo>
                      <a:pt x="219479" y="95144"/>
                      <a:pt x="222927" y="94595"/>
                      <a:pt x="226193" y="93439"/>
                    </a:cubicBezTo>
                    <a:cubicBezTo>
                      <a:pt x="228992" y="92363"/>
                      <a:pt x="231457" y="90577"/>
                      <a:pt x="233353" y="88256"/>
                    </a:cubicBezTo>
                    <a:cubicBezTo>
                      <a:pt x="233446" y="88098"/>
                      <a:pt x="233566" y="87955"/>
                      <a:pt x="233702" y="87831"/>
                    </a:cubicBezTo>
                    <a:cubicBezTo>
                      <a:pt x="233830" y="87583"/>
                      <a:pt x="234054" y="87402"/>
                      <a:pt x="234321" y="87328"/>
                    </a:cubicBezTo>
                    <a:cubicBezTo>
                      <a:pt x="234549" y="87270"/>
                      <a:pt x="234789" y="87270"/>
                      <a:pt x="235018" y="87328"/>
                    </a:cubicBezTo>
                    <a:lnTo>
                      <a:pt x="237920" y="88720"/>
                    </a:lnTo>
                    <a:cubicBezTo>
                      <a:pt x="238346" y="88720"/>
                      <a:pt x="238617" y="89146"/>
                      <a:pt x="238617" y="89494"/>
                    </a:cubicBezTo>
                    <a:cubicBezTo>
                      <a:pt x="238578" y="89892"/>
                      <a:pt x="238447" y="90279"/>
                      <a:pt x="238230" y="90615"/>
                    </a:cubicBezTo>
                    <a:cubicBezTo>
                      <a:pt x="235768" y="94808"/>
                      <a:pt x="232138" y="98196"/>
                      <a:pt x="227780" y="100361"/>
                    </a:cubicBezTo>
                    <a:cubicBezTo>
                      <a:pt x="222532" y="102871"/>
                      <a:pt x="216758" y="104078"/>
                      <a:pt x="210945" y="103881"/>
                    </a:cubicBezTo>
                    <a:cubicBezTo>
                      <a:pt x="198289" y="103881"/>
                      <a:pt x="188845" y="100903"/>
                      <a:pt x="182653" y="94870"/>
                    </a:cubicBezTo>
                    <a:moveTo>
                      <a:pt x="247170" y="101058"/>
                    </a:moveTo>
                    <a:cubicBezTo>
                      <a:pt x="246841" y="100505"/>
                      <a:pt x="246655" y="99882"/>
                      <a:pt x="246628" y="99240"/>
                    </a:cubicBezTo>
                    <a:cubicBezTo>
                      <a:pt x="246597" y="98629"/>
                      <a:pt x="246744" y="98026"/>
                      <a:pt x="247054" y="97500"/>
                    </a:cubicBezTo>
                    <a:cubicBezTo>
                      <a:pt x="247515" y="97035"/>
                      <a:pt x="248146" y="96784"/>
                      <a:pt x="248796" y="96803"/>
                    </a:cubicBezTo>
                    <a:cubicBezTo>
                      <a:pt x="253440" y="96262"/>
                      <a:pt x="255762" y="94870"/>
                      <a:pt x="255762" y="92549"/>
                    </a:cubicBezTo>
                    <a:lnTo>
                      <a:pt x="255762" y="50587"/>
                    </a:lnTo>
                    <a:cubicBezTo>
                      <a:pt x="255870" y="48986"/>
                      <a:pt x="255480" y="47392"/>
                      <a:pt x="254640" y="46023"/>
                    </a:cubicBezTo>
                    <a:cubicBezTo>
                      <a:pt x="254005" y="45083"/>
                      <a:pt x="253099" y="44356"/>
                      <a:pt x="252047" y="43935"/>
                    </a:cubicBezTo>
                    <a:cubicBezTo>
                      <a:pt x="250785" y="43533"/>
                      <a:pt x="249492" y="43246"/>
                      <a:pt x="248176" y="43084"/>
                    </a:cubicBezTo>
                    <a:cubicBezTo>
                      <a:pt x="247433" y="43014"/>
                      <a:pt x="246694" y="42883"/>
                      <a:pt x="245970" y="42697"/>
                    </a:cubicBezTo>
                    <a:cubicBezTo>
                      <a:pt x="245494" y="42500"/>
                      <a:pt x="245080" y="42179"/>
                      <a:pt x="244771" y="41769"/>
                    </a:cubicBezTo>
                    <a:cubicBezTo>
                      <a:pt x="244477" y="41239"/>
                      <a:pt x="244341" y="40636"/>
                      <a:pt x="244384" y="40029"/>
                    </a:cubicBezTo>
                    <a:cubicBezTo>
                      <a:pt x="244380" y="39390"/>
                      <a:pt x="244515" y="38756"/>
                      <a:pt x="244771" y="38172"/>
                    </a:cubicBezTo>
                    <a:cubicBezTo>
                      <a:pt x="244968" y="37642"/>
                      <a:pt x="245421" y="37252"/>
                      <a:pt x="245970" y="37128"/>
                    </a:cubicBezTo>
                    <a:cubicBezTo>
                      <a:pt x="256265" y="36509"/>
                      <a:pt x="265322" y="36200"/>
                      <a:pt x="273798" y="36200"/>
                    </a:cubicBezTo>
                    <a:cubicBezTo>
                      <a:pt x="274266" y="36242"/>
                      <a:pt x="274703" y="36447"/>
                      <a:pt x="275036" y="36780"/>
                    </a:cubicBezTo>
                    <a:cubicBezTo>
                      <a:pt x="275489" y="37352"/>
                      <a:pt x="275737" y="38060"/>
                      <a:pt x="275733" y="38791"/>
                    </a:cubicBezTo>
                    <a:lnTo>
                      <a:pt x="275733" y="46139"/>
                    </a:lnTo>
                    <a:cubicBezTo>
                      <a:pt x="277412" y="44414"/>
                      <a:pt x="279313" y="42921"/>
                      <a:pt x="281383" y="41692"/>
                    </a:cubicBezTo>
                    <a:cubicBezTo>
                      <a:pt x="284418" y="39800"/>
                      <a:pt x="287649" y="38246"/>
                      <a:pt x="291020" y="37051"/>
                    </a:cubicBezTo>
                    <a:cubicBezTo>
                      <a:pt x="294504" y="35763"/>
                      <a:pt x="298180" y="35082"/>
                      <a:pt x="301896" y="35039"/>
                    </a:cubicBezTo>
                    <a:cubicBezTo>
                      <a:pt x="307368" y="34749"/>
                      <a:pt x="312794" y="36211"/>
                      <a:pt x="317377" y="39216"/>
                    </a:cubicBezTo>
                    <a:cubicBezTo>
                      <a:pt x="321247" y="42001"/>
                      <a:pt x="323066" y="46951"/>
                      <a:pt x="323066" y="54686"/>
                    </a:cubicBezTo>
                    <a:lnTo>
                      <a:pt x="323066" y="90267"/>
                    </a:lnTo>
                    <a:cubicBezTo>
                      <a:pt x="322791" y="92089"/>
                      <a:pt x="323515" y="93918"/>
                      <a:pt x="324962" y="95063"/>
                    </a:cubicBezTo>
                    <a:cubicBezTo>
                      <a:pt x="326131" y="95794"/>
                      <a:pt x="327459" y="96246"/>
                      <a:pt x="328833" y="96378"/>
                    </a:cubicBezTo>
                    <a:lnTo>
                      <a:pt x="331464" y="96649"/>
                    </a:lnTo>
                    <a:cubicBezTo>
                      <a:pt x="332076" y="96656"/>
                      <a:pt x="332664" y="96873"/>
                      <a:pt x="333129" y="97267"/>
                    </a:cubicBezTo>
                    <a:cubicBezTo>
                      <a:pt x="333531" y="97782"/>
                      <a:pt x="333709" y="98435"/>
                      <a:pt x="333632" y="99085"/>
                    </a:cubicBezTo>
                    <a:cubicBezTo>
                      <a:pt x="333612" y="99747"/>
                      <a:pt x="333380" y="100385"/>
                      <a:pt x="332974" y="100903"/>
                    </a:cubicBezTo>
                    <a:cubicBezTo>
                      <a:pt x="332606" y="101464"/>
                      <a:pt x="331979" y="101796"/>
                      <a:pt x="331309" y="101792"/>
                    </a:cubicBezTo>
                    <a:lnTo>
                      <a:pt x="295974" y="101792"/>
                    </a:lnTo>
                    <a:cubicBezTo>
                      <a:pt x="295305" y="101796"/>
                      <a:pt x="294678" y="101464"/>
                      <a:pt x="294310" y="100903"/>
                    </a:cubicBezTo>
                    <a:cubicBezTo>
                      <a:pt x="293954" y="100358"/>
                      <a:pt x="293741" y="99735"/>
                      <a:pt x="293691" y="99085"/>
                    </a:cubicBezTo>
                    <a:cubicBezTo>
                      <a:pt x="293648" y="98474"/>
                      <a:pt x="293795" y="97867"/>
                      <a:pt x="294116" y="97345"/>
                    </a:cubicBezTo>
                    <a:cubicBezTo>
                      <a:pt x="294554" y="96896"/>
                      <a:pt x="295154" y="96649"/>
                      <a:pt x="295781" y="96649"/>
                    </a:cubicBezTo>
                    <a:cubicBezTo>
                      <a:pt x="297321" y="96506"/>
                      <a:pt x="298815" y="96030"/>
                      <a:pt x="300154" y="95256"/>
                    </a:cubicBezTo>
                    <a:cubicBezTo>
                      <a:pt x="301300" y="94761"/>
                      <a:pt x="302058" y="93644"/>
                      <a:pt x="302089" y="92394"/>
                    </a:cubicBezTo>
                    <a:lnTo>
                      <a:pt x="302089" y="55034"/>
                    </a:lnTo>
                    <a:cubicBezTo>
                      <a:pt x="302093" y="53503"/>
                      <a:pt x="301965" y="51979"/>
                      <a:pt x="301702" y="50471"/>
                    </a:cubicBezTo>
                    <a:cubicBezTo>
                      <a:pt x="301400" y="48990"/>
                      <a:pt x="300642" y="47636"/>
                      <a:pt x="299535" y="46603"/>
                    </a:cubicBezTo>
                    <a:cubicBezTo>
                      <a:pt x="298053" y="45373"/>
                      <a:pt x="296152" y="44766"/>
                      <a:pt x="294233" y="44902"/>
                    </a:cubicBezTo>
                    <a:cubicBezTo>
                      <a:pt x="291879" y="44929"/>
                      <a:pt x="289550" y="45362"/>
                      <a:pt x="287343" y="46178"/>
                    </a:cubicBezTo>
                    <a:cubicBezTo>
                      <a:pt x="285075" y="46982"/>
                      <a:pt x="282904" y="48046"/>
                      <a:pt x="280880" y="49349"/>
                    </a:cubicBezTo>
                    <a:cubicBezTo>
                      <a:pt x="279185" y="50421"/>
                      <a:pt x="277648" y="51720"/>
                      <a:pt x="276313" y="53217"/>
                    </a:cubicBezTo>
                    <a:lnTo>
                      <a:pt x="276313" y="90190"/>
                    </a:lnTo>
                    <a:cubicBezTo>
                      <a:pt x="276251" y="91547"/>
                      <a:pt x="276588" y="92889"/>
                      <a:pt x="277281" y="94057"/>
                    </a:cubicBezTo>
                    <a:cubicBezTo>
                      <a:pt x="277850" y="94901"/>
                      <a:pt x="278678" y="95539"/>
                      <a:pt x="279642" y="95875"/>
                    </a:cubicBezTo>
                    <a:cubicBezTo>
                      <a:pt x="280807" y="96188"/>
                      <a:pt x="281999" y="96393"/>
                      <a:pt x="283202" y="96494"/>
                    </a:cubicBezTo>
                    <a:cubicBezTo>
                      <a:pt x="283864" y="96479"/>
                      <a:pt x="284510" y="96668"/>
                      <a:pt x="285060" y="97035"/>
                    </a:cubicBezTo>
                    <a:cubicBezTo>
                      <a:pt x="285408" y="97306"/>
                      <a:pt x="285563" y="97964"/>
                      <a:pt x="285563" y="98931"/>
                    </a:cubicBezTo>
                    <a:cubicBezTo>
                      <a:pt x="285528" y="99557"/>
                      <a:pt x="285312" y="100160"/>
                      <a:pt x="284944" y="100671"/>
                    </a:cubicBezTo>
                    <a:cubicBezTo>
                      <a:pt x="284595" y="101232"/>
                      <a:pt x="283976" y="101568"/>
                      <a:pt x="283318" y="101560"/>
                    </a:cubicBezTo>
                    <a:lnTo>
                      <a:pt x="248757" y="101560"/>
                    </a:lnTo>
                    <a:cubicBezTo>
                      <a:pt x="248118" y="101657"/>
                      <a:pt x="247491" y="101328"/>
                      <a:pt x="247209" y="100748"/>
                    </a:cubicBezTo>
                    <a:moveTo>
                      <a:pt x="94992" y="88759"/>
                    </a:moveTo>
                    <a:cubicBezTo>
                      <a:pt x="92461" y="92031"/>
                      <a:pt x="88521" y="93899"/>
                      <a:pt x="84387" y="93787"/>
                    </a:cubicBezTo>
                    <a:cubicBezTo>
                      <a:pt x="81995" y="93945"/>
                      <a:pt x="79666" y="92990"/>
                      <a:pt x="78079" y="91196"/>
                    </a:cubicBezTo>
                    <a:cubicBezTo>
                      <a:pt x="76565" y="89525"/>
                      <a:pt x="75745" y="87340"/>
                      <a:pt x="75795" y="85085"/>
                    </a:cubicBezTo>
                    <a:cubicBezTo>
                      <a:pt x="75586" y="81535"/>
                      <a:pt x="76554" y="78015"/>
                      <a:pt x="78543" y="75068"/>
                    </a:cubicBezTo>
                    <a:cubicBezTo>
                      <a:pt x="80296" y="72744"/>
                      <a:pt x="82673" y="70961"/>
                      <a:pt x="85394" y="69924"/>
                    </a:cubicBezTo>
                    <a:cubicBezTo>
                      <a:pt x="88525" y="68834"/>
                      <a:pt x="91752" y="68045"/>
                      <a:pt x="95030" y="67565"/>
                    </a:cubicBezTo>
                    <a:lnTo>
                      <a:pt x="95030" y="88759"/>
                    </a:lnTo>
                    <a:close/>
                    <a:moveTo>
                      <a:pt x="170500" y="97113"/>
                    </a:moveTo>
                    <a:cubicBezTo>
                      <a:pt x="169951" y="96749"/>
                      <a:pt x="169301" y="96560"/>
                      <a:pt x="168643" y="96571"/>
                    </a:cubicBezTo>
                    <a:cubicBezTo>
                      <a:pt x="167327" y="96571"/>
                      <a:pt x="165934" y="96223"/>
                      <a:pt x="164773" y="95953"/>
                    </a:cubicBezTo>
                    <a:cubicBezTo>
                      <a:pt x="163693" y="95724"/>
                      <a:pt x="162717" y="95156"/>
                      <a:pt x="161986" y="94328"/>
                    </a:cubicBezTo>
                    <a:cubicBezTo>
                      <a:pt x="161088" y="93385"/>
                      <a:pt x="160628" y="92108"/>
                      <a:pt x="160709" y="90809"/>
                    </a:cubicBezTo>
                    <a:lnTo>
                      <a:pt x="160709" y="2630"/>
                    </a:lnTo>
                    <a:cubicBezTo>
                      <a:pt x="160774" y="1903"/>
                      <a:pt x="160550" y="1183"/>
                      <a:pt x="160089" y="619"/>
                    </a:cubicBezTo>
                    <a:cubicBezTo>
                      <a:pt x="159741" y="259"/>
                      <a:pt x="159273" y="39"/>
                      <a:pt x="158774" y="0"/>
                    </a:cubicBezTo>
                    <a:cubicBezTo>
                      <a:pt x="148672" y="0"/>
                      <a:pt x="138958" y="348"/>
                      <a:pt x="129476" y="890"/>
                    </a:cubicBezTo>
                    <a:cubicBezTo>
                      <a:pt x="128953" y="1021"/>
                      <a:pt x="128543" y="1419"/>
                      <a:pt x="128392" y="1934"/>
                    </a:cubicBezTo>
                    <a:cubicBezTo>
                      <a:pt x="128110" y="2525"/>
                      <a:pt x="127963" y="3171"/>
                      <a:pt x="127966" y="3829"/>
                    </a:cubicBezTo>
                    <a:cubicBezTo>
                      <a:pt x="127916" y="4440"/>
                      <a:pt x="128063" y="5051"/>
                      <a:pt x="128392" y="5569"/>
                    </a:cubicBezTo>
                    <a:cubicBezTo>
                      <a:pt x="128655" y="6002"/>
                      <a:pt x="129069" y="6319"/>
                      <a:pt x="129553" y="6459"/>
                    </a:cubicBezTo>
                    <a:cubicBezTo>
                      <a:pt x="129785" y="6459"/>
                      <a:pt x="130521" y="6459"/>
                      <a:pt x="132069" y="6884"/>
                    </a:cubicBezTo>
                    <a:cubicBezTo>
                      <a:pt x="133574" y="7035"/>
                      <a:pt x="135064" y="7317"/>
                      <a:pt x="136520" y="7735"/>
                    </a:cubicBezTo>
                    <a:cubicBezTo>
                      <a:pt x="137704" y="8110"/>
                      <a:pt x="138745" y="8837"/>
                      <a:pt x="139500" y="9823"/>
                    </a:cubicBezTo>
                    <a:cubicBezTo>
                      <a:pt x="140444" y="11181"/>
                      <a:pt x="140893" y="12817"/>
                      <a:pt x="140777" y="14464"/>
                    </a:cubicBezTo>
                    <a:lnTo>
                      <a:pt x="140777" y="93129"/>
                    </a:lnTo>
                    <a:cubicBezTo>
                      <a:pt x="140777" y="94251"/>
                      <a:pt x="133540" y="95837"/>
                      <a:pt x="128818" y="95837"/>
                    </a:cubicBezTo>
                    <a:cubicBezTo>
                      <a:pt x="124096" y="95837"/>
                      <a:pt x="118174" y="94251"/>
                      <a:pt x="117672" y="93129"/>
                    </a:cubicBezTo>
                    <a:cubicBezTo>
                      <a:pt x="117149" y="91760"/>
                      <a:pt x="116913" y="90298"/>
                      <a:pt x="116975" y="88836"/>
                    </a:cubicBezTo>
                    <a:lnTo>
                      <a:pt x="116975" y="53449"/>
                    </a:lnTo>
                    <a:cubicBezTo>
                      <a:pt x="117037" y="50026"/>
                      <a:pt x="115961" y="46681"/>
                      <a:pt x="113917" y="43935"/>
                    </a:cubicBezTo>
                    <a:cubicBezTo>
                      <a:pt x="111475" y="40918"/>
                      <a:pt x="108209" y="38675"/>
                      <a:pt x="104513" y="37476"/>
                    </a:cubicBezTo>
                    <a:cubicBezTo>
                      <a:pt x="99307" y="35782"/>
                      <a:pt x="93846" y="34997"/>
                      <a:pt x="88374" y="35156"/>
                    </a:cubicBezTo>
                    <a:cubicBezTo>
                      <a:pt x="83629" y="35183"/>
                      <a:pt x="78903" y="35755"/>
                      <a:pt x="74286" y="36857"/>
                    </a:cubicBezTo>
                    <a:cubicBezTo>
                      <a:pt x="69878" y="37747"/>
                      <a:pt x="65694" y="39506"/>
                      <a:pt x="61979" y="42040"/>
                    </a:cubicBezTo>
                    <a:cubicBezTo>
                      <a:pt x="58902" y="43904"/>
                      <a:pt x="56998" y="47222"/>
                      <a:pt x="56947" y="50819"/>
                    </a:cubicBezTo>
                    <a:cubicBezTo>
                      <a:pt x="56870" y="53375"/>
                      <a:pt x="57969" y="55827"/>
                      <a:pt x="59927" y="57471"/>
                    </a:cubicBezTo>
                    <a:cubicBezTo>
                      <a:pt x="61309" y="58627"/>
                      <a:pt x="62958" y="59428"/>
                      <a:pt x="64726" y="59791"/>
                    </a:cubicBezTo>
                    <a:cubicBezTo>
                      <a:pt x="66700" y="60062"/>
                      <a:pt x="68597" y="59791"/>
                      <a:pt x="68597" y="57084"/>
                    </a:cubicBezTo>
                    <a:lnTo>
                      <a:pt x="68597" y="56659"/>
                    </a:lnTo>
                    <a:cubicBezTo>
                      <a:pt x="68136" y="50556"/>
                      <a:pt x="71766" y="44886"/>
                      <a:pt x="77498" y="42736"/>
                    </a:cubicBezTo>
                    <a:cubicBezTo>
                      <a:pt x="77781" y="42651"/>
                      <a:pt x="78056" y="42535"/>
                      <a:pt x="78311" y="42388"/>
                    </a:cubicBezTo>
                    <a:cubicBezTo>
                      <a:pt x="80660" y="41579"/>
                      <a:pt x="83145" y="41227"/>
                      <a:pt x="85626" y="41344"/>
                    </a:cubicBezTo>
                    <a:cubicBezTo>
                      <a:pt x="88257" y="41166"/>
                      <a:pt x="90862" y="41966"/>
                      <a:pt x="92941" y="43587"/>
                    </a:cubicBezTo>
                    <a:cubicBezTo>
                      <a:pt x="94825" y="45818"/>
                      <a:pt x="95696" y="48734"/>
                      <a:pt x="95340" y="51631"/>
                    </a:cubicBezTo>
                    <a:lnTo>
                      <a:pt x="95340" y="62499"/>
                    </a:lnTo>
                    <a:cubicBezTo>
                      <a:pt x="88544" y="63145"/>
                      <a:pt x="81806" y="64282"/>
                      <a:pt x="75176" y="65902"/>
                    </a:cubicBezTo>
                    <a:cubicBezTo>
                      <a:pt x="69673" y="67163"/>
                      <a:pt x="64502" y="69572"/>
                      <a:pt x="60005" y="72980"/>
                    </a:cubicBezTo>
                    <a:cubicBezTo>
                      <a:pt x="55937" y="76004"/>
                      <a:pt x="53607" y="80831"/>
                      <a:pt x="53774" y="85897"/>
                    </a:cubicBezTo>
                    <a:cubicBezTo>
                      <a:pt x="53657" y="89447"/>
                      <a:pt x="54733" y="92932"/>
                      <a:pt x="56831" y="95798"/>
                    </a:cubicBezTo>
                    <a:cubicBezTo>
                      <a:pt x="58828" y="98397"/>
                      <a:pt x="61510" y="100389"/>
                      <a:pt x="64572" y="101560"/>
                    </a:cubicBezTo>
                    <a:cubicBezTo>
                      <a:pt x="67424" y="102732"/>
                      <a:pt x="70466" y="103363"/>
                      <a:pt x="73551" y="103417"/>
                    </a:cubicBezTo>
                    <a:cubicBezTo>
                      <a:pt x="77990" y="103452"/>
                      <a:pt x="82394" y="102678"/>
                      <a:pt x="86555" y="101135"/>
                    </a:cubicBezTo>
                    <a:cubicBezTo>
                      <a:pt x="90390" y="99685"/>
                      <a:pt x="93854" y="97399"/>
                      <a:pt x="96695" y="94444"/>
                    </a:cubicBezTo>
                    <a:lnTo>
                      <a:pt x="96695" y="94870"/>
                    </a:lnTo>
                    <a:cubicBezTo>
                      <a:pt x="96695" y="96339"/>
                      <a:pt x="96966" y="98737"/>
                      <a:pt x="96966" y="98737"/>
                    </a:cubicBezTo>
                    <a:cubicBezTo>
                      <a:pt x="97295" y="100083"/>
                      <a:pt x="98223" y="101208"/>
                      <a:pt x="99481" y="101792"/>
                    </a:cubicBezTo>
                    <a:cubicBezTo>
                      <a:pt x="101687" y="102953"/>
                      <a:pt x="116588" y="102063"/>
                      <a:pt x="119104" y="102063"/>
                    </a:cubicBezTo>
                    <a:lnTo>
                      <a:pt x="169185" y="102063"/>
                    </a:lnTo>
                    <a:cubicBezTo>
                      <a:pt x="169854" y="102067"/>
                      <a:pt x="170481" y="101734"/>
                      <a:pt x="170849" y="101174"/>
                    </a:cubicBezTo>
                    <a:cubicBezTo>
                      <a:pt x="171209" y="100636"/>
                      <a:pt x="171398" y="100002"/>
                      <a:pt x="171391" y="99356"/>
                    </a:cubicBezTo>
                    <a:cubicBezTo>
                      <a:pt x="171391" y="98428"/>
                      <a:pt x="171391" y="97809"/>
                      <a:pt x="170965" y="97538"/>
                    </a:cubicBezTo>
                    <a:close/>
                    <a:moveTo>
                      <a:pt x="48665" y="94870"/>
                    </a:moveTo>
                    <a:cubicBezTo>
                      <a:pt x="48936" y="95643"/>
                      <a:pt x="48936" y="96146"/>
                      <a:pt x="48665" y="96262"/>
                    </a:cubicBezTo>
                    <a:cubicBezTo>
                      <a:pt x="47179" y="97716"/>
                      <a:pt x="45468" y="98919"/>
                      <a:pt x="43595" y="99820"/>
                    </a:cubicBezTo>
                    <a:cubicBezTo>
                      <a:pt x="41184" y="101003"/>
                      <a:pt x="38652" y="101939"/>
                      <a:pt x="36048" y="102605"/>
                    </a:cubicBezTo>
                    <a:cubicBezTo>
                      <a:pt x="33830" y="103305"/>
                      <a:pt x="31523" y="103684"/>
                      <a:pt x="29197" y="103726"/>
                    </a:cubicBezTo>
                    <a:cubicBezTo>
                      <a:pt x="23895" y="103931"/>
                      <a:pt x="18651" y="102585"/>
                      <a:pt x="14104" y="99859"/>
                    </a:cubicBezTo>
                    <a:cubicBezTo>
                      <a:pt x="10063" y="96858"/>
                      <a:pt x="7911" y="91942"/>
                      <a:pt x="8453" y="86941"/>
                    </a:cubicBezTo>
                    <a:lnTo>
                      <a:pt x="8453" y="43587"/>
                    </a:lnTo>
                    <a:lnTo>
                      <a:pt x="1409" y="43587"/>
                    </a:lnTo>
                    <a:cubicBezTo>
                      <a:pt x="886" y="43455"/>
                      <a:pt x="476" y="43057"/>
                      <a:pt x="325" y="42542"/>
                    </a:cubicBezTo>
                    <a:cubicBezTo>
                      <a:pt x="264" y="42357"/>
                      <a:pt x="182" y="42175"/>
                      <a:pt x="93" y="42001"/>
                    </a:cubicBezTo>
                    <a:cubicBezTo>
                      <a:pt x="-263" y="40790"/>
                      <a:pt x="434" y="39526"/>
                      <a:pt x="1641" y="39170"/>
                    </a:cubicBezTo>
                    <a:cubicBezTo>
                      <a:pt x="1680" y="39158"/>
                      <a:pt x="1719" y="39147"/>
                      <a:pt x="1757" y="39139"/>
                    </a:cubicBezTo>
                    <a:cubicBezTo>
                      <a:pt x="12470" y="35809"/>
                      <a:pt x="21194" y="27970"/>
                      <a:pt x="25637" y="17674"/>
                    </a:cubicBezTo>
                    <a:cubicBezTo>
                      <a:pt x="25637" y="17674"/>
                      <a:pt x="26604" y="15857"/>
                      <a:pt x="28191" y="16398"/>
                    </a:cubicBezTo>
                    <a:cubicBezTo>
                      <a:pt x="28973" y="16584"/>
                      <a:pt x="29538" y="17261"/>
                      <a:pt x="29585" y="18061"/>
                    </a:cubicBezTo>
                    <a:lnTo>
                      <a:pt x="29585" y="36432"/>
                    </a:lnTo>
                    <a:lnTo>
                      <a:pt x="44137" y="36432"/>
                    </a:lnTo>
                    <a:cubicBezTo>
                      <a:pt x="44609" y="36501"/>
                      <a:pt x="45027" y="36788"/>
                      <a:pt x="45259" y="37205"/>
                    </a:cubicBezTo>
                    <a:cubicBezTo>
                      <a:pt x="45530" y="37662"/>
                      <a:pt x="45665" y="38184"/>
                      <a:pt x="45646" y="38714"/>
                    </a:cubicBezTo>
                    <a:cubicBezTo>
                      <a:pt x="45700" y="39882"/>
                      <a:pt x="45487" y="41046"/>
                      <a:pt x="45027" y="42117"/>
                    </a:cubicBezTo>
                    <a:cubicBezTo>
                      <a:pt x="44601" y="43045"/>
                      <a:pt x="44214" y="43509"/>
                      <a:pt x="43711" y="43509"/>
                    </a:cubicBezTo>
                    <a:lnTo>
                      <a:pt x="29585" y="43509"/>
                    </a:lnTo>
                    <a:lnTo>
                      <a:pt x="29585" y="81333"/>
                    </a:lnTo>
                    <a:cubicBezTo>
                      <a:pt x="29542" y="84195"/>
                      <a:pt x="29735" y="87053"/>
                      <a:pt x="30165" y="89881"/>
                    </a:cubicBezTo>
                    <a:cubicBezTo>
                      <a:pt x="30347" y="91339"/>
                      <a:pt x="31001" y="92696"/>
                      <a:pt x="32023" y="93748"/>
                    </a:cubicBezTo>
                    <a:cubicBezTo>
                      <a:pt x="33134" y="94580"/>
                      <a:pt x="34507" y="94982"/>
                      <a:pt x="35893" y="94870"/>
                    </a:cubicBezTo>
                    <a:cubicBezTo>
                      <a:pt x="37639" y="94827"/>
                      <a:pt x="39372" y="94541"/>
                      <a:pt x="41040" y="94019"/>
                    </a:cubicBezTo>
                    <a:cubicBezTo>
                      <a:pt x="42925" y="93504"/>
                      <a:pt x="44752" y="92804"/>
                      <a:pt x="46498" y="91930"/>
                    </a:cubicBezTo>
                    <a:cubicBezTo>
                      <a:pt x="46768" y="91930"/>
                      <a:pt x="47117" y="91930"/>
                      <a:pt x="47581" y="92704"/>
                    </a:cubicBezTo>
                    <a:cubicBezTo>
                      <a:pt x="48061" y="93311"/>
                      <a:pt x="48440" y="93988"/>
                      <a:pt x="48704" y="94715"/>
                    </a:cubicBezTo>
                  </a:path>
                </a:pathLst>
              </a:custGeom>
              <a:solidFill>
                <a:srgbClr val="E07879"/>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pic>
            <p:nvPicPr>
              <p:cNvPr id="186" name="Picture 185">
                <a:extLst>
                  <a:ext uri="{FF2B5EF4-FFF2-40B4-BE49-F238E27FC236}">
                    <a16:creationId xmlns:a16="http://schemas.microsoft.com/office/drawing/2014/main" id="{AF41CCC7-1369-4524-B7C2-49590E9CC23B}"/>
                  </a:ext>
                </a:extLst>
              </p:cNvPr>
              <p:cNvPicPr>
                <a:picLocks noChangeAspect="1"/>
              </p:cNvPicPr>
              <p:nvPr/>
            </p:nvPicPr>
            <p:blipFill>
              <a:blip r:embed="rId5"/>
              <a:stretch>
                <a:fillRect/>
              </a:stretch>
            </p:blipFill>
            <p:spPr>
              <a:xfrm>
                <a:off x="2529290" y="3093322"/>
                <a:ext cx="517994" cy="142130"/>
              </a:xfrm>
              <a:custGeom>
                <a:avLst/>
                <a:gdLst>
                  <a:gd name="connsiteX0" fmla="*/ -556 w 517994"/>
                  <a:gd name="connsiteY0" fmla="*/ 144 h 142130"/>
                  <a:gd name="connsiteX1" fmla="*/ 517439 w 517994"/>
                  <a:gd name="connsiteY1" fmla="*/ 144 h 142130"/>
                  <a:gd name="connsiteX2" fmla="*/ 517439 w 517994"/>
                  <a:gd name="connsiteY2" fmla="*/ 142274 h 142130"/>
                  <a:gd name="connsiteX3" fmla="*/ -556 w 517994"/>
                  <a:gd name="connsiteY3" fmla="*/ 142274 h 142130"/>
                </a:gdLst>
                <a:ahLst/>
                <a:cxnLst>
                  <a:cxn ang="0">
                    <a:pos x="connsiteX0" y="connsiteY0"/>
                  </a:cxn>
                  <a:cxn ang="0">
                    <a:pos x="connsiteX1" y="connsiteY1"/>
                  </a:cxn>
                  <a:cxn ang="0">
                    <a:pos x="connsiteX2" y="connsiteY2"/>
                  </a:cxn>
                  <a:cxn ang="0">
                    <a:pos x="connsiteX3" y="connsiteY3"/>
                  </a:cxn>
                </a:cxnLst>
                <a:rect l="l" t="t" r="r" b="b"/>
                <a:pathLst>
                  <a:path w="517994" h="142130">
                    <a:moveTo>
                      <a:pt x="-556" y="144"/>
                    </a:moveTo>
                    <a:lnTo>
                      <a:pt x="517439" y="144"/>
                    </a:lnTo>
                    <a:lnTo>
                      <a:pt x="517439" y="142274"/>
                    </a:lnTo>
                    <a:lnTo>
                      <a:pt x="-556" y="142274"/>
                    </a:lnTo>
                    <a:close/>
                  </a:path>
                </a:pathLst>
              </a:custGeom>
            </p:spPr>
          </p:pic>
        </p:grpSp>
        <p:grpSp>
          <p:nvGrpSpPr>
            <p:cNvPr id="187" name="Graphic 7">
              <a:extLst>
                <a:ext uri="{FF2B5EF4-FFF2-40B4-BE49-F238E27FC236}">
                  <a16:creationId xmlns:a16="http://schemas.microsoft.com/office/drawing/2014/main" id="{506EF148-DC51-4F3B-AED1-228D91180892}"/>
                </a:ext>
              </a:extLst>
            </p:cNvPr>
            <p:cNvGrpSpPr/>
            <p:nvPr/>
          </p:nvGrpSpPr>
          <p:grpSpPr>
            <a:xfrm>
              <a:off x="2779749" y="1541174"/>
              <a:ext cx="6610729" cy="3572823"/>
              <a:chOff x="2779749" y="1541174"/>
              <a:chExt cx="6610729" cy="3572823"/>
            </a:xfrm>
          </p:grpSpPr>
          <p:sp>
            <p:nvSpPr>
              <p:cNvPr id="188" name="Freeform: Shape 187">
                <a:extLst>
                  <a:ext uri="{FF2B5EF4-FFF2-40B4-BE49-F238E27FC236}">
                    <a16:creationId xmlns:a16="http://schemas.microsoft.com/office/drawing/2014/main" id="{1FA140C1-3475-4A9B-B18D-73BAA24F45D1}"/>
                  </a:ext>
                </a:extLst>
              </p:cNvPr>
              <p:cNvSpPr/>
              <p:nvPr/>
            </p:nvSpPr>
            <p:spPr>
              <a:xfrm>
                <a:off x="9071569" y="4651652"/>
                <a:ext cx="318909" cy="318681"/>
              </a:xfrm>
              <a:custGeom>
                <a:avLst/>
                <a:gdLst>
                  <a:gd name="connsiteX0" fmla="*/ 318909 w 318909"/>
                  <a:gd name="connsiteY0" fmla="*/ 159341 h 318681"/>
                  <a:gd name="connsiteX1" fmla="*/ 159454 w 318909"/>
                  <a:gd name="connsiteY1" fmla="*/ 318682 h 318681"/>
                  <a:gd name="connsiteX2" fmla="*/ 0 w 318909"/>
                  <a:gd name="connsiteY2" fmla="*/ 159341 h 318681"/>
                  <a:gd name="connsiteX3" fmla="*/ 159454 w 318909"/>
                  <a:gd name="connsiteY3" fmla="*/ 0 h 318681"/>
                  <a:gd name="connsiteX4" fmla="*/ 318909 w 318909"/>
                  <a:gd name="connsiteY4" fmla="*/ 159341 h 3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909" h="318681">
                    <a:moveTo>
                      <a:pt x="318909" y="159341"/>
                    </a:moveTo>
                    <a:cubicBezTo>
                      <a:pt x="318909" y="247342"/>
                      <a:pt x="247519" y="318682"/>
                      <a:pt x="159454" y="318682"/>
                    </a:cubicBezTo>
                    <a:cubicBezTo>
                      <a:pt x="71390" y="318682"/>
                      <a:pt x="0" y="247342"/>
                      <a:pt x="0" y="159341"/>
                    </a:cubicBezTo>
                    <a:cubicBezTo>
                      <a:pt x="0" y="71339"/>
                      <a:pt x="71390" y="0"/>
                      <a:pt x="159454" y="0"/>
                    </a:cubicBezTo>
                    <a:cubicBezTo>
                      <a:pt x="247519" y="0"/>
                      <a:pt x="318909" y="71339"/>
                      <a:pt x="318909" y="159341"/>
                    </a:cubicBezTo>
                    <a:close/>
                  </a:path>
                </a:pathLst>
              </a:custGeom>
              <a:solidFill>
                <a:srgbClr val="FFFFFF"/>
              </a:solidFill>
              <a:ln w="21111"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58980D86-6CD6-4570-B75F-EDB624EA60D0}"/>
                  </a:ext>
                </a:extLst>
              </p:cNvPr>
              <p:cNvSpPr/>
              <p:nvPr/>
            </p:nvSpPr>
            <p:spPr>
              <a:xfrm>
                <a:off x="9097345" y="4680890"/>
                <a:ext cx="260390" cy="260205"/>
              </a:xfrm>
              <a:custGeom>
                <a:avLst/>
                <a:gdLst>
                  <a:gd name="connsiteX0" fmla="*/ 260390 w 260390"/>
                  <a:gd name="connsiteY0" fmla="*/ 130103 h 260205"/>
                  <a:gd name="connsiteX1" fmla="*/ 130195 w 260390"/>
                  <a:gd name="connsiteY1" fmla="*/ 260205 h 260205"/>
                  <a:gd name="connsiteX2" fmla="*/ 0 w 260390"/>
                  <a:gd name="connsiteY2" fmla="*/ 130103 h 260205"/>
                  <a:gd name="connsiteX3" fmla="*/ 130195 w 260390"/>
                  <a:gd name="connsiteY3" fmla="*/ 0 h 260205"/>
                  <a:gd name="connsiteX4" fmla="*/ 260390 w 260390"/>
                  <a:gd name="connsiteY4" fmla="*/ 130103 h 26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90" h="260205">
                    <a:moveTo>
                      <a:pt x="260390" y="130103"/>
                    </a:moveTo>
                    <a:cubicBezTo>
                      <a:pt x="260390" y="201956"/>
                      <a:pt x="202100" y="260205"/>
                      <a:pt x="130195" y="260205"/>
                    </a:cubicBezTo>
                    <a:cubicBezTo>
                      <a:pt x="58291" y="260205"/>
                      <a:pt x="0" y="201956"/>
                      <a:pt x="0" y="130103"/>
                    </a:cubicBezTo>
                    <a:cubicBezTo>
                      <a:pt x="0" y="58249"/>
                      <a:pt x="58291" y="0"/>
                      <a:pt x="130195" y="0"/>
                    </a:cubicBezTo>
                    <a:cubicBezTo>
                      <a:pt x="202100" y="0"/>
                      <a:pt x="260390" y="58249"/>
                      <a:pt x="260390" y="130103"/>
                    </a:cubicBezTo>
                    <a:close/>
                  </a:path>
                </a:pathLst>
              </a:custGeom>
              <a:noFill/>
              <a:ln w="211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2C5349BA-329D-4576-B023-92279C4C6E9B}"/>
                  </a:ext>
                </a:extLst>
              </p:cNvPr>
              <p:cNvSpPr/>
              <p:nvPr/>
            </p:nvSpPr>
            <p:spPr>
              <a:xfrm>
                <a:off x="9157102" y="4755262"/>
                <a:ext cx="140025" cy="108831"/>
              </a:xfrm>
              <a:custGeom>
                <a:avLst/>
                <a:gdLst>
                  <a:gd name="connsiteX0" fmla="*/ 0 w 140025"/>
                  <a:gd name="connsiteY0" fmla="*/ 0 h 108831"/>
                  <a:gd name="connsiteX1" fmla="*/ 140026 w 140025"/>
                  <a:gd name="connsiteY1" fmla="*/ 108831 h 108831"/>
                </a:gdLst>
                <a:ahLst/>
                <a:cxnLst>
                  <a:cxn ang="0">
                    <a:pos x="connsiteX0" y="connsiteY0"/>
                  </a:cxn>
                  <a:cxn ang="0">
                    <a:pos x="connsiteX1" y="connsiteY1"/>
                  </a:cxn>
                </a:cxnLst>
                <a:rect l="l" t="t" r="r" b="b"/>
                <a:pathLst>
                  <a:path w="140025" h="108831">
                    <a:moveTo>
                      <a:pt x="0" y="0"/>
                    </a:moveTo>
                    <a:lnTo>
                      <a:pt x="140026" y="108831"/>
                    </a:lnTo>
                  </a:path>
                </a:pathLst>
              </a:custGeom>
              <a:ln w="211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C5C93338-F987-45AF-9479-FC7DC0535794}"/>
                  </a:ext>
                </a:extLst>
              </p:cNvPr>
              <p:cNvSpPr/>
              <p:nvPr/>
            </p:nvSpPr>
            <p:spPr>
              <a:xfrm>
                <a:off x="9167474" y="4744897"/>
                <a:ext cx="114095" cy="129561"/>
              </a:xfrm>
              <a:custGeom>
                <a:avLst/>
                <a:gdLst>
                  <a:gd name="connsiteX0" fmla="*/ 114095 w 114095"/>
                  <a:gd name="connsiteY0" fmla="*/ 0 h 129561"/>
                  <a:gd name="connsiteX1" fmla="*/ 0 w 114095"/>
                  <a:gd name="connsiteY1" fmla="*/ 129561 h 129561"/>
                </a:gdLst>
                <a:ahLst/>
                <a:cxnLst>
                  <a:cxn ang="0">
                    <a:pos x="connsiteX0" y="connsiteY0"/>
                  </a:cxn>
                  <a:cxn ang="0">
                    <a:pos x="connsiteX1" y="connsiteY1"/>
                  </a:cxn>
                </a:cxnLst>
                <a:rect l="l" t="t" r="r" b="b"/>
                <a:pathLst>
                  <a:path w="114095" h="129561">
                    <a:moveTo>
                      <a:pt x="114095" y="0"/>
                    </a:moveTo>
                    <a:lnTo>
                      <a:pt x="0" y="129561"/>
                    </a:lnTo>
                  </a:path>
                </a:pathLst>
              </a:custGeom>
              <a:ln w="211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5263356-047C-44E3-9A5A-59A687FFFE5A}"/>
                  </a:ext>
                </a:extLst>
              </p:cNvPr>
              <p:cNvSpPr/>
              <p:nvPr/>
            </p:nvSpPr>
            <p:spPr>
              <a:xfrm>
                <a:off x="7729520" y="1993291"/>
                <a:ext cx="318909" cy="318681"/>
              </a:xfrm>
              <a:custGeom>
                <a:avLst/>
                <a:gdLst>
                  <a:gd name="connsiteX0" fmla="*/ 318909 w 318909"/>
                  <a:gd name="connsiteY0" fmla="*/ 159341 h 318681"/>
                  <a:gd name="connsiteX1" fmla="*/ 159455 w 318909"/>
                  <a:gd name="connsiteY1" fmla="*/ 318682 h 318681"/>
                  <a:gd name="connsiteX2" fmla="*/ 0 w 318909"/>
                  <a:gd name="connsiteY2" fmla="*/ 159341 h 318681"/>
                  <a:gd name="connsiteX3" fmla="*/ 159455 w 318909"/>
                  <a:gd name="connsiteY3" fmla="*/ 0 h 318681"/>
                  <a:gd name="connsiteX4" fmla="*/ 318909 w 318909"/>
                  <a:gd name="connsiteY4" fmla="*/ 159341 h 3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909" h="318681">
                    <a:moveTo>
                      <a:pt x="318909" y="159341"/>
                    </a:moveTo>
                    <a:cubicBezTo>
                      <a:pt x="318909" y="247342"/>
                      <a:pt x="247519" y="318682"/>
                      <a:pt x="159455" y="318682"/>
                    </a:cubicBezTo>
                    <a:cubicBezTo>
                      <a:pt x="71390" y="318682"/>
                      <a:pt x="0" y="247342"/>
                      <a:pt x="0" y="159341"/>
                    </a:cubicBezTo>
                    <a:cubicBezTo>
                      <a:pt x="0" y="71339"/>
                      <a:pt x="71391" y="0"/>
                      <a:pt x="159455" y="0"/>
                    </a:cubicBezTo>
                    <a:cubicBezTo>
                      <a:pt x="247519" y="0"/>
                      <a:pt x="318909" y="71339"/>
                      <a:pt x="318909" y="159341"/>
                    </a:cubicBezTo>
                    <a:close/>
                  </a:path>
                </a:pathLst>
              </a:custGeom>
              <a:solidFill>
                <a:srgbClr val="FFFFFF"/>
              </a:solidFill>
              <a:ln w="21111"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91C6ECF8-B424-4B6F-85BB-2BE0E97FB3B0}"/>
                  </a:ext>
                </a:extLst>
              </p:cNvPr>
              <p:cNvSpPr/>
              <p:nvPr/>
            </p:nvSpPr>
            <p:spPr>
              <a:xfrm>
                <a:off x="7755334" y="2022529"/>
                <a:ext cx="260390" cy="260205"/>
              </a:xfrm>
              <a:custGeom>
                <a:avLst/>
                <a:gdLst>
                  <a:gd name="connsiteX0" fmla="*/ 260391 w 260390"/>
                  <a:gd name="connsiteY0" fmla="*/ 130102 h 260205"/>
                  <a:gd name="connsiteX1" fmla="*/ 130195 w 260390"/>
                  <a:gd name="connsiteY1" fmla="*/ 260205 h 260205"/>
                  <a:gd name="connsiteX2" fmla="*/ 0 w 260390"/>
                  <a:gd name="connsiteY2" fmla="*/ 130102 h 260205"/>
                  <a:gd name="connsiteX3" fmla="*/ 130195 w 260390"/>
                  <a:gd name="connsiteY3" fmla="*/ 0 h 260205"/>
                  <a:gd name="connsiteX4" fmla="*/ 260391 w 260390"/>
                  <a:gd name="connsiteY4" fmla="*/ 130102 h 26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90" h="260205">
                    <a:moveTo>
                      <a:pt x="260391" y="130102"/>
                    </a:moveTo>
                    <a:cubicBezTo>
                      <a:pt x="260391" y="201956"/>
                      <a:pt x="202100" y="260205"/>
                      <a:pt x="130195" y="260205"/>
                    </a:cubicBezTo>
                    <a:cubicBezTo>
                      <a:pt x="58291" y="260205"/>
                      <a:pt x="0" y="201956"/>
                      <a:pt x="0" y="130102"/>
                    </a:cubicBezTo>
                    <a:cubicBezTo>
                      <a:pt x="0" y="58249"/>
                      <a:pt x="58291" y="0"/>
                      <a:pt x="130195" y="0"/>
                    </a:cubicBezTo>
                    <a:cubicBezTo>
                      <a:pt x="202100" y="0"/>
                      <a:pt x="260391" y="58249"/>
                      <a:pt x="260391" y="130102"/>
                    </a:cubicBezTo>
                    <a:close/>
                  </a:path>
                </a:pathLst>
              </a:custGeom>
              <a:noFill/>
              <a:ln w="211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3DC9AAA-2E89-4965-9549-9BFD2EE0A0BC}"/>
                  </a:ext>
                </a:extLst>
              </p:cNvPr>
              <p:cNvSpPr/>
              <p:nvPr/>
            </p:nvSpPr>
            <p:spPr>
              <a:xfrm>
                <a:off x="7815091" y="2096940"/>
                <a:ext cx="140025" cy="108792"/>
              </a:xfrm>
              <a:custGeom>
                <a:avLst/>
                <a:gdLst>
                  <a:gd name="connsiteX0" fmla="*/ 0 w 140025"/>
                  <a:gd name="connsiteY0" fmla="*/ 0 h 108792"/>
                  <a:gd name="connsiteX1" fmla="*/ 140026 w 140025"/>
                  <a:gd name="connsiteY1" fmla="*/ 108793 h 108792"/>
                </a:gdLst>
                <a:ahLst/>
                <a:cxnLst>
                  <a:cxn ang="0">
                    <a:pos x="connsiteX0" y="connsiteY0"/>
                  </a:cxn>
                  <a:cxn ang="0">
                    <a:pos x="connsiteX1" y="connsiteY1"/>
                  </a:cxn>
                </a:cxnLst>
                <a:rect l="l" t="t" r="r" b="b"/>
                <a:pathLst>
                  <a:path w="140025" h="108792">
                    <a:moveTo>
                      <a:pt x="0" y="0"/>
                    </a:moveTo>
                    <a:lnTo>
                      <a:pt x="140026" y="108793"/>
                    </a:lnTo>
                  </a:path>
                </a:pathLst>
              </a:custGeom>
              <a:ln w="211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02BF17A-F19B-461C-9AC1-E2A6FCFFC611}"/>
                  </a:ext>
                </a:extLst>
              </p:cNvPr>
              <p:cNvSpPr/>
              <p:nvPr/>
            </p:nvSpPr>
            <p:spPr>
              <a:xfrm>
                <a:off x="7825463" y="2086575"/>
                <a:ext cx="114095" cy="129522"/>
              </a:xfrm>
              <a:custGeom>
                <a:avLst/>
                <a:gdLst>
                  <a:gd name="connsiteX0" fmla="*/ 114095 w 114095"/>
                  <a:gd name="connsiteY0" fmla="*/ 0 h 129522"/>
                  <a:gd name="connsiteX1" fmla="*/ 0 w 114095"/>
                  <a:gd name="connsiteY1" fmla="*/ 129522 h 129522"/>
                </a:gdLst>
                <a:ahLst/>
                <a:cxnLst>
                  <a:cxn ang="0">
                    <a:pos x="connsiteX0" y="connsiteY0"/>
                  </a:cxn>
                  <a:cxn ang="0">
                    <a:pos x="connsiteX1" y="connsiteY1"/>
                  </a:cxn>
                </a:cxnLst>
                <a:rect l="l" t="t" r="r" b="b"/>
                <a:pathLst>
                  <a:path w="114095" h="129522">
                    <a:moveTo>
                      <a:pt x="114095" y="0"/>
                    </a:moveTo>
                    <a:lnTo>
                      <a:pt x="0" y="129522"/>
                    </a:lnTo>
                  </a:path>
                </a:pathLst>
              </a:custGeom>
              <a:ln w="211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8D0B3C81-E548-483E-BD2D-84740E46DAE9}"/>
                  </a:ext>
                </a:extLst>
              </p:cNvPr>
              <p:cNvSpPr/>
              <p:nvPr/>
            </p:nvSpPr>
            <p:spPr>
              <a:xfrm>
                <a:off x="5021773" y="1680797"/>
                <a:ext cx="318909" cy="318681"/>
              </a:xfrm>
              <a:custGeom>
                <a:avLst/>
                <a:gdLst>
                  <a:gd name="connsiteX0" fmla="*/ 318909 w 318909"/>
                  <a:gd name="connsiteY0" fmla="*/ 159341 h 318681"/>
                  <a:gd name="connsiteX1" fmla="*/ 159454 w 318909"/>
                  <a:gd name="connsiteY1" fmla="*/ 318682 h 318681"/>
                  <a:gd name="connsiteX2" fmla="*/ 0 w 318909"/>
                  <a:gd name="connsiteY2" fmla="*/ 159341 h 318681"/>
                  <a:gd name="connsiteX3" fmla="*/ 159454 w 318909"/>
                  <a:gd name="connsiteY3" fmla="*/ 0 h 318681"/>
                  <a:gd name="connsiteX4" fmla="*/ 318909 w 318909"/>
                  <a:gd name="connsiteY4" fmla="*/ 159341 h 3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909" h="318681">
                    <a:moveTo>
                      <a:pt x="318909" y="159341"/>
                    </a:moveTo>
                    <a:cubicBezTo>
                      <a:pt x="318909" y="247342"/>
                      <a:pt x="247519" y="318682"/>
                      <a:pt x="159454" y="318682"/>
                    </a:cubicBezTo>
                    <a:cubicBezTo>
                      <a:pt x="71390" y="318682"/>
                      <a:pt x="0" y="247342"/>
                      <a:pt x="0" y="159341"/>
                    </a:cubicBezTo>
                    <a:cubicBezTo>
                      <a:pt x="0" y="71339"/>
                      <a:pt x="71390" y="0"/>
                      <a:pt x="159454" y="0"/>
                    </a:cubicBezTo>
                    <a:cubicBezTo>
                      <a:pt x="247519" y="0"/>
                      <a:pt x="318909" y="71339"/>
                      <a:pt x="318909" y="159341"/>
                    </a:cubicBezTo>
                    <a:close/>
                  </a:path>
                </a:pathLst>
              </a:custGeom>
              <a:solidFill>
                <a:srgbClr val="FFFFFF"/>
              </a:solidFill>
              <a:ln w="21111"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F54A69F-C811-4461-A9AB-0D33C49C6D20}"/>
                  </a:ext>
                </a:extLst>
              </p:cNvPr>
              <p:cNvSpPr/>
              <p:nvPr/>
            </p:nvSpPr>
            <p:spPr>
              <a:xfrm>
                <a:off x="5047588" y="1710036"/>
                <a:ext cx="260390" cy="260205"/>
              </a:xfrm>
              <a:custGeom>
                <a:avLst/>
                <a:gdLst>
                  <a:gd name="connsiteX0" fmla="*/ 260391 w 260390"/>
                  <a:gd name="connsiteY0" fmla="*/ 130103 h 260205"/>
                  <a:gd name="connsiteX1" fmla="*/ 130195 w 260390"/>
                  <a:gd name="connsiteY1" fmla="*/ 260205 h 260205"/>
                  <a:gd name="connsiteX2" fmla="*/ 0 w 260390"/>
                  <a:gd name="connsiteY2" fmla="*/ 130103 h 260205"/>
                  <a:gd name="connsiteX3" fmla="*/ 130195 w 260390"/>
                  <a:gd name="connsiteY3" fmla="*/ 0 h 260205"/>
                  <a:gd name="connsiteX4" fmla="*/ 260391 w 260390"/>
                  <a:gd name="connsiteY4" fmla="*/ 130103 h 26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90" h="260205">
                    <a:moveTo>
                      <a:pt x="260391" y="130103"/>
                    </a:moveTo>
                    <a:cubicBezTo>
                      <a:pt x="260391" y="201956"/>
                      <a:pt x="202100" y="260205"/>
                      <a:pt x="130195" y="260205"/>
                    </a:cubicBezTo>
                    <a:cubicBezTo>
                      <a:pt x="58291" y="260205"/>
                      <a:pt x="0" y="201956"/>
                      <a:pt x="0" y="130103"/>
                    </a:cubicBezTo>
                    <a:cubicBezTo>
                      <a:pt x="0" y="58249"/>
                      <a:pt x="58291" y="0"/>
                      <a:pt x="130195" y="0"/>
                    </a:cubicBezTo>
                    <a:cubicBezTo>
                      <a:pt x="202100" y="0"/>
                      <a:pt x="260391" y="58249"/>
                      <a:pt x="260391" y="130103"/>
                    </a:cubicBezTo>
                    <a:close/>
                  </a:path>
                </a:pathLst>
              </a:custGeom>
              <a:noFill/>
              <a:ln w="211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A0F2B37E-39DE-4B6F-9904-E3519D19F5B2}"/>
                  </a:ext>
                </a:extLst>
              </p:cNvPr>
              <p:cNvSpPr/>
              <p:nvPr/>
            </p:nvSpPr>
            <p:spPr>
              <a:xfrm>
                <a:off x="5107344" y="1784446"/>
                <a:ext cx="140025" cy="108792"/>
              </a:xfrm>
              <a:custGeom>
                <a:avLst/>
                <a:gdLst>
                  <a:gd name="connsiteX0" fmla="*/ 0 w 140025"/>
                  <a:gd name="connsiteY0" fmla="*/ 0 h 108792"/>
                  <a:gd name="connsiteX1" fmla="*/ 140026 w 140025"/>
                  <a:gd name="connsiteY1" fmla="*/ 108793 h 108792"/>
                </a:gdLst>
                <a:ahLst/>
                <a:cxnLst>
                  <a:cxn ang="0">
                    <a:pos x="connsiteX0" y="connsiteY0"/>
                  </a:cxn>
                  <a:cxn ang="0">
                    <a:pos x="connsiteX1" y="connsiteY1"/>
                  </a:cxn>
                </a:cxnLst>
                <a:rect l="l" t="t" r="r" b="b"/>
                <a:pathLst>
                  <a:path w="140025" h="108792">
                    <a:moveTo>
                      <a:pt x="0" y="0"/>
                    </a:moveTo>
                    <a:lnTo>
                      <a:pt x="140026" y="108793"/>
                    </a:lnTo>
                  </a:path>
                </a:pathLst>
              </a:custGeom>
              <a:ln w="211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84A28BA-9DD1-44E0-B1DD-315D7CA5FD57}"/>
                  </a:ext>
                </a:extLst>
              </p:cNvPr>
              <p:cNvSpPr/>
              <p:nvPr/>
            </p:nvSpPr>
            <p:spPr>
              <a:xfrm>
                <a:off x="5117717" y="1774081"/>
                <a:ext cx="114095" cy="129522"/>
              </a:xfrm>
              <a:custGeom>
                <a:avLst/>
                <a:gdLst>
                  <a:gd name="connsiteX0" fmla="*/ 114095 w 114095"/>
                  <a:gd name="connsiteY0" fmla="*/ 0 h 129522"/>
                  <a:gd name="connsiteX1" fmla="*/ 0 w 114095"/>
                  <a:gd name="connsiteY1" fmla="*/ 129522 h 129522"/>
                </a:gdLst>
                <a:ahLst/>
                <a:cxnLst>
                  <a:cxn ang="0">
                    <a:pos x="connsiteX0" y="connsiteY0"/>
                  </a:cxn>
                  <a:cxn ang="0">
                    <a:pos x="connsiteX1" y="connsiteY1"/>
                  </a:cxn>
                </a:cxnLst>
                <a:rect l="l" t="t" r="r" b="b"/>
                <a:pathLst>
                  <a:path w="114095" h="129522">
                    <a:moveTo>
                      <a:pt x="114095" y="0"/>
                    </a:moveTo>
                    <a:lnTo>
                      <a:pt x="0" y="129522"/>
                    </a:lnTo>
                  </a:path>
                </a:pathLst>
              </a:custGeom>
              <a:ln w="211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147F24FE-7BD3-49D2-84ED-4CB79FAAE649}"/>
                  </a:ext>
                </a:extLst>
              </p:cNvPr>
              <p:cNvSpPr/>
              <p:nvPr/>
            </p:nvSpPr>
            <p:spPr>
              <a:xfrm>
                <a:off x="6025717" y="1899891"/>
                <a:ext cx="318909" cy="318681"/>
              </a:xfrm>
              <a:custGeom>
                <a:avLst/>
                <a:gdLst>
                  <a:gd name="connsiteX0" fmla="*/ 318909 w 318909"/>
                  <a:gd name="connsiteY0" fmla="*/ 159341 h 318681"/>
                  <a:gd name="connsiteX1" fmla="*/ 159455 w 318909"/>
                  <a:gd name="connsiteY1" fmla="*/ 318682 h 318681"/>
                  <a:gd name="connsiteX2" fmla="*/ 0 w 318909"/>
                  <a:gd name="connsiteY2" fmla="*/ 159341 h 318681"/>
                  <a:gd name="connsiteX3" fmla="*/ 159455 w 318909"/>
                  <a:gd name="connsiteY3" fmla="*/ 0 h 318681"/>
                  <a:gd name="connsiteX4" fmla="*/ 318909 w 318909"/>
                  <a:gd name="connsiteY4" fmla="*/ 159341 h 3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909" h="318681">
                    <a:moveTo>
                      <a:pt x="318909" y="159341"/>
                    </a:moveTo>
                    <a:cubicBezTo>
                      <a:pt x="318909" y="247342"/>
                      <a:pt x="247519" y="318682"/>
                      <a:pt x="159455" y="318682"/>
                    </a:cubicBezTo>
                    <a:cubicBezTo>
                      <a:pt x="71390" y="318682"/>
                      <a:pt x="0" y="247342"/>
                      <a:pt x="0" y="159341"/>
                    </a:cubicBezTo>
                    <a:cubicBezTo>
                      <a:pt x="0" y="71339"/>
                      <a:pt x="71391" y="0"/>
                      <a:pt x="159455" y="0"/>
                    </a:cubicBezTo>
                    <a:cubicBezTo>
                      <a:pt x="247519" y="0"/>
                      <a:pt x="318909" y="71339"/>
                      <a:pt x="318909" y="159341"/>
                    </a:cubicBezTo>
                    <a:close/>
                  </a:path>
                </a:pathLst>
              </a:custGeom>
              <a:solidFill>
                <a:srgbClr val="FFFFFF"/>
              </a:solidFill>
              <a:ln w="21111"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82942E5-6901-4EC3-87C7-3214D7DC70AC}"/>
                  </a:ext>
                </a:extLst>
              </p:cNvPr>
              <p:cNvSpPr/>
              <p:nvPr/>
            </p:nvSpPr>
            <p:spPr>
              <a:xfrm>
                <a:off x="6051532" y="1929129"/>
                <a:ext cx="260390" cy="260205"/>
              </a:xfrm>
              <a:custGeom>
                <a:avLst/>
                <a:gdLst>
                  <a:gd name="connsiteX0" fmla="*/ 260391 w 260390"/>
                  <a:gd name="connsiteY0" fmla="*/ 130103 h 260205"/>
                  <a:gd name="connsiteX1" fmla="*/ 130195 w 260390"/>
                  <a:gd name="connsiteY1" fmla="*/ 260205 h 260205"/>
                  <a:gd name="connsiteX2" fmla="*/ 0 w 260390"/>
                  <a:gd name="connsiteY2" fmla="*/ 130103 h 260205"/>
                  <a:gd name="connsiteX3" fmla="*/ 130195 w 260390"/>
                  <a:gd name="connsiteY3" fmla="*/ 0 h 260205"/>
                  <a:gd name="connsiteX4" fmla="*/ 260391 w 260390"/>
                  <a:gd name="connsiteY4" fmla="*/ 130103 h 26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90" h="260205">
                    <a:moveTo>
                      <a:pt x="260391" y="130103"/>
                    </a:moveTo>
                    <a:cubicBezTo>
                      <a:pt x="260391" y="201956"/>
                      <a:pt x="202100" y="260205"/>
                      <a:pt x="130195" y="260205"/>
                    </a:cubicBezTo>
                    <a:cubicBezTo>
                      <a:pt x="58290" y="260205"/>
                      <a:pt x="0" y="201956"/>
                      <a:pt x="0" y="130103"/>
                    </a:cubicBezTo>
                    <a:cubicBezTo>
                      <a:pt x="0" y="58249"/>
                      <a:pt x="58290" y="0"/>
                      <a:pt x="130195" y="0"/>
                    </a:cubicBezTo>
                    <a:cubicBezTo>
                      <a:pt x="202100" y="0"/>
                      <a:pt x="260391" y="58249"/>
                      <a:pt x="260391" y="130103"/>
                    </a:cubicBezTo>
                    <a:close/>
                  </a:path>
                </a:pathLst>
              </a:custGeom>
              <a:noFill/>
              <a:ln w="211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4B2AEAE4-FE69-4943-8BF3-ADF8D3D82F18}"/>
                  </a:ext>
                </a:extLst>
              </p:cNvPr>
              <p:cNvSpPr/>
              <p:nvPr/>
            </p:nvSpPr>
            <p:spPr>
              <a:xfrm>
                <a:off x="6111289" y="2003540"/>
                <a:ext cx="140025" cy="108831"/>
              </a:xfrm>
              <a:custGeom>
                <a:avLst/>
                <a:gdLst>
                  <a:gd name="connsiteX0" fmla="*/ 0 w 140025"/>
                  <a:gd name="connsiteY0" fmla="*/ 0 h 108831"/>
                  <a:gd name="connsiteX1" fmla="*/ 140026 w 140025"/>
                  <a:gd name="connsiteY1" fmla="*/ 108831 h 108831"/>
                </a:gdLst>
                <a:ahLst/>
                <a:cxnLst>
                  <a:cxn ang="0">
                    <a:pos x="connsiteX0" y="connsiteY0"/>
                  </a:cxn>
                  <a:cxn ang="0">
                    <a:pos x="connsiteX1" y="connsiteY1"/>
                  </a:cxn>
                </a:cxnLst>
                <a:rect l="l" t="t" r="r" b="b"/>
                <a:pathLst>
                  <a:path w="140025" h="108831">
                    <a:moveTo>
                      <a:pt x="0" y="0"/>
                    </a:moveTo>
                    <a:lnTo>
                      <a:pt x="140026" y="108831"/>
                    </a:lnTo>
                  </a:path>
                </a:pathLst>
              </a:custGeom>
              <a:ln w="211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3E81035B-4DD7-4F6A-BA62-91036B331383}"/>
                  </a:ext>
                </a:extLst>
              </p:cNvPr>
              <p:cNvSpPr/>
              <p:nvPr/>
            </p:nvSpPr>
            <p:spPr>
              <a:xfrm>
                <a:off x="6121661" y="1993175"/>
                <a:ext cx="114095" cy="129522"/>
              </a:xfrm>
              <a:custGeom>
                <a:avLst/>
                <a:gdLst>
                  <a:gd name="connsiteX0" fmla="*/ 114095 w 114095"/>
                  <a:gd name="connsiteY0" fmla="*/ 0 h 129522"/>
                  <a:gd name="connsiteX1" fmla="*/ 0 w 114095"/>
                  <a:gd name="connsiteY1" fmla="*/ 129522 h 129522"/>
                </a:gdLst>
                <a:ahLst/>
                <a:cxnLst>
                  <a:cxn ang="0">
                    <a:pos x="connsiteX0" y="connsiteY0"/>
                  </a:cxn>
                  <a:cxn ang="0">
                    <a:pos x="connsiteX1" y="connsiteY1"/>
                  </a:cxn>
                </a:cxnLst>
                <a:rect l="l" t="t" r="r" b="b"/>
                <a:pathLst>
                  <a:path w="114095" h="129522">
                    <a:moveTo>
                      <a:pt x="114095" y="0"/>
                    </a:moveTo>
                    <a:lnTo>
                      <a:pt x="0" y="129522"/>
                    </a:lnTo>
                  </a:path>
                </a:pathLst>
              </a:custGeom>
              <a:ln w="211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C261B221-DC0E-46DD-89B6-7496B9DC5507}"/>
                  </a:ext>
                </a:extLst>
              </p:cNvPr>
              <p:cNvSpPr/>
              <p:nvPr/>
            </p:nvSpPr>
            <p:spPr>
              <a:xfrm>
                <a:off x="4494257" y="3015586"/>
                <a:ext cx="318909" cy="318681"/>
              </a:xfrm>
              <a:custGeom>
                <a:avLst/>
                <a:gdLst>
                  <a:gd name="connsiteX0" fmla="*/ 318909 w 318909"/>
                  <a:gd name="connsiteY0" fmla="*/ 159341 h 318681"/>
                  <a:gd name="connsiteX1" fmla="*/ 159454 w 318909"/>
                  <a:gd name="connsiteY1" fmla="*/ 318682 h 318681"/>
                  <a:gd name="connsiteX2" fmla="*/ 0 w 318909"/>
                  <a:gd name="connsiteY2" fmla="*/ 159341 h 318681"/>
                  <a:gd name="connsiteX3" fmla="*/ 159454 w 318909"/>
                  <a:gd name="connsiteY3" fmla="*/ 0 h 318681"/>
                  <a:gd name="connsiteX4" fmla="*/ 318909 w 318909"/>
                  <a:gd name="connsiteY4" fmla="*/ 159341 h 3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909" h="318681">
                    <a:moveTo>
                      <a:pt x="318909" y="159341"/>
                    </a:moveTo>
                    <a:cubicBezTo>
                      <a:pt x="318909" y="247342"/>
                      <a:pt x="247519" y="318682"/>
                      <a:pt x="159454" y="318682"/>
                    </a:cubicBezTo>
                    <a:cubicBezTo>
                      <a:pt x="71390" y="318682"/>
                      <a:pt x="0" y="247342"/>
                      <a:pt x="0" y="159341"/>
                    </a:cubicBezTo>
                    <a:cubicBezTo>
                      <a:pt x="0" y="71339"/>
                      <a:pt x="71390" y="0"/>
                      <a:pt x="159454" y="0"/>
                    </a:cubicBezTo>
                    <a:cubicBezTo>
                      <a:pt x="247519" y="0"/>
                      <a:pt x="318909" y="71339"/>
                      <a:pt x="318909" y="159341"/>
                    </a:cubicBezTo>
                    <a:close/>
                  </a:path>
                </a:pathLst>
              </a:custGeom>
              <a:solidFill>
                <a:srgbClr val="FFFFFF"/>
              </a:solidFill>
              <a:ln w="21111"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466CD31B-0858-4F1E-8913-71882753E678}"/>
                  </a:ext>
                </a:extLst>
              </p:cNvPr>
              <p:cNvSpPr/>
              <p:nvPr/>
            </p:nvSpPr>
            <p:spPr>
              <a:xfrm>
                <a:off x="4520072" y="3044824"/>
                <a:ext cx="260390" cy="260205"/>
              </a:xfrm>
              <a:custGeom>
                <a:avLst/>
                <a:gdLst>
                  <a:gd name="connsiteX0" fmla="*/ 260391 w 260390"/>
                  <a:gd name="connsiteY0" fmla="*/ 130103 h 260205"/>
                  <a:gd name="connsiteX1" fmla="*/ 130195 w 260390"/>
                  <a:gd name="connsiteY1" fmla="*/ 260205 h 260205"/>
                  <a:gd name="connsiteX2" fmla="*/ 0 w 260390"/>
                  <a:gd name="connsiteY2" fmla="*/ 130103 h 260205"/>
                  <a:gd name="connsiteX3" fmla="*/ 130195 w 260390"/>
                  <a:gd name="connsiteY3" fmla="*/ 0 h 260205"/>
                  <a:gd name="connsiteX4" fmla="*/ 260391 w 260390"/>
                  <a:gd name="connsiteY4" fmla="*/ 130103 h 26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90" h="260205">
                    <a:moveTo>
                      <a:pt x="260391" y="130103"/>
                    </a:moveTo>
                    <a:cubicBezTo>
                      <a:pt x="260391" y="201956"/>
                      <a:pt x="202100" y="260205"/>
                      <a:pt x="130195" y="260205"/>
                    </a:cubicBezTo>
                    <a:cubicBezTo>
                      <a:pt x="58290" y="260205"/>
                      <a:pt x="0" y="201956"/>
                      <a:pt x="0" y="130103"/>
                    </a:cubicBezTo>
                    <a:cubicBezTo>
                      <a:pt x="0" y="58249"/>
                      <a:pt x="58290" y="0"/>
                      <a:pt x="130195" y="0"/>
                    </a:cubicBezTo>
                    <a:cubicBezTo>
                      <a:pt x="202100" y="0"/>
                      <a:pt x="260391" y="58249"/>
                      <a:pt x="260391" y="130103"/>
                    </a:cubicBezTo>
                    <a:close/>
                  </a:path>
                </a:pathLst>
              </a:custGeom>
              <a:noFill/>
              <a:ln w="211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A71B5CB5-9736-439B-BA87-3B397A323CFC}"/>
                  </a:ext>
                </a:extLst>
              </p:cNvPr>
              <p:cNvSpPr/>
              <p:nvPr/>
            </p:nvSpPr>
            <p:spPr>
              <a:xfrm>
                <a:off x="4579829" y="3119196"/>
                <a:ext cx="140025" cy="108831"/>
              </a:xfrm>
              <a:custGeom>
                <a:avLst/>
                <a:gdLst>
                  <a:gd name="connsiteX0" fmla="*/ 0 w 140025"/>
                  <a:gd name="connsiteY0" fmla="*/ 0 h 108831"/>
                  <a:gd name="connsiteX1" fmla="*/ 140026 w 140025"/>
                  <a:gd name="connsiteY1" fmla="*/ 108831 h 108831"/>
                </a:gdLst>
                <a:ahLst/>
                <a:cxnLst>
                  <a:cxn ang="0">
                    <a:pos x="connsiteX0" y="connsiteY0"/>
                  </a:cxn>
                  <a:cxn ang="0">
                    <a:pos x="connsiteX1" y="connsiteY1"/>
                  </a:cxn>
                </a:cxnLst>
                <a:rect l="l" t="t" r="r" b="b"/>
                <a:pathLst>
                  <a:path w="140025" h="108831">
                    <a:moveTo>
                      <a:pt x="0" y="0"/>
                    </a:moveTo>
                    <a:lnTo>
                      <a:pt x="140026" y="108831"/>
                    </a:lnTo>
                  </a:path>
                </a:pathLst>
              </a:custGeom>
              <a:ln w="211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3E281FD-9980-47C3-B6F8-C1777F53A21A}"/>
                  </a:ext>
                </a:extLst>
              </p:cNvPr>
              <p:cNvSpPr/>
              <p:nvPr/>
            </p:nvSpPr>
            <p:spPr>
              <a:xfrm>
                <a:off x="4590201" y="3108831"/>
                <a:ext cx="114095" cy="129561"/>
              </a:xfrm>
              <a:custGeom>
                <a:avLst/>
                <a:gdLst>
                  <a:gd name="connsiteX0" fmla="*/ 114095 w 114095"/>
                  <a:gd name="connsiteY0" fmla="*/ 0 h 129561"/>
                  <a:gd name="connsiteX1" fmla="*/ 0 w 114095"/>
                  <a:gd name="connsiteY1" fmla="*/ 129561 h 129561"/>
                </a:gdLst>
                <a:ahLst/>
                <a:cxnLst>
                  <a:cxn ang="0">
                    <a:pos x="connsiteX0" y="connsiteY0"/>
                  </a:cxn>
                  <a:cxn ang="0">
                    <a:pos x="connsiteX1" y="connsiteY1"/>
                  </a:cxn>
                </a:cxnLst>
                <a:rect l="l" t="t" r="r" b="b"/>
                <a:pathLst>
                  <a:path w="114095" h="129561">
                    <a:moveTo>
                      <a:pt x="114095" y="0"/>
                    </a:moveTo>
                    <a:lnTo>
                      <a:pt x="0" y="129561"/>
                    </a:lnTo>
                  </a:path>
                </a:pathLst>
              </a:custGeom>
              <a:ln w="211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CE72CF59-4D65-4058-AB12-0565245C9F0E}"/>
                  </a:ext>
                </a:extLst>
              </p:cNvPr>
              <p:cNvSpPr/>
              <p:nvPr/>
            </p:nvSpPr>
            <p:spPr>
              <a:xfrm>
                <a:off x="6931241" y="4761359"/>
                <a:ext cx="352889" cy="352638"/>
              </a:xfrm>
              <a:custGeom>
                <a:avLst/>
                <a:gdLst>
                  <a:gd name="connsiteX0" fmla="*/ 352890 w 352889"/>
                  <a:gd name="connsiteY0" fmla="*/ 176319 h 352638"/>
                  <a:gd name="connsiteX1" fmla="*/ 176445 w 352889"/>
                  <a:gd name="connsiteY1" fmla="*/ 352638 h 352638"/>
                  <a:gd name="connsiteX2" fmla="*/ 0 w 352889"/>
                  <a:gd name="connsiteY2" fmla="*/ 176319 h 352638"/>
                  <a:gd name="connsiteX3" fmla="*/ 176445 w 352889"/>
                  <a:gd name="connsiteY3" fmla="*/ 0 h 352638"/>
                  <a:gd name="connsiteX4" fmla="*/ 352890 w 352889"/>
                  <a:gd name="connsiteY4" fmla="*/ 176319 h 352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89" h="352638">
                    <a:moveTo>
                      <a:pt x="352890" y="176319"/>
                    </a:moveTo>
                    <a:cubicBezTo>
                      <a:pt x="352890" y="273697"/>
                      <a:pt x="273893" y="352638"/>
                      <a:pt x="176445" y="352638"/>
                    </a:cubicBezTo>
                    <a:cubicBezTo>
                      <a:pt x="78997" y="352638"/>
                      <a:pt x="0" y="273698"/>
                      <a:pt x="0" y="176319"/>
                    </a:cubicBezTo>
                    <a:cubicBezTo>
                      <a:pt x="0" y="78941"/>
                      <a:pt x="78998" y="0"/>
                      <a:pt x="176445" y="0"/>
                    </a:cubicBezTo>
                    <a:cubicBezTo>
                      <a:pt x="273893" y="0"/>
                      <a:pt x="352890" y="78941"/>
                      <a:pt x="352890" y="176319"/>
                    </a:cubicBezTo>
                    <a:close/>
                  </a:path>
                </a:pathLst>
              </a:custGeom>
              <a:noFill/>
              <a:ln w="286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BE89916-2907-4734-A76C-1D71819883AD}"/>
                  </a:ext>
                </a:extLst>
              </p:cNvPr>
              <p:cNvSpPr/>
              <p:nvPr/>
            </p:nvSpPr>
            <p:spPr>
              <a:xfrm>
                <a:off x="7012207" y="4847154"/>
                <a:ext cx="189758" cy="147506"/>
              </a:xfrm>
              <a:custGeom>
                <a:avLst/>
                <a:gdLst>
                  <a:gd name="connsiteX0" fmla="*/ 0 w 189758"/>
                  <a:gd name="connsiteY0" fmla="*/ 0 h 147506"/>
                  <a:gd name="connsiteX1" fmla="*/ 189759 w 189758"/>
                  <a:gd name="connsiteY1" fmla="*/ 147506 h 147506"/>
                </a:gdLst>
                <a:ahLst/>
                <a:cxnLst>
                  <a:cxn ang="0">
                    <a:pos x="connsiteX0" y="connsiteY0"/>
                  </a:cxn>
                  <a:cxn ang="0">
                    <a:pos x="connsiteX1" y="connsiteY1"/>
                  </a:cxn>
                </a:cxnLst>
                <a:rect l="l" t="t" r="r" b="b"/>
                <a:pathLst>
                  <a:path w="189758" h="147506">
                    <a:moveTo>
                      <a:pt x="0" y="0"/>
                    </a:moveTo>
                    <a:lnTo>
                      <a:pt x="189759" y="147506"/>
                    </a:lnTo>
                  </a:path>
                </a:pathLst>
              </a:custGeom>
              <a:ln w="286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53091FEE-7AF3-4FE5-82B5-EDECFA57158E}"/>
                  </a:ext>
                </a:extLst>
              </p:cNvPr>
              <p:cNvSpPr/>
              <p:nvPr/>
            </p:nvSpPr>
            <p:spPr>
              <a:xfrm>
                <a:off x="7026256" y="4855027"/>
                <a:ext cx="154655" cy="175584"/>
              </a:xfrm>
              <a:custGeom>
                <a:avLst/>
                <a:gdLst>
                  <a:gd name="connsiteX0" fmla="*/ 154655 w 154655"/>
                  <a:gd name="connsiteY0" fmla="*/ 0 h 175584"/>
                  <a:gd name="connsiteX1" fmla="*/ 0 w 154655"/>
                  <a:gd name="connsiteY1" fmla="*/ 175584 h 175584"/>
                </a:gdLst>
                <a:ahLst/>
                <a:cxnLst>
                  <a:cxn ang="0">
                    <a:pos x="connsiteX0" y="connsiteY0"/>
                  </a:cxn>
                  <a:cxn ang="0">
                    <a:pos x="connsiteX1" y="connsiteY1"/>
                  </a:cxn>
                </a:cxnLst>
                <a:rect l="l" t="t" r="r" b="b"/>
                <a:pathLst>
                  <a:path w="154655" h="175584">
                    <a:moveTo>
                      <a:pt x="154655" y="0"/>
                    </a:moveTo>
                    <a:lnTo>
                      <a:pt x="0" y="175584"/>
                    </a:lnTo>
                  </a:path>
                </a:pathLst>
              </a:custGeom>
              <a:ln w="2861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2" name="TextBox 211">
                <a:extLst>
                  <a:ext uri="{FF2B5EF4-FFF2-40B4-BE49-F238E27FC236}">
                    <a16:creationId xmlns:a16="http://schemas.microsoft.com/office/drawing/2014/main" id="{3B16C1FE-DC50-49D4-AD88-ED9D1FEC3492}"/>
                  </a:ext>
                </a:extLst>
              </p:cNvPr>
              <p:cNvSpPr txBox="1"/>
              <p:nvPr/>
            </p:nvSpPr>
            <p:spPr>
              <a:xfrm>
                <a:off x="3185235" y="1541174"/>
                <a:ext cx="693753" cy="2190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31" b="0" i="0" u="none" strike="noStrike" kern="1200" cap="none" spc="0" normalizeH="0" baseline="0" noProof="0" dirty="0">
                    <a:ln>
                      <a:noFill/>
                    </a:ln>
                    <a:solidFill>
                      <a:srgbClr val="0D4E96"/>
                    </a:solidFill>
                    <a:effectLst/>
                    <a:uLnTx/>
                    <a:uFillTx/>
                    <a:latin typeface="Open Sans"/>
                    <a:ea typeface="Open Sans"/>
                    <a:cs typeface="Open Sans"/>
                    <a:sym typeface="Open Sans"/>
                    <a:rtl val="0"/>
                  </a:rPr>
                  <a:t>Information</a:t>
                </a:r>
              </a:p>
            </p:txBody>
          </p:sp>
          <p:sp>
            <p:nvSpPr>
              <p:cNvPr id="213" name="TextBox 212">
                <a:extLst>
                  <a:ext uri="{FF2B5EF4-FFF2-40B4-BE49-F238E27FC236}">
                    <a16:creationId xmlns:a16="http://schemas.microsoft.com/office/drawing/2014/main" id="{748FC5A0-B23B-49D9-AEA0-EB23594FDB48}"/>
                  </a:ext>
                </a:extLst>
              </p:cNvPr>
              <p:cNvSpPr txBox="1"/>
              <p:nvPr/>
            </p:nvSpPr>
            <p:spPr>
              <a:xfrm>
                <a:off x="3185235" y="1652558"/>
                <a:ext cx="535073" cy="2190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31" b="0" i="0" u="none" strike="noStrike" kern="1200" cap="none" spc="0" normalizeH="0" baseline="0" noProof="0" dirty="0">
                    <a:ln>
                      <a:noFill/>
                    </a:ln>
                    <a:solidFill>
                      <a:srgbClr val="0D4E96"/>
                    </a:solidFill>
                    <a:effectLst/>
                    <a:uLnTx/>
                    <a:uFillTx/>
                    <a:latin typeface="Open Sans"/>
                    <a:ea typeface="Open Sans"/>
                    <a:cs typeface="Open Sans"/>
                    <a:sym typeface="Open Sans"/>
                    <a:rtl val="0"/>
                  </a:rPr>
                  <a:t>Steward</a:t>
                </a:r>
              </a:p>
            </p:txBody>
          </p:sp>
          <p:sp>
            <p:nvSpPr>
              <p:cNvPr id="214" name="TextBox 213">
                <a:extLst>
                  <a:ext uri="{FF2B5EF4-FFF2-40B4-BE49-F238E27FC236}">
                    <a16:creationId xmlns:a16="http://schemas.microsoft.com/office/drawing/2014/main" id="{27E3EFB7-5EB1-48BB-93EC-F8FCD3F259A5}"/>
                  </a:ext>
                </a:extLst>
              </p:cNvPr>
              <p:cNvSpPr txBox="1"/>
              <p:nvPr/>
            </p:nvSpPr>
            <p:spPr>
              <a:xfrm>
                <a:off x="6897932" y="2429151"/>
                <a:ext cx="380263" cy="2190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31" b="0" i="0" u="none" strike="noStrike" kern="1200" cap="none" spc="0" normalizeH="0" baseline="0" noProof="0" dirty="0">
                    <a:ln>
                      <a:noFill/>
                    </a:ln>
                    <a:solidFill>
                      <a:srgbClr val="0D4E96"/>
                    </a:solidFill>
                    <a:effectLst/>
                    <a:uLnTx/>
                    <a:uFillTx/>
                    <a:latin typeface="Open Sans"/>
                    <a:ea typeface="Open Sans"/>
                    <a:cs typeface="Open Sans"/>
                    <a:sym typeface="Open Sans"/>
                    <a:rtl val="0"/>
                  </a:rPr>
                  <a:t>Data</a:t>
                </a:r>
              </a:p>
            </p:txBody>
          </p:sp>
          <p:sp>
            <p:nvSpPr>
              <p:cNvPr id="215" name="TextBox 214">
                <a:extLst>
                  <a:ext uri="{FF2B5EF4-FFF2-40B4-BE49-F238E27FC236}">
                    <a16:creationId xmlns:a16="http://schemas.microsoft.com/office/drawing/2014/main" id="{301FDAAB-C769-42A9-9E6E-A1035732A3D2}"/>
                  </a:ext>
                </a:extLst>
              </p:cNvPr>
              <p:cNvSpPr txBox="1"/>
              <p:nvPr/>
            </p:nvSpPr>
            <p:spPr>
              <a:xfrm>
                <a:off x="6897932" y="2540535"/>
                <a:ext cx="527332" cy="2190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31" b="0" i="0" u="none" strike="noStrike" kern="1200" cap="none" spc="0" normalizeH="0" baseline="0" noProof="0" dirty="0">
                    <a:ln>
                      <a:noFill/>
                    </a:ln>
                    <a:solidFill>
                      <a:srgbClr val="0D4E96"/>
                    </a:solidFill>
                    <a:effectLst/>
                    <a:uLnTx/>
                    <a:uFillTx/>
                    <a:latin typeface="Open Sans"/>
                    <a:ea typeface="Open Sans"/>
                    <a:cs typeface="Open Sans"/>
                    <a:sym typeface="Open Sans"/>
                    <a:rtl val="0"/>
                  </a:rPr>
                  <a:t>Services</a:t>
                </a:r>
              </a:p>
            </p:txBody>
          </p:sp>
          <p:sp>
            <p:nvSpPr>
              <p:cNvPr id="216" name="TextBox 215">
                <a:extLst>
                  <a:ext uri="{FF2B5EF4-FFF2-40B4-BE49-F238E27FC236}">
                    <a16:creationId xmlns:a16="http://schemas.microsoft.com/office/drawing/2014/main" id="{E4BF327D-5579-45AB-80A1-BCC4EA3B5928}"/>
                  </a:ext>
                </a:extLst>
              </p:cNvPr>
              <p:cNvSpPr txBox="1"/>
              <p:nvPr/>
            </p:nvSpPr>
            <p:spPr>
              <a:xfrm>
                <a:off x="2779749" y="4778964"/>
                <a:ext cx="825342" cy="2190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31" b="0" i="0" u="none" strike="noStrike" kern="1200" cap="none" spc="0" normalizeH="0" baseline="0" noProof="0" dirty="0">
                    <a:ln>
                      <a:noFill/>
                    </a:ln>
                    <a:solidFill>
                      <a:srgbClr val="0D4E96"/>
                    </a:solidFill>
                    <a:effectLst/>
                    <a:uLnTx/>
                    <a:uFillTx/>
                    <a:latin typeface="Open Sans"/>
                    <a:ea typeface="Open Sans"/>
                    <a:cs typeface="Open Sans"/>
                    <a:sym typeface="Open Sans"/>
                    <a:rtl val="0"/>
                  </a:rPr>
                  <a:t>Advanced Data</a:t>
                </a:r>
              </a:p>
            </p:txBody>
          </p:sp>
          <p:sp>
            <p:nvSpPr>
              <p:cNvPr id="217" name="TextBox 216">
                <a:extLst>
                  <a:ext uri="{FF2B5EF4-FFF2-40B4-BE49-F238E27FC236}">
                    <a16:creationId xmlns:a16="http://schemas.microsoft.com/office/drawing/2014/main" id="{67736174-1BE3-4D54-82B5-1071B9281D6C}"/>
                  </a:ext>
                </a:extLst>
              </p:cNvPr>
              <p:cNvSpPr txBox="1"/>
              <p:nvPr/>
            </p:nvSpPr>
            <p:spPr>
              <a:xfrm>
                <a:off x="2779749" y="4890347"/>
                <a:ext cx="980152" cy="2190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31" b="0" i="0" u="none" strike="noStrike" kern="1200" cap="none" spc="0" normalizeH="0" baseline="0" noProof="0" dirty="0">
                    <a:ln>
                      <a:noFill/>
                    </a:ln>
                    <a:solidFill>
                      <a:srgbClr val="0D4E96"/>
                    </a:solidFill>
                    <a:effectLst/>
                    <a:uLnTx/>
                    <a:uFillTx/>
                    <a:latin typeface="Open Sans"/>
                    <a:ea typeface="Open Sans"/>
                    <a:cs typeface="Open Sans"/>
                    <a:sym typeface="Open Sans"/>
                    <a:rtl val="0"/>
                  </a:rPr>
                  <a:t>Migration by Syniti</a:t>
                </a:r>
              </a:p>
            </p:txBody>
          </p:sp>
          <p:sp>
            <p:nvSpPr>
              <p:cNvPr id="218" name="TextBox 217">
                <a:extLst>
                  <a:ext uri="{FF2B5EF4-FFF2-40B4-BE49-F238E27FC236}">
                    <a16:creationId xmlns:a16="http://schemas.microsoft.com/office/drawing/2014/main" id="{3E68A199-C8EE-40B5-BB60-6F51490DA044}"/>
                  </a:ext>
                </a:extLst>
              </p:cNvPr>
              <p:cNvSpPr txBox="1"/>
              <p:nvPr/>
            </p:nvSpPr>
            <p:spPr>
              <a:xfrm>
                <a:off x="5086421" y="4199071"/>
                <a:ext cx="399614" cy="2190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31" b="0" i="0" u="none" strike="noStrike" kern="1200" cap="none" spc="0" normalizeH="0" baseline="0" noProof="0" dirty="0">
                    <a:ln>
                      <a:noFill/>
                    </a:ln>
                    <a:solidFill>
                      <a:srgbClr val="0D4E96"/>
                    </a:solidFill>
                    <a:effectLst/>
                    <a:uLnTx/>
                    <a:uFillTx/>
                    <a:latin typeface="Open Sans"/>
                    <a:ea typeface="Open Sans"/>
                    <a:cs typeface="Open Sans"/>
                    <a:sym typeface="Open Sans"/>
                    <a:rtl val="0"/>
                  </a:rPr>
                  <a:t>MDG</a:t>
                </a:r>
              </a:p>
            </p:txBody>
          </p:sp>
          <p:pic>
            <p:nvPicPr>
              <p:cNvPr id="219" name="Picture 218">
                <a:extLst>
                  <a:ext uri="{FF2B5EF4-FFF2-40B4-BE49-F238E27FC236}">
                    <a16:creationId xmlns:a16="http://schemas.microsoft.com/office/drawing/2014/main" id="{4EDD3648-FE34-4424-8025-935A6882C422}"/>
                  </a:ext>
                </a:extLst>
              </p:cNvPr>
              <p:cNvPicPr>
                <a:picLocks noChangeAspect="1"/>
              </p:cNvPicPr>
              <p:nvPr/>
            </p:nvPicPr>
            <p:blipFill>
              <a:blip r:embed="rId6"/>
              <a:stretch>
                <a:fillRect/>
              </a:stretch>
            </p:blipFill>
            <p:spPr>
              <a:xfrm>
                <a:off x="4485743" y="4533925"/>
                <a:ext cx="832259" cy="194148"/>
              </a:xfrm>
              <a:custGeom>
                <a:avLst/>
                <a:gdLst>
                  <a:gd name="connsiteX0" fmla="*/ 435 w 832259"/>
                  <a:gd name="connsiteY0" fmla="*/ 660 h 194148"/>
                  <a:gd name="connsiteX1" fmla="*/ 832694 w 832259"/>
                  <a:gd name="connsiteY1" fmla="*/ 660 h 194148"/>
                  <a:gd name="connsiteX2" fmla="*/ 832694 w 832259"/>
                  <a:gd name="connsiteY2" fmla="*/ 194808 h 194148"/>
                  <a:gd name="connsiteX3" fmla="*/ 435 w 832259"/>
                  <a:gd name="connsiteY3" fmla="*/ 194808 h 194148"/>
                </a:gdLst>
                <a:ahLst/>
                <a:cxnLst>
                  <a:cxn ang="0">
                    <a:pos x="connsiteX0" y="connsiteY0"/>
                  </a:cxn>
                  <a:cxn ang="0">
                    <a:pos x="connsiteX1" y="connsiteY1"/>
                  </a:cxn>
                  <a:cxn ang="0">
                    <a:pos x="connsiteX2" y="connsiteY2"/>
                  </a:cxn>
                  <a:cxn ang="0">
                    <a:pos x="connsiteX3" y="connsiteY3"/>
                  </a:cxn>
                </a:cxnLst>
                <a:rect l="l" t="t" r="r" b="b"/>
                <a:pathLst>
                  <a:path w="832259" h="194148">
                    <a:moveTo>
                      <a:pt x="435" y="660"/>
                    </a:moveTo>
                    <a:lnTo>
                      <a:pt x="832694" y="660"/>
                    </a:lnTo>
                    <a:lnTo>
                      <a:pt x="832694" y="194808"/>
                    </a:lnTo>
                    <a:lnTo>
                      <a:pt x="435" y="194808"/>
                    </a:lnTo>
                    <a:close/>
                  </a:path>
                </a:pathLst>
              </a:custGeom>
            </p:spPr>
          </p:pic>
        </p:grpSp>
        <p:grpSp>
          <p:nvGrpSpPr>
            <p:cNvPr id="220" name="Graphic 7">
              <a:extLst>
                <a:ext uri="{FF2B5EF4-FFF2-40B4-BE49-F238E27FC236}">
                  <a16:creationId xmlns:a16="http://schemas.microsoft.com/office/drawing/2014/main" id="{233B9F12-8F5D-436C-81C4-DC0AAA4CC49A}"/>
                </a:ext>
              </a:extLst>
            </p:cNvPr>
            <p:cNvGrpSpPr/>
            <p:nvPr/>
          </p:nvGrpSpPr>
          <p:grpSpPr>
            <a:xfrm>
              <a:off x="3549451" y="1975848"/>
              <a:ext cx="5465806" cy="3398560"/>
              <a:chOff x="3549451" y="1975848"/>
              <a:chExt cx="5465806" cy="3398560"/>
            </a:xfrm>
          </p:grpSpPr>
          <p:sp>
            <p:nvSpPr>
              <p:cNvPr id="221" name="Freeform: Shape 220">
                <a:extLst>
                  <a:ext uri="{FF2B5EF4-FFF2-40B4-BE49-F238E27FC236}">
                    <a16:creationId xmlns:a16="http://schemas.microsoft.com/office/drawing/2014/main" id="{1B341C66-72EF-443D-88FD-DD41D3A46EA4}"/>
                  </a:ext>
                </a:extLst>
              </p:cNvPr>
              <p:cNvSpPr/>
              <p:nvPr/>
            </p:nvSpPr>
            <p:spPr>
              <a:xfrm>
                <a:off x="3549451" y="2940208"/>
                <a:ext cx="259771" cy="259586"/>
              </a:xfrm>
              <a:custGeom>
                <a:avLst/>
                <a:gdLst>
                  <a:gd name="connsiteX0" fmla="*/ 259771 w 259771"/>
                  <a:gd name="connsiteY0" fmla="*/ 129793 h 259586"/>
                  <a:gd name="connsiteX1" fmla="*/ 129886 w 259771"/>
                  <a:gd name="connsiteY1" fmla="*/ 259586 h 259586"/>
                  <a:gd name="connsiteX2" fmla="*/ 0 w 259771"/>
                  <a:gd name="connsiteY2" fmla="*/ 129793 h 259586"/>
                  <a:gd name="connsiteX3" fmla="*/ 129886 w 259771"/>
                  <a:gd name="connsiteY3" fmla="*/ 0 h 259586"/>
                  <a:gd name="connsiteX4" fmla="*/ 259771 w 259771"/>
                  <a:gd name="connsiteY4" fmla="*/ 129793 h 25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71" h="259586">
                    <a:moveTo>
                      <a:pt x="259771" y="129793"/>
                    </a:moveTo>
                    <a:cubicBezTo>
                      <a:pt x="259771" y="201476"/>
                      <a:pt x="201620" y="259586"/>
                      <a:pt x="129886" y="259586"/>
                    </a:cubicBezTo>
                    <a:cubicBezTo>
                      <a:pt x="58152" y="259586"/>
                      <a:pt x="0" y="201476"/>
                      <a:pt x="0" y="129793"/>
                    </a:cubicBezTo>
                    <a:cubicBezTo>
                      <a:pt x="0" y="58110"/>
                      <a:pt x="58152" y="0"/>
                      <a:pt x="129886" y="0"/>
                    </a:cubicBezTo>
                    <a:cubicBezTo>
                      <a:pt x="201620" y="0"/>
                      <a:pt x="259771" y="58110"/>
                      <a:pt x="259771" y="129793"/>
                    </a:cubicBez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F9CDE2F9-B117-4CFA-BB90-E765A343D784}"/>
                  </a:ext>
                </a:extLst>
              </p:cNvPr>
              <p:cNvSpPr/>
              <p:nvPr/>
            </p:nvSpPr>
            <p:spPr>
              <a:xfrm>
                <a:off x="3588868" y="3035542"/>
                <a:ext cx="60551" cy="118848"/>
              </a:xfrm>
              <a:custGeom>
                <a:avLst/>
                <a:gdLst>
                  <a:gd name="connsiteX0" fmla="*/ 5749 w 60551"/>
                  <a:gd name="connsiteY0" fmla="*/ 0 h 118848"/>
                  <a:gd name="connsiteX1" fmla="*/ 60552 w 60551"/>
                  <a:gd name="connsiteY1" fmla="*/ 118848 h 118848"/>
                </a:gdLst>
                <a:ahLst/>
                <a:cxnLst>
                  <a:cxn ang="0">
                    <a:pos x="connsiteX0" y="connsiteY0"/>
                  </a:cxn>
                  <a:cxn ang="0">
                    <a:pos x="connsiteX1" y="connsiteY1"/>
                  </a:cxn>
                </a:cxnLst>
                <a:rect l="l" t="t" r="r" b="b"/>
                <a:pathLst>
                  <a:path w="60551" h="118848">
                    <a:moveTo>
                      <a:pt x="5749" y="0"/>
                    </a:moveTo>
                    <a:cubicBezTo>
                      <a:pt x="-11949" y="47941"/>
                      <a:pt x="12584" y="101143"/>
                      <a:pt x="60552" y="118848"/>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D8CBDF03-3753-4EBF-990A-BEAEB99C53CD}"/>
                  </a:ext>
                </a:extLst>
              </p:cNvPr>
              <p:cNvSpPr/>
              <p:nvPr/>
            </p:nvSpPr>
            <p:spPr>
              <a:xfrm>
                <a:off x="3681272" y="3051515"/>
                <a:ext cx="92401" cy="108521"/>
              </a:xfrm>
              <a:custGeom>
                <a:avLst/>
                <a:gdLst>
                  <a:gd name="connsiteX0" fmla="*/ 90990 w 92401"/>
                  <a:gd name="connsiteY0" fmla="*/ 0 h 108521"/>
                  <a:gd name="connsiteX1" fmla="*/ 15833 w 92401"/>
                  <a:gd name="connsiteY1" fmla="*/ 107126 h 108521"/>
                  <a:gd name="connsiteX2" fmla="*/ 0 w 92401"/>
                  <a:gd name="connsiteY2" fmla="*/ 108522 h 108521"/>
                </a:gdLst>
                <a:ahLst/>
                <a:cxnLst>
                  <a:cxn ang="0">
                    <a:pos x="connsiteX0" y="connsiteY0"/>
                  </a:cxn>
                  <a:cxn ang="0">
                    <a:pos x="connsiteX1" y="connsiteY1"/>
                  </a:cxn>
                  <a:cxn ang="0">
                    <a:pos x="connsiteX2" y="connsiteY2"/>
                  </a:cxn>
                </a:cxnLst>
                <a:rect l="l" t="t" r="r" b="b"/>
                <a:pathLst>
                  <a:path w="92401" h="108521">
                    <a:moveTo>
                      <a:pt x="90990" y="0"/>
                    </a:moveTo>
                    <a:cubicBezTo>
                      <a:pt x="99837" y="50320"/>
                      <a:pt x="66189" y="98285"/>
                      <a:pt x="15833" y="107126"/>
                    </a:cubicBezTo>
                    <a:cubicBezTo>
                      <a:pt x="10604" y="108042"/>
                      <a:pt x="5310" y="108510"/>
                      <a:pt x="0" y="108522"/>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8E8E3D3C-584F-4C42-AABA-693CEFD6AE16}"/>
                  </a:ext>
                </a:extLst>
              </p:cNvPr>
              <p:cNvSpPr/>
              <p:nvPr/>
            </p:nvSpPr>
            <p:spPr>
              <a:xfrm>
                <a:off x="3609053" y="2975424"/>
                <a:ext cx="148733" cy="40626"/>
              </a:xfrm>
              <a:custGeom>
                <a:avLst/>
                <a:gdLst>
                  <a:gd name="connsiteX0" fmla="*/ 0 w 148733"/>
                  <a:gd name="connsiteY0" fmla="*/ 34670 h 40626"/>
                  <a:gd name="connsiteX1" fmla="*/ 129905 w 148733"/>
                  <a:gd name="connsiteY1" fmla="*/ 20237 h 40626"/>
                  <a:gd name="connsiteX2" fmla="*/ 148734 w 148733"/>
                  <a:gd name="connsiteY2" fmla="*/ 40626 h 40626"/>
                </a:gdLst>
                <a:ahLst/>
                <a:cxnLst>
                  <a:cxn ang="0">
                    <a:pos x="connsiteX0" y="connsiteY0"/>
                  </a:cxn>
                  <a:cxn ang="0">
                    <a:pos x="connsiteX1" y="connsiteY1"/>
                  </a:cxn>
                  <a:cxn ang="0">
                    <a:pos x="connsiteX2" y="connsiteY2"/>
                  </a:cxn>
                </a:cxnLst>
                <a:rect l="l" t="t" r="r" b="b"/>
                <a:pathLst>
                  <a:path w="148733" h="40626">
                    <a:moveTo>
                      <a:pt x="0" y="34670"/>
                    </a:moveTo>
                    <a:cubicBezTo>
                      <a:pt x="31883" y="-5161"/>
                      <a:pt x="90045" y="-11624"/>
                      <a:pt x="129905" y="20237"/>
                    </a:cubicBezTo>
                    <a:cubicBezTo>
                      <a:pt x="137173" y="26050"/>
                      <a:pt x="143521" y="32922"/>
                      <a:pt x="148734" y="40626"/>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29FFB144-0191-4AD9-BEFC-7E32D4FE9282}"/>
                  </a:ext>
                </a:extLst>
              </p:cNvPr>
              <p:cNvSpPr/>
              <p:nvPr/>
            </p:nvSpPr>
            <p:spPr>
              <a:xfrm>
                <a:off x="3563771" y="3030011"/>
                <a:ext cx="47952" cy="33917"/>
              </a:xfrm>
              <a:custGeom>
                <a:avLst/>
                <a:gdLst>
                  <a:gd name="connsiteX0" fmla="*/ 0 w 47952"/>
                  <a:gd name="connsiteY0" fmla="*/ 21774 h 33917"/>
                  <a:gd name="connsiteX1" fmla="*/ 33439 w 47952"/>
                  <a:gd name="connsiteY1" fmla="*/ 0 h 33917"/>
                  <a:gd name="connsiteX2" fmla="*/ 47953 w 47952"/>
                  <a:gd name="connsiteY2" fmla="*/ 33918 h 33917"/>
                </a:gdLst>
                <a:ahLst/>
                <a:cxnLst>
                  <a:cxn ang="0">
                    <a:pos x="connsiteX0" y="connsiteY0"/>
                  </a:cxn>
                  <a:cxn ang="0">
                    <a:pos x="connsiteX1" y="connsiteY1"/>
                  </a:cxn>
                  <a:cxn ang="0">
                    <a:pos x="connsiteX2" y="connsiteY2"/>
                  </a:cxn>
                </a:cxnLst>
                <a:rect l="l" t="t" r="r" b="b"/>
                <a:pathLst>
                  <a:path w="47952" h="33917">
                    <a:moveTo>
                      <a:pt x="0" y="21774"/>
                    </a:moveTo>
                    <a:lnTo>
                      <a:pt x="33439" y="0"/>
                    </a:lnTo>
                    <a:lnTo>
                      <a:pt x="47953" y="33918"/>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DB2ABFDA-D618-4EBB-A9FE-DFEF1CB753AD}"/>
                  </a:ext>
                </a:extLst>
              </p:cNvPr>
              <p:cNvSpPr/>
              <p:nvPr/>
            </p:nvSpPr>
            <p:spPr>
              <a:xfrm>
                <a:off x="3723728" y="2983137"/>
                <a:ext cx="40057" cy="39603"/>
              </a:xfrm>
              <a:custGeom>
                <a:avLst/>
                <a:gdLst>
                  <a:gd name="connsiteX0" fmla="*/ 40057 w 40057"/>
                  <a:gd name="connsiteY0" fmla="*/ 0 h 39603"/>
                  <a:gd name="connsiteX1" fmla="*/ 35374 w 40057"/>
                  <a:gd name="connsiteY1" fmla="*/ 39603 h 39603"/>
                  <a:gd name="connsiteX2" fmla="*/ 0 w 40057"/>
                  <a:gd name="connsiteY2" fmla="*/ 29045 h 39603"/>
                </a:gdLst>
                <a:ahLst/>
                <a:cxnLst>
                  <a:cxn ang="0">
                    <a:pos x="connsiteX0" y="connsiteY0"/>
                  </a:cxn>
                  <a:cxn ang="0">
                    <a:pos x="connsiteX1" y="connsiteY1"/>
                  </a:cxn>
                  <a:cxn ang="0">
                    <a:pos x="connsiteX2" y="connsiteY2"/>
                  </a:cxn>
                </a:cxnLst>
                <a:rect l="l" t="t" r="r" b="b"/>
                <a:pathLst>
                  <a:path w="40057" h="39603">
                    <a:moveTo>
                      <a:pt x="40057" y="0"/>
                    </a:moveTo>
                    <a:lnTo>
                      <a:pt x="35374" y="39603"/>
                    </a:lnTo>
                    <a:lnTo>
                      <a:pt x="0" y="29045"/>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4A141F56-048A-43C7-96F9-B285CDAFA6F6}"/>
                  </a:ext>
                </a:extLst>
              </p:cNvPr>
              <p:cNvSpPr/>
              <p:nvPr/>
            </p:nvSpPr>
            <p:spPr>
              <a:xfrm>
                <a:off x="3673105" y="3133583"/>
                <a:ext cx="34135" cy="48459"/>
              </a:xfrm>
              <a:custGeom>
                <a:avLst/>
                <a:gdLst>
                  <a:gd name="connsiteX0" fmla="*/ 34136 w 34135"/>
                  <a:gd name="connsiteY0" fmla="*/ 48460 h 48459"/>
                  <a:gd name="connsiteX1" fmla="*/ 0 w 34135"/>
                  <a:gd name="connsiteY1" fmla="*/ 27730 h 48459"/>
                  <a:gd name="connsiteX2" fmla="*/ 24305 w 34135"/>
                  <a:gd name="connsiteY2" fmla="*/ 0 h 48459"/>
                </a:gdLst>
                <a:ahLst/>
                <a:cxnLst>
                  <a:cxn ang="0">
                    <a:pos x="connsiteX0" y="connsiteY0"/>
                  </a:cxn>
                  <a:cxn ang="0">
                    <a:pos x="connsiteX1" y="connsiteY1"/>
                  </a:cxn>
                  <a:cxn ang="0">
                    <a:pos x="connsiteX2" y="connsiteY2"/>
                  </a:cxn>
                </a:cxnLst>
                <a:rect l="l" t="t" r="r" b="b"/>
                <a:pathLst>
                  <a:path w="34135" h="48459">
                    <a:moveTo>
                      <a:pt x="34136" y="48460"/>
                    </a:moveTo>
                    <a:lnTo>
                      <a:pt x="0" y="27730"/>
                    </a:lnTo>
                    <a:lnTo>
                      <a:pt x="24305" y="0"/>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A1F4F4EC-C432-467C-ACFE-DC7989E167D8}"/>
                  </a:ext>
                </a:extLst>
              </p:cNvPr>
              <p:cNvSpPr/>
              <p:nvPr/>
            </p:nvSpPr>
            <p:spPr>
              <a:xfrm>
                <a:off x="4188352" y="1975848"/>
                <a:ext cx="259771" cy="259586"/>
              </a:xfrm>
              <a:custGeom>
                <a:avLst/>
                <a:gdLst>
                  <a:gd name="connsiteX0" fmla="*/ 259772 w 259771"/>
                  <a:gd name="connsiteY0" fmla="*/ 129793 h 259586"/>
                  <a:gd name="connsiteX1" fmla="*/ 129886 w 259771"/>
                  <a:gd name="connsiteY1" fmla="*/ 259586 h 259586"/>
                  <a:gd name="connsiteX2" fmla="*/ 0 w 259771"/>
                  <a:gd name="connsiteY2" fmla="*/ 129793 h 259586"/>
                  <a:gd name="connsiteX3" fmla="*/ 129886 w 259771"/>
                  <a:gd name="connsiteY3" fmla="*/ 0 h 259586"/>
                  <a:gd name="connsiteX4" fmla="*/ 259772 w 259771"/>
                  <a:gd name="connsiteY4" fmla="*/ 129793 h 25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71" h="259586">
                    <a:moveTo>
                      <a:pt x="259772" y="129793"/>
                    </a:moveTo>
                    <a:cubicBezTo>
                      <a:pt x="259772" y="201476"/>
                      <a:pt x="201620" y="259586"/>
                      <a:pt x="129886" y="259586"/>
                    </a:cubicBezTo>
                    <a:cubicBezTo>
                      <a:pt x="58152" y="259586"/>
                      <a:pt x="0" y="201476"/>
                      <a:pt x="0" y="129793"/>
                    </a:cubicBezTo>
                    <a:cubicBezTo>
                      <a:pt x="0" y="58110"/>
                      <a:pt x="58152" y="0"/>
                      <a:pt x="129886" y="0"/>
                    </a:cubicBezTo>
                    <a:cubicBezTo>
                      <a:pt x="201620" y="0"/>
                      <a:pt x="259772" y="58110"/>
                      <a:pt x="259772" y="129793"/>
                    </a:cubicBez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51575171-00F5-4D66-8C68-7F7B2F3400F7}"/>
                  </a:ext>
                </a:extLst>
              </p:cNvPr>
              <p:cNvSpPr/>
              <p:nvPr/>
            </p:nvSpPr>
            <p:spPr>
              <a:xfrm>
                <a:off x="4227761" y="2071182"/>
                <a:ext cx="60482" cy="118848"/>
              </a:xfrm>
              <a:custGeom>
                <a:avLst/>
                <a:gdLst>
                  <a:gd name="connsiteX0" fmla="*/ 5796 w 60482"/>
                  <a:gd name="connsiteY0" fmla="*/ 0 h 118848"/>
                  <a:gd name="connsiteX1" fmla="*/ 60362 w 60482"/>
                  <a:gd name="connsiteY1" fmla="*/ 118806 h 118848"/>
                  <a:gd name="connsiteX2" fmla="*/ 60482 w 60482"/>
                  <a:gd name="connsiteY2" fmla="*/ 118848 h 118848"/>
                </a:gdLst>
                <a:ahLst/>
                <a:cxnLst>
                  <a:cxn ang="0">
                    <a:pos x="connsiteX0" y="connsiteY0"/>
                  </a:cxn>
                  <a:cxn ang="0">
                    <a:pos x="connsiteX1" y="connsiteY1"/>
                  </a:cxn>
                  <a:cxn ang="0">
                    <a:pos x="connsiteX2" y="connsiteY2"/>
                  </a:cxn>
                </a:cxnLst>
                <a:rect l="l" t="t" r="r" b="b"/>
                <a:pathLst>
                  <a:path w="60482" h="118848">
                    <a:moveTo>
                      <a:pt x="5796" y="0"/>
                    </a:moveTo>
                    <a:cubicBezTo>
                      <a:pt x="-11965" y="47864"/>
                      <a:pt x="12464" y="101054"/>
                      <a:pt x="60362" y="118806"/>
                    </a:cubicBezTo>
                    <a:cubicBezTo>
                      <a:pt x="60401" y="118817"/>
                      <a:pt x="60444" y="118833"/>
                      <a:pt x="60482" y="118848"/>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D388308B-CCB8-40D2-95B9-6383C18C5C2D}"/>
                  </a:ext>
                </a:extLst>
              </p:cNvPr>
              <p:cNvSpPr/>
              <p:nvPr/>
            </p:nvSpPr>
            <p:spPr>
              <a:xfrm>
                <a:off x="4320173" y="2087155"/>
                <a:ext cx="92439" cy="108560"/>
              </a:xfrm>
              <a:custGeom>
                <a:avLst/>
                <a:gdLst>
                  <a:gd name="connsiteX0" fmla="*/ 90990 w 92439"/>
                  <a:gd name="connsiteY0" fmla="*/ 0 h 108560"/>
                  <a:gd name="connsiteX1" fmla="*/ 16216 w 92439"/>
                  <a:gd name="connsiteY1" fmla="*/ 107130 h 108560"/>
                  <a:gd name="connsiteX2" fmla="*/ 0 w 92439"/>
                  <a:gd name="connsiteY2" fmla="*/ 108561 h 108560"/>
                </a:gdLst>
                <a:ahLst/>
                <a:cxnLst>
                  <a:cxn ang="0">
                    <a:pos x="connsiteX0" y="connsiteY0"/>
                  </a:cxn>
                  <a:cxn ang="0">
                    <a:pos x="connsiteX1" y="connsiteY1"/>
                  </a:cxn>
                  <a:cxn ang="0">
                    <a:pos x="connsiteX2" y="connsiteY2"/>
                  </a:cxn>
                </a:cxnLst>
                <a:rect l="l" t="t" r="r" b="b"/>
                <a:pathLst>
                  <a:path w="92439" h="108560">
                    <a:moveTo>
                      <a:pt x="90990" y="0"/>
                    </a:moveTo>
                    <a:cubicBezTo>
                      <a:pt x="99945" y="50216"/>
                      <a:pt x="66468" y="98176"/>
                      <a:pt x="16216" y="107130"/>
                    </a:cubicBezTo>
                    <a:cubicBezTo>
                      <a:pt x="10864" y="108081"/>
                      <a:pt x="5438" y="108561"/>
                      <a:pt x="0" y="108561"/>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B55EA8A2-EEB7-4CE1-99D9-3B094B7756BB}"/>
                  </a:ext>
                </a:extLst>
              </p:cNvPr>
              <p:cNvSpPr/>
              <p:nvPr/>
            </p:nvSpPr>
            <p:spPr>
              <a:xfrm>
                <a:off x="4247954" y="2010973"/>
                <a:ext cx="148811" cy="40678"/>
              </a:xfrm>
              <a:custGeom>
                <a:avLst/>
                <a:gdLst>
                  <a:gd name="connsiteX0" fmla="*/ 0 w 148811"/>
                  <a:gd name="connsiteY0" fmla="*/ 34723 h 40678"/>
                  <a:gd name="connsiteX1" fmla="*/ 129893 w 148811"/>
                  <a:gd name="connsiteY1" fmla="*/ 20196 h 40678"/>
                  <a:gd name="connsiteX2" fmla="*/ 148811 w 148811"/>
                  <a:gd name="connsiteY2" fmla="*/ 40679 h 40678"/>
                </a:gdLst>
                <a:ahLst/>
                <a:cxnLst>
                  <a:cxn ang="0">
                    <a:pos x="connsiteX0" y="connsiteY0"/>
                  </a:cxn>
                  <a:cxn ang="0">
                    <a:pos x="connsiteX1" y="connsiteY1"/>
                  </a:cxn>
                  <a:cxn ang="0">
                    <a:pos x="connsiteX2" y="connsiteY2"/>
                  </a:cxn>
                </a:cxnLst>
                <a:rect l="l" t="t" r="r" b="b"/>
                <a:pathLst>
                  <a:path w="148811" h="40678">
                    <a:moveTo>
                      <a:pt x="0" y="34723"/>
                    </a:moveTo>
                    <a:cubicBezTo>
                      <a:pt x="31856" y="-5132"/>
                      <a:pt x="90010" y="-11637"/>
                      <a:pt x="129893" y="20196"/>
                    </a:cubicBezTo>
                    <a:cubicBezTo>
                      <a:pt x="137200" y="26028"/>
                      <a:pt x="143579" y="32936"/>
                      <a:pt x="148811" y="40679"/>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127751A-00CE-4EDF-87F9-321E9E530799}"/>
                  </a:ext>
                </a:extLst>
              </p:cNvPr>
              <p:cNvSpPr/>
              <p:nvPr/>
            </p:nvSpPr>
            <p:spPr>
              <a:xfrm>
                <a:off x="4202672" y="2065652"/>
                <a:ext cx="47991" cy="33917"/>
              </a:xfrm>
              <a:custGeom>
                <a:avLst/>
                <a:gdLst>
                  <a:gd name="connsiteX0" fmla="*/ 0 w 47991"/>
                  <a:gd name="connsiteY0" fmla="*/ 21813 h 33917"/>
                  <a:gd name="connsiteX1" fmla="*/ 33439 w 47991"/>
                  <a:gd name="connsiteY1" fmla="*/ 0 h 33917"/>
                  <a:gd name="connsiteX2" fmla="*/ 47991 w 47991"/>
                  <a:gd name="connsiteY2" fmla="*/ 33918 h 33917"/>
                </a:gdLst>
                <a:ahLst/>
                <a:cxnLst>
                  <a:cxn ang="0">
                    <a:pos x="connsiteX0" y="connsiteY0"/>
                  </a:cxn>
                  <a:cxn ang="0">
                    <a:pos x="connsiteX1" y="connsiteY1"/>
                  </a:cxn>
                  <a:cxn ang="0">
                    <a:pos x="connsiteX2" y="connsiteY2"/>
                  </a:cxn>
                </a:cxnLst>
                <a:rect l="l" t="t" r="r" b="b"/>
                <a:pathLst>
                  <a:path w="47991" h="33917">
                    <a:moveTo>
                      <a:pt x="0" y="21813"/>
                    </a:moveTo>
                    <a:lnTo>
                      <a:pt x="33439" y="0"/>
                    </a:lnTo>
                    <a:lnTo>
                      <a:pt x="47991" y="33918"/>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110B54D1-DE45-4E5B-8870-EEEE49DE91FD}"/>
                  </a:ext>
                </a:extLst>
              </p:cNvPr>
              <p:cNvSpPr/>
              <p:nvPr/>
            </p:nvSpPr>
            <p:spPr>
              <a:xfrm>
                <a:off x="4362630" y="2018778"/>
                <a:ext cx="40057" cy="39641"/>
              </a:xfrm>
              <a:custGeom>
                <a:avLst/>
                <a:gdLst>
                  <a:gd name="connsiteX0" fmla="*/ 40057 w 40057"/>
                  <a:gd name="connsiteY0" fmla="*/ 0 h 39641"/>
                  <a:gd name="connsiteX1" fmla="*/ 35374 w 40057"/>
                  <a:gd name="connsiteY1" fmla="*/ 39642 h 39641"/>
                  <a:gd name="connsiteX2" fmla="*/ 0 w 40057"/>
                  <a:gd name="connsiteY2" fmla="*/ 29045 h 39641"/>
                </a:gdLst>
                <a:ahLst/>
                <a:cxnLst>
                  <a:cxn ang="0">
                    <a:pos x="connsiteX0" y="connsiteY0"/>
                  </a:cxn>
                  <a:cxn ang="0">
                    <a:pos x="connsiteX1" y="connsiteY1"/>
                  </a:cxn>
                  <a:cxn ang="0">
                    <a:pos x="connsiteX2" y="connsiteY2"/>
                  </a:cxn>
                </a:cxnLst>
                <a:rect l="l" t="t" r="r" b="b"/>
                <a:pathLst>
                  <a:path w="40057" h="39641">
                    <a:moveTo>
                      <a:pt x="40057" y="0"/>
                    </a:moveTo>
                    <a:lnTo>
                      <a:pt x="35374" y="39642"/>
                    </a:lnTo>
                    <a:lnTo>
                      <a:pt x="0" y="29045"/>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E2859677-C52E-46A5-BF83-3E5E9AB35E08}"/>
                  </a:ext>
                </a:extLst>
              </p:cNvPr>
              <p:cNvSpPr/>
              <p:nvPr/>
            </p:nvSpPr>
            <p:spPr>
              <a:xfrm>
                <a:off x="4312046" y="2169223"/>
                <a:ext cx="34096" cy="48498"/>
              </a:xfrm>
              <a:custGeom>
                <a:avLst/>
                <a:gdLst>
                  <a:gd name="connsiteX0" fmla="*/ 34097 w 34096"/>
                  <a:gd name="connsiteY0" fmla="*/ 48498 h 48498"/>
                  <a:gd name="connsiteX1" fmla="*/ 0 w 34096"/>
                  <a:gd name="connsiteY1" fmla="*/ 27769 h 48498"/>
                  <a:gd name="connsiteX2" fmla="*/ 24305 w 34096"/>
                  <a:gd name="connsiteY2" fmla="*/ 0 h 48498"/>
                </a:gdLst>
                <a:ahLst/>
                <a:cxnLst>
                  <a:cxn ang="0">
                    <a:pos x="connsiteX0" y="connsiteY0"/>
                  </a:cxn>
                  <a:cxn ang="0">
                    <a:pos x="connsiteX1" y="connsiteY1"/>
                  </a:cxn>
                  <a:cxn ang="0">
                    <a:pos x="connsiteX2" y="connsiteY2"/>
                  </a:cxn>
                </a:cxnLst>
                <a:rect l="l" t="t" r="r" b="b"/>
                <a:pathLst>
                  <a:path w="34096" h="48498">
                    <a:moveTo>
                      <a:pt x="34097" y="48498"/>
                    </a:moveTo>
                    <a:lnTo>
                      <a:pt x="0" y="27769"/>
                    </a:lnTo>
                    <a:lnTo>
                      <a:pt x="24305" y="0"/>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5F250C95-ED61-4F93-86BD-7B4D566E60DE}"/>
                  </a:ext>
                </a:extLst>
              </p:cNvPr>
              <p:cNvSpPr/>
              <p:nvPr/>
            </p:nvSpPr>
            <p:spPr>
              <a:xfrm>
                <a:off x="7025249" y="3474928"/>
                <a:ext cx="259771" cy="259586"/>
              </a:xfrm>
              <a:custGeom>
                <a:avLst/>
                <a:gdLst>
                  <a:gd name="connsiteX0" fmla="*/ 259772 w 259771"/>
                  <a:gd name="connsiteY0" fmla="*/ 129793 h 259586"/>
                  <a:gd name="connsiteX1" fmla="*/ 129886 w 259771"/>
                  <a:gd name="connsiteY1" fmla="*/ 259586 h 259586"/>
                  <a:gd name="connsiteX2" fmla="*/ 0 w 259771"/>
                  <a:gd name="connsiteY2" fmla="*/ 129793 h 259586"/>
                  <a:gd name="connsiteX3" fmla="*/ 129886 w 259771"/>
                  <a:gd name="connsiteY3" fmla="*/ 0 h 259586"/>
                  <a:gd name="connsiteX4" fmla="*/ 259772 w 259771"/>
                  <a:gd name="connsiteY4" fmla="*/ 129793 h 25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71" h="259586">
                    <a:moveTo>
                      <a:pt x="259772" y="129793"/>
                    </a:moveTo>
                    <a:cubicBezTo>
                      <a:pt x="259772" y="201476"/>
                      <a:pt x="201620" y="259586"/>
                      <a:pt x="129886" y="259586"/>
                    </a:cubicBezTo>
                    <a:cubicBezTo>
                      <a:pt x="58152" y="259586"/>
                      <a:pt x="0" y="201476"/>
                      <a:pt x="0" y="129793"/>
                    </a:cubicBezTo>
                    <a:cubicBezTo>
                      <a:pt x="0" y="58110"/>
                      <a:pt x="58151" y="0"/>
                      <a:pt x="129886" y="0"/>
                    </a:cubicBezTo>
                    <a:cubicBezTo>
                      <a:pt x="201619" y="0"/>
                      <a:pt x="259772" y="58110"/>
                      <a:pt x="259772" y="129793"/>
                    </a:cubicBez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EA4E6344-8310-44AD-968C-5B97C15EBCDD}"/>
                  </a:ext>
                </a:extLst>
              </p:cNvPr>
              <p:cNvSpPr/>
              <p:nvPr/>
            </p:nvSpPr>
            <p:spPr>
              <a:xfrm>
                <a:off x="7064617" y="3570262"/>
                <a:ext cx="60485" cy="118848"/>
              </a:xfrm>
              <a:custGeom>
                <a:avLst/>
                <a:gdLst>
                  <a:gd name="connsiteX0" fmla="*/ 5799 w 60485"/>
                  <a:gd name="connsiteY0" fmla="*/ 0 h 118848"/>
                  <a:gd name="connsiteX1" fmla="*/ 60369 w 60485"/>
                  <a:gd name="connsiteY1" fmla="*/ 118806 h 118848"/>
                  <a:gd name="connsiteX2" fmla="*/ 60485 w 60485"/>
                  <a:gd name="connsiteY2" fmla="*/ 118848 h 118848"/>
                </a:gdLst>
                <a:ahLst/>
                <a:cxnLst>
                  <a:cxn ang="0">
                    <a:pos x="connsiteX0" y="connsiteY0"/>
                  </a:cxn>
                  <a:cxn ang="0">
                    <a:pos x="connsiteX1" y="connsiteY1"/>
                  </a:cxn>
                  <a:cxn ang="0">
                    <a:pos x="connsiteX2" y="connsiteY2"/>
                  </a:cxn>
                </a:cxnLst>
                <a:rect l="l" t="t" r="r" b="b"/>
                <a:pathLst>
                  <a:path w="60485" h="118848">
                    <a:moveTo>
                      <a:pt x="5799" y="0"/>
                    </a:moveTo>
                    <a:cubicBezTo>
                      <a:pt x="-11966" y="47864"/>
                      <a:pt x="12455" y="101054"/>
                      <a:pt x="60369" y="118806"/>
                    </a:cubicBezTo>
                    <a:cubicBezTo>
                      <a:pt x="60408" y="118817"/>
                      <a:pt x="60447" y="118833"/>
                      <a:pt x="60485" y="118848"/>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0A442D7-AB74-4001-A3EC-BE5F00700E52}"/>
                  </a:ext>
                </a:extLst>
              </p:cNvPr>
              <p:cNvSpPr/>
              <p:nvPr/>
            </p:nvSpPr>
            <p:spPr>
              <a:xfrm>
                <a:off x="7157071" y="3586235"/>
                <a:ext cx="92395" cy="108560"/>
              </a:xfrm>
              <a:custGeom>
                <a:avLst/>
                <a:gdLst>
                  <a:gd name="connsiteX0" fmla="*/ 90951 w 92395"/>
                  <a:gd name="connsiteY0" fmla="*/ 0 h 108560"/>
                  <a:gd name="connsiteX1" fmla="*/ 16177 w 92395"/>
                  <a:gd name="connsiteY1" fmla="*/ 107130 h 108560"/>
                  <a:gd name="connsiteX2" fmla="*/ 0 w 92395"/>
                  <a:gd name="connsiteY2" fmla="*/ 108561 h 108560"/>
                </a:gdLst>
                <a:ahLst/>
                <a:cxnLst>
                  <a:cxn ang="0">
                    <a:pos x="connsiteX0" y="connsiteY0"/>
                  </a:cxn>
                  <a:cxn ang="0">
                    <a:pos x="connsiteX1" y="connsiteY1"/>
                  </a:cxn>
                  <a:cxn ang="0">
                    <a:pos x="connsiteX2" y="connsiteY2"/>
                  </a:cxn>
                </a:cxnLst>
                <a:rect l="l" t="t" r="r" b="b"/>
                <a:pathLst>
                  <a:path w="92395" h="108560">
                    <a:moveTo>
                      <a:pt x="90951" y="0"/>
                    </a:moveTo>
                    <a:cubicBezTo>
                      <a:pt x="99891" y="50216"/>
                      <a:pt x="66413" y="98176"/>
                      <a:pt x="16177" y="107130"/>
                    </a:cubicBezTo>
                    <a:cubicBezTo>
                      <a:pt x="10836" y="108077"/>
                      <a:pt x="5418" y="108557"/>
                      <a:pt x="0" y="108561"/>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C545C3CE-4063-4F76-954A-039FB912C23F}"/>
                  </a:ext>
                </a:extLst>
              </p:cNvPr>
              <p:cNvSpPr/>
              <p:nvPr/>
            </p:nvSpPr>
            <p:spPr>
              <a:xfrm>
                <a:off x="7084851" y="3510130"/>
                <a:ext cx="148811" cy="40678"/>
              </a:xfrm>
              <a:custGeom>
                <a:avLst/>
                <a:gdLst>
                  <a:gd name="connsiteX0" fmla="*/ 0 w 148811"/>
                  <a:gd name="connsiteY0" fmla="*/ 34723 h 40678"/>
                  <a:gd name="connsiteX1" fmla="*/ 129886 w 148811"/>
                  <a:gd name="connsiteY1" fmla="*/ 20196 h 40678"/>
                  <a:gd name="connsiteX2" fmla="*/ 148811 w 148811"/>
                  <a:gd name="connsiteY2" fmla="*/ 40679 h 40678"/>
                </a:gdLst>
                <a:ahLst/>
                <a:cxnLst>
                  <a:cxn ang="0">
                    <a:pos x="connsiteX0" y="connsiteY0"/>
                  </a:cxn>
                  <a:cxn ang="0">
                    <a:pos x="connsiteX1" y="connsiteY1"/>
                  </a:cxn>
                  <a:cxn ang="0">
                    <a:pos x="connsiteX2" y="connsiteY2"/>
                  </a:cxn>
                </a:cxnLst>
                <a:rect l="l" t="t" r="r" b="b"/>
                <a:pathLst>
                  <a:path w="148811" h="40678">
                    <a:moveTo>
                      <a:pt x="0" y="34723"/>
                    </a:moveTo>
                    <a:cubicBezTo>
                      <a:pt x="31852" y="-5132"/>
                      <a:pt x="90022" y="-11637"/>
                      <a:pt x="129886" y="20196"/>
                    </a:cubicBezTo>
                    <a:cubicBezTo>
                      <a:pt x="137200" y="26028"/>
                      <a:pt x="143586" y="32936"/>
                      <a:pt x="148811" y="40679"/>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EF2C0FC-F199-432D-B66D-1FF39873471B}"/>
                  </a:ext>
                </a:extLst>
              </p:cNvPr>
              <p:cNvSpPr/>
              <p:nvPr/>
            </p:nvSpPr>
            <p:spPr>
              <a:xfrm>
                <a:off x="7039530" y="3564731"/>
                <a:ext cx="47991" cy="33917"/>
              </a:xfrm>
              <a:custGeom>
                <a:avLst/>
                <a:gdLst>
                  <a:gd name="connsiteX0" fmla="*/ 0 w 47991"/>
                  <a:gd name="connsiteY0" fmla="*/ 21813 h 33917"/>
                  <a:gd name="connsiteX1" fmla="*/ 33439 w 47991"/>
                  <a:gd name="connsiteY1" fmla="*/ 0 h 33917"/>
                  <a:gd name="connsiteX2" fmla="*/ 47991 w 47991"/>
                  <a:gd name="connsiteY2" fmla="*/ 33918 h 33917"/>
                </a:gdLst>
                <a:ahLst/>
                <a:cxnLst>
                  <a:cxn ang="0">
                    <a:pos x="connsiteX0" y="connsiteY0"/>
                  </a:cxn>
                  <a:cxn ang="0">
                    <a:pos x="connsiteX1" y="connsiteY1"/>
                  </a:cxn>
                  <a:cxn ang="0">
                    <a:pos x="connsiteX2" y="connsiteY2"/>
                  </a:cxn>
                </a:cxnLst>
                <a:rect l="l" t="t" r="r" b="b"/>
                <a:pathLst>
                  <a:path w="47991" h="33917">
                    <a:moveTo>
                      <a:pt x="0" y="21813"/>
                    </a:moveTo>
                    <a:lnTo>
                      <a:pt x="33439" y="0"/>
                    </a:lnTo>
                    <a:lnTo>
                      <a:pt x="47991" y="33918"/>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80D64D54-0739-46E3-B277-18FD228BFFF2}"/>
                  </a:ext>
                </a:extLst>
              </p:cNvPr>
              <p:cNvSpPr/>
              <p:nvPr/>
            </p:nvSpPr>
            <p:spPr>
              <a:xfrm>
                <a:off x="7199527" y="3517857"/>
                <a:ext cx="40057" cy="39641"/>
              </a:xfrm>
              <a:custGeom>
                <a:avLst/>
                <a:gdLst>
                  <a:gd name="connsiteX0" fmla="*/ 40057 w 40057"/>
                  <a:gd name="connsiteY0" fmla="*/ 0 h 39641"/>
                  <a:gd name="connsiteX1" fmla="*/ 35335 w 40057"/>
                  <a:gd name="connsiteY1" fmla="*/ 39642 h 39641"/>
                  <a:gd name="connsiteX2" fmla="*/ 0 w 40057"/>
                  <a:gd name="connsiteY2" fmla="*/ 29045 h 39641"/>
                </a:gdLst>
                <a:ahLst/>
                <a:cxnLst>
                  <a:cxn ang="0">
                    <a:pos x="connsiteX0" y="connsiteY0"/>
                  </a:cxn>
                  <a:cxn ang="0">
                    <a:pos x="connsiteX1" y="connsiteY1"/>
                  </a:cxn>
                  <a:cxn ang="0">
                    <a:pos x="connsiteX2" y="connsiteY2"/>
                  </a:cxn>
                </a:cxnLst>
                <a:rect l="l" t="t" r="r" b="b"/>
                <a:pathLst>
                  <a:path w="40057" h="39641">
                    <a:moveTo>
                      <a:pt x="40057" y="0"/>
                    </a:moveTo>
                    <a:lnTo>
                      <a:pt x="35335" y="39642"/>
                    </a:lnTo>
                    <a:lnTo>
                      <a:pt x="0" y="29045"/>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569B1531-43D2-4325-8DA0-D6ABF04D8911}"/>
                  </a:ext>
                </a:extLst>
              </p:cNvPr>
              <p:cNvSpPr/>
              <p:nvPr/>
            </p:nvSpPr>
            <p:spPr>
              <a:xfrm>
                <a:off x="7148904" y="3668303"/>
                <a:ext cx="34135" cy="48498"/>
              </a:xfrm>
              <a:custGeom>
                <a:avLst/>
                <a:gdLst>
                  <a:gd name="connsiteX0" fmla="*/ 34136 w 34135"/>
                  <a:gd name="connsiteY0" fmla="*/ 48499 h 48498"/>
                  <a:gd name="connsiteX1" fmla="*/ 0 w 34135"/>
                  <a:gd name="connsiteY1" fmla="*/ 27769 h 48498"/>
                  <a:gd name="connsiteX2" fmla="*/ 24305 w 34135"/>
                  <a:gd name="connsiteY2" fmla="*/ 0 h 48498"/>
                </a:gdLst>
                <a:ahLst/>
                <a:cxnLst>
                  <a:cxn ang="0">
                    <a:pos x="connsiteX0" y="connsiteY0"/>
                  </a:cxn>
                  <a:cxn ang="0">
                    <a:pos x="connsiteX1" y="connsiteY1"/>
                  </a:cxn>
                  <a:cxn ang="0">
                    <a:pos x="connsiteX2" y="connsiteY2"/>
                  </a:cxn>
                </a:cxnLst>
                <a:rect l="l" t="t" r="r" b="b"/>
                <a:pathLst>
                  <a:path w="34135" h="48498">
                    <a:moveTo>
                      <a:pt x="34136" y="48499"/>
                    </a:moveTo>
                    <a:lnTo>
                      <a:pt x="0" y="27769"/>
                    </a:lnTo>
                    <a:lnTo>
                      <a:pt x="24305" y="0"/>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3A095F9-26DC-4AEC-9F43-F7A8938A9673}"/>
                  </a:ext>
                </a:extLst>
              </p:cNvPr>
              <p:cNvSpPr/>
              <p:nvPr/>
            </p:nvSpPr>
            <p:spPr>
              <a:xfrm>
                <a:off x="5644226" y="5114823"/>
                <a:ext cx="259771" cy="259586"/>
              </a:xfrm>
              <a:custGeom>
                <a:avLst/>
                <a:gdLst>
                  <a:gd name="connsiteX0" fmla="*/ 259772 w 259771"/>
                  <a:gd name="connsiteY0" fmla="*/ 129793 h 259586"/>
                  <a:gd name="connsiteX1" fmla="*/ 129886 w 259771"/>
                  <a:gd name="connsiteY1" fmla="*/ 259586 h 259586"/>
                  <a:gd name="connsiteX2" fmla="*/ 0 w 259771"/>
                  <a:gd name="connsiteY2" fmla="*/ 129793 h 259586"/>
                  <a:gd name="connsiteX3" fmla="*/ 129886 w 259771"/>
                  <a:gd name="connsiteY3" fmla="*/ 0 h 259586"/>
                  <a:gd name="connsiteX4" fmla="*/ 259772 w 259771"/>
                  <a:gd name="connsiteY4" fmla="*/ 129793 h 25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71" h="259586">
                    <a:moveTo>
                      <a:pt x="259772" y="129793"/>
                    </a:moveTo>
                    <a:cubicBezTo>
                      <a:pt x="259772" y="201476"/>
                      <a:pt x="201620" y="259586"/>
                      <a:pt x="129886" y="259586"/>
                    </a:cubicBezTo>
                    <a:cubicBezTo>
                      <a:pt x="58152" y="259586"/>
                      <a:pt x="0" y="201476"/>
                      <a:pt x="0" y="129793"/>
                    </a:cubicBezTo>
                    <a:cubicBezTo>
                      <a:pt x="0" y="58110"/>
                      <a:pt x="58151" y="0"/>
                      <a:pt x="129886" y="0"/>
                    </a:cubicBezTo>
                    <a:cubicBezTo>
                      <a:pt x="201620" y="0"/>
                      <a:pt x="259772" y="58110"/>
                      <a:pt x="259772" y="129793"/>
                    </a:cubicBez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38FB181E-CA50-466D-974C-EFD231977535}"/>
                  </a:ext>
                </a:extLst>
              </p:cNvPr>
              <p:cNvSpPr/>
              <p:nvPr/>
            </p:nvSpPr>
            <p:spPr>
              <a:xfrm>
                <a:off x="5683632" y="5210157"/>
                <a:ext cx="60485" cy="118809"/>
              </a:xfrm>
              <a:custGeom>
                <a:avLst/>
                <a:gdLst>
                  <a:gd name="connsiteX0" fmla="*/ 5799 w 60485"/>
                  <a:gd name="connsiteY0" fmla="*/ 0 h 118809"/>
                  <a:gd name="connsiteX1" fmla="*/ 60331 w 60485"/>
                  <a:gd name="connsiteY1" fmla="*/ 118756 h 118809"/>
                  <a:gd name="connsiteX2" fmla="*/ 60486 w 60485"/>
                  <a:gd name="connsiteY2" fmla="*/ 118810 h 118809"/>
                </a:gdLst>
                <a:ahLst/>
                <a:cxnLst>
                  <a:cxn ang="0">
                    <a:pos x="connsiteX0" y="connsiteY0"/>
                  </a:cxn>
                  <a:cxn ang="0">
                    <a:pos x="connsiteX1" y="connsiteY1"/>
                  </a:cxn>
                  <a:cxn ang="0">
                    <a:pos x="connsiteX2" y="connsiteY2"/>
                  </a:cxn>
                </a:cxnLst>
                <a:rect l="l" t="t" r="r" b="b"/>
                <a:pathLst>
                  <a:path w="60485" h="118809">
                    <a:moveTo>
                      <a:pt x="5799" y="0"/>
                    </a:moveTo>
                    <a:cubicBezTo>
                      <a:pt x="-11966" y="47845"/>
                      <a:pt x="12456" y="101011"/>
                      <a:pt x="60331" y="118756"/>
                    </a:cubicBezTo>
                    <a:cubicBezTo>
                      <a:pt x="60369" y="118775"/>
                      <a:pt x="60447" y="118790"/>
                      <a:pt x="60486" y="118810"/>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EA02A8B3-F1AD-4FB5-9D61-8326D186D7DA}"/>
                  </a:ext>
                </a:extLst>
              </p:cNvPr>
              <p:cNvSpPr/>
              <p:nvPr/>
            </p:nvSpPr>
            <p:spPr>
              <a:xfrm>
                <a:off x="5776086" y="5226129"/>
                <a:ext cx="92435" cy="108521"/>
              </a:xfrm>
              <a:custGeom>
                <a:avLst/>
                <a:gdLst>
                  <a:gd name="connsiteX0" fmla="*/ 90990 w 92435"/>
                  <a:gd name="connsiteY0" fmla="*/ 0 h 108521"/>
                  <a:gd name="connsiteX1" fmla="*/ 16255 w 92435"/>
                  <a:gd name="connsiteY1" fmla="*/ 107087 h 108521"/>
                  <a:gd name="connsiteX2" fmla="*/ 0 w 92435"/>
                  <a:gd name="connsiteY2" fmla="*/ 108522 h 108521"/>
                </a:gdLst>
                <a:ahLst/>
                <a:cxnLst>
                  <a:cxn ang="0">
                    <a:pos x="connsiteX0" y="connsiteY0"/>
                  </a:cxn>
                  <a:cxn ang="0">
                    <a:pos x="connsiteX1" y="connsiteY1"/>
                  </a:cxn>
                  <a:cxn ang="0">
                    <a:pos x="connsiteX2" y="connsiteY2"/>
                  </a:cxn>
                </a:cxnLst>
                <a:rect l="l" t="t" r="r" b="b"/>
                <a:pathLst>
                  <a:path w="92435" h="108521">
                    <a:moveTo>
                      <a:pt x="90990" y="0"/>
                    </a:moveTo>
                    <a:cubicBezTo>
                      <a:pt x="99930" y="50192"/>
                      <a:pt x="66491" y="98138"/>
                      <a:pt x="16255" y="107087"/>
                    </a:cubicBezTo>
                    <a:cubicBezTo>
                      <a:pt x="10876" y="108046"/>
                      <a:pt x="5457" y="108526"/>
                      <a:pt x="0" y="108522"/>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88F4726A-5CB6-4A84-BE92-0CFCEAE5B607}"/>
                  </a:ext>
                </a:extLst>
              </p:cNvPr>
              <p:cNvSpPr/>
              <p:nvPr/>
            </p:nvSpPr>
            <p:spPr>
              <a:xfrm>
                <a:off x="5703867" y="5149986"/>
                <a:ext cx="148811" cy="40678"/>
              </a:xfrm>
              <a:custGeom>
                <a:avLst/>
                <a:gdLst>
                  <a:gd name="connsiteX0" fmla="*/ 0 w 148811"/>
                  <a:gd name="connsiteY0" fmla="*/ 34723 h 40678"/>
                  <a:gd name="connsiteX1" fmla="*/ 129886 w 148811"/>
                  <a:gd name="connsiteY1" fmla="*/ 20196 h 40678"/>
                  <a:gd name="connsiteX2" fmla="*/ 148812 w 148811"/>
                  <a:gd name="connsiteY2" fmla="*/ 40678 h 40678"/>
                </a:gdLst>
                <a:ahLst/>
                <a:cxnLst>
                  <a:cxn ang="0">
                    <a:pos x="connsiteX0" y="connsiteY0"/>
                  </a:cxn>
                  <a:cxn ang="0">
                    <a:pos x="connsiteX1" y="connsiteY1"/>
                  </a:cxn>
                  <a:cxn ang="0">
                    <a:pos x="connsiteX2" y="connsiteY2"/>
                  </a:cxn>
                </a:cxnLst>
                <a:rect l="l" t="t" r="r" b="b"/>
                <a:pathLst>
                  <a:path w="148811" h="40678">
                    <a:moveTo>
                      <a:pt x="0" y="34723"/>
                    </a:moveTo>
                    <a:cubicBezTo>
                      <a:pt x="31853" y="-5132"/>
                      <a:pt x="90022" y="-11637"/>
                      <a:pt x="129886" y="20196"/>
                    </a:cubicBezTo>
                    <a:cubicBezTo>
                      <a:pt x="137201" y="26029"/>
                      <a:pt x="143587" y="32936"/>
                      <a:pt x="148812" y="40678"/>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0B90A676-9214-459E-91FF-21F200BC92B5}"/>
                  </a:ext>
                </a:extLst>
              </p:cNvPr>
              <p:cNvSpPr/>
              <p:nvPr/>
            </p:nvSpPr>
            <p:spPr>
              <a:xfrm>
                <a:off x="5658546" y="5204626"/>
                <a:ext cx="47991" cy="33879"/>
              </a:xfrm>
              <a:custGeom>
                <a:avLst/>
                <a:gdLst>
                  <a:gd name="connsiteX0" fmla="*/ 0 w 47991"/>
                  <a:gd name="connsiteY0" fmla="*/ 21774 h 33879"/>
                  <a:gd name="connsiteX1" fmla="*/ 33439 w 47991"/>
                  <a:gd name="connsiteY1" fmla="*/ 0 h 33879"/>
                  <a:gd name="connsiteX2" fmla="*/ 47991 w 47991"/>
                  <a:gd name="connsiteY2" fmla="*/ 33879 h 33879"/>
                </a:gdLst>
                <a:ahLst/>
                <a:cxnLst>
                  <a:cxn ang="0">
                    <a:pos x="connsiteX0" y="connsiteY0"/>
                  </a:cxn>
                  <a:cxn ang="0">
                    <a:pos x="connsiteX1" y="connsiteY1"/>
                  </a:cxn>
                  <a:cxn ang="0">
                    <a:pos x="connsiteX2" y="connsiteY2"/>
                  </a:cxn>
                </a:cxnLst>
                <a:rect l="l" t="t" r="r" b="b"/>
                <a:pathLst>
                  <a:path w="47991" h="33879">
                    <a:moveTo>
                      <a:pt x="0" y="21774"/>
                    </a:moveTo>
                    <a:lnTo>
                      <a:pt x="33439" y="0"/>
                    </a:lnTo>
                    <a:lnTo>
                      <a:pt x="47991" y="33879"/>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B2339C80-D625-4D4C-ADA0-700045DE20F6}"/>
                  </a:ext>
                </a:extLst>
              </p:cNvPr>
              <p:cNvSpPr/>
              <p:nvPr/>
            </p:nvSpPr>
            <p:spPr>
              <a:xfrm>
                <a:off x="5818504" y="5157752"/>
                <a:ext cx="40057" cy="39603"/>
              </a:xfrm>
              <a:custGeom>
                <a:avLst/>
                <a:gdLst>
                  <a:gd name="connsiteX0" fmla="*/ 40058 w 40057"/>
                  <a:gd name="connsiteY0" fmla="*/ 0 h 39603"/>
                  <a:gd name="connsiteX1" fmla="*/ 35374 w 40057"/>
                  <a:gd name="connsiteY1" fmla="*/ 39603 h 39603"/>
                  <a:gd name="connsiteX2" fmla="*/ 0 w 40057"/>
                  <a:gd name="connsiteY2" fmla="*/ 29045 h 39603"/>
                </a:gdLst>
                <a:ahLst/>
                <a:cxnLst>
                  <a:cxn ang="0">
                    <a:pos x="connsiteX0" y="connsiteY0"/>
                  </a:cxn>
                  <a:cxn ang="0">
                    <a:pos x="connsiteX1" y="connsiteY1"/>
                  </a:cxn>
                  <a:cxn ang="0">
                    <a:pos x="connsiteX2" y="connsiteY2"/>
                  </a:cxn>
                </a:cxnLst>
                <a:rect l="l" t="t" r="r" b="b"/>
                <a:pathLst>
                  <a:path w="40057" h="39603">
                    <a:moveTo>
                      <a:pt x="40058" y="0"/>
                    </a:moveTo>
                    <a:lnTo>
                      <a:pt x="35374" y="39603"/>
                    </a:lnTo>
                    <a:lnTo>
                      <a:pt x="0" y="29045"/>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BA2D5EE6-1EB2-499B-9627-3BF407B59B66}"/>
                  </a:ext>
                </a:extLst>
              </p:cNvPr>
              <p:cNvSpPr/>
              <p:nvPr/>
            </p:nvSpPr>
            <p:spPr>
              <a:xfrm>
                <a:off x="5767920" y="5308198"/>
                <a:ext cx="34135" cy="48459"/>
              </a:xfrm>
              <a:custGeom>
                <a:avLst/>
                <a:gdLst>
                  <a:gd name="connsiteX0" fmla="*/ 34135 w 34135"/>
                  <a:gd name="connsiteY0" fmla="*/ 48460 h 48459"/>
                  <a:gd name="connsiteX1" fmla="*/ 0 w 34135"/>
                  <a:gd name="connsiteY1" fmla="*/ 27769 h 48459"/>
                  <a:gd name="connsiteX2" fmla="*/ 24305 w 34135"/>
                  <a:gd name="connsiteY2" fmla="*/ 0 h 48459"/>
                </a:gdLst>
                <a:ahLst/>
                <a:cxnLst>
                  <a:cxn ang="0">
                    <a:pos x="connsiteX0" y="connsiteY0"/>
                  </a:cxn>
                  <a:cxn ang="0">
                    <a:pos x="connsiteX1" y="connsiteY1"/>
                  </a:cxn>
                  <a:cxn ang="0">
                    <a:pos x="connsiteX2" y="connsiteY2"/>
                  </a:cxn>
                </a:cxnLst>
                <a:rect l="l" t="t" r="r" b="b"/>
                <a:pathLst>
                  <a:path w="34135" h="48459">
                    <a:moveTo>
                      <a:pt x="34135" y="48460"/>
                    </a:moveTo>
                    <a:lnTo>
                      <a:pt x="0" y="27769"/>
                    </a:lnTo>
                    <a:lnTo>
                      <a:pt x="24305" y="0"/>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94851AF0-1D58-481D-A2E5-EFF8D3FE0264}"/>
                  </a:ext>
                </a:extLst>
              </p:cNvPr>
              <p:cNvSpPr/>
              <p:nvPr/>
            </p:nvSpPr>
            <p:spPr>
              <a:xfrm>
                <a:off x="7186213" y="4268422"/>
                <a:ext cx="259771" cy="259586"/>
              </a:xfrm>
              <a:custGeom>
                <a:avLst/>
                <a:gdLst>
                  <a:gd name="connsiteX0" fmla="*/ 259771 w 259771"/>
                  <a:gd name="connsiteY0" fmla="*/ 129793 h 259586"/>
                  <a:gd name="connsiteX1" fmla="*/ 129885 w 259771"/>
                  <a:gd name="connsiteY1" fmla="*/ 259586 h 259586"/>
                  <a:gd name="connsiteX2" fmla="*/ -1 w 259771"/>
                  <a:gd name="connsiteY2" fmla="*/ 129793 h 259586"/>
                  <a:gd name="connsiteX3" fmla="*/ 129885 w 259771"/>
                  <a:gd name="connsiteY3" fmla="*/ 0 h 259586"/>
                  <a:gd name="connsiteX4" fmla="*/ 259771 w 259771"/>
                  <a:gd name="connsiteY4" fmla="*/ 129793 h 25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71" h="259586">
                    <a:moveTo>
                      <a:pt x="259771" y="129793"/>
                    </a:moveTo>
                    <a:cubicBezTo>
                      <a:pt x="259771" y="201476"/>
                      <a:pt x="201620" y="259586"/>
                      <a:pt x="129885" y="259586"/>
                    </a:cubicBezTo>
                    <a:cubicBezTo>
                      <a:pt x="58151" y="259586"/>
                      <a:pt x="-1" y="201476"/>
                      <a:pt x="-1" y="129793"/>
                    </a:cubicBezTo>
                    <a:cubicBezTo>
                      <a:pt x="-1" y="58111"/>
                      <a:pt x="58151" y="0"/>
                      <a:pt x="129885" y="0"/>
                    </a:cubicBezTo>
                    <a:cubicBezTo>
                      <a:pt x="201619" y="0"/>
                      <a:pt x="259771" y="58111"/>
                      <a:pt x="259771" y="129793"/>
                    </a:cubicBez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32A68F9F-9820-40AD-86D3-681E198FD9A7}"/>
                  </a:ext>
                </a:extLst>
              </p:cNvPr>
              <p:cNvSpPr/>
              <p:nvPr/>
            </p:nvSpPr>
            <p:spPr>
              <a:xfrm>
                <a:off x="7225581" y="4363756"/>
                <a:ext cx="60485" cy="118848"/>
              </a:xfrm>
              <a:custGeom>
                <a:avLst/>
                <a:gdLst>
                  <a:gd name="connsiteX0" fmla="*/ 5798 w 60485"/>
                  <a:gd name="connsiteY0" fmla="*/ 0 h 118848"/>
                  <a:gd name="connsiteX1" fmla="*/ 60369 w 60485"/>
                  <a:gd name="connsiteY1" fmla="*/ 118806 h 118848"/>
                  <a:gd name="connsiteX2" fmla="*/ 60485 w 60485"/>
                  <a:gd name="connsiteY2" fmla="*/ 118848 h 118848"/>
                </a:gdLst>
                <a:ahLst/>
                <a:cxnLst>
                  <a:cxn ang="0">
                    <a:pos x="connsiteX0" y="connsiteY0"/>
                  </a:cxn>
                  <a:cxn ang="0">
                    <a:pos x="connsiteX1" y="connsiteY1"/>
                  </a:cxn>
                  <a:cxn ang="0">
                    <a:pos x="connsiteX2" y="connsiteY2"/>
                  </a:cxn>
                </a:cxnLst>
                <a:rect l="l" t="t" r="r" b="b"/>
                <a:pathLst>
                  <a:path w="60485" h="118848">
                    <a:moveTo>
                      <a:pt x="5798" y="0"/>
                    </a:moveTo>
                    <a:cubicBezTo>
                      <a:pt x="-11966" y="47864"/>
                      <a:pt x="12455" y="101054"/>
                      <a:pt x="60369" y="118806"/>
                    </a:cubicBezTo>
                    <a:cubicBezTo>
                      <a:pt x="60408" y="118817"/>
                      <a:pt x="60446" y="118833"/>
                      <a:pt x="60485" y="118848"/>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3968A437-4D12-46D0-B3BA-1280BAF17E63}"/>
                  </a:ext>
                </a:extLst>
              </p:cNvPr>
              <p:cNvSpPr/>
              <p:nvPr/>
            </p:nvSpPr>
            <p:spPr>
              <a:xfrm>
                <a:off x="7318034" y="4379728"/>
                <a:ext cx="92397" cy="108521"/>
              </a:xfrm>
              <a:custGeom>
                <a:avLst/>
                <a:gdLst>
                  <a:gd name="connsiteX0" fmla="*/ 90951 w 92397"/>
                  <a:gd name="connsiteY0" fmla="*/ 0 h 108521"/>
                  <a:gd name="connsiteX1" fmla="*/ 16216 w 92397"/>
                  <a:gd name="connsiteY1" fmla="*/ 107087 h 108521"/>
                  <a:gd name="connsiteX2" fmla="*/ 0 w 92397"/>
                  <a:gd name="connsiteY2" fmla="*/ 108522 h 108521"/>
                </a:gdLst>
                <a:ahLst/>
                <a:cxnLst>
                  <a:cxn ang="0">
                    <a:pos x="connsiteX0" y="connsiteY0"/>
                  </a:cxn>
                  <a:cxn ang="0">
                    <a:pos x="connsiteX1" y="connsiteY1"/>
                  </a:cxn>
                  <a:cxn ang="0">
                    <a:pos x="connsiteX2" y="connsiteY2"/>
                  </a:cxn>
                </a:cxnLst>
                <a:rect l="l" t="t" r="r" b="b"/>
                <a:pathLst>
                  <a:path w="92397" h="108521">
                    <a:moveTo>
                      <a:pt x="90951" y="0"/>
                    </a:moveTo>
                    <a:cubicBezTo>
                      <a:pt x="99891" y="50192"/>
                      <a:pt x="66452" y="98138"/>
                      <a:pt x="16216" y="107087"/>
                    </a:cubicBezTo>
                    <a:cubicBezTo>
                      <a:pt x="10875" y="108042"/>
                      <a:pt x="5457" y="108522"/>
                      <a:pt x="0" y="108522"/>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B754411A-0C57-4321-84D1-6C75245F512F}"/>
                  </a:ext>
                </a:extLst>
              </p:cNvPr>
              <p:cNvSpPr/>
              <p:nvPr/>
            </p:nvSpPr>
            <p:spPr>
              <a:xfrm>
                <a:off x="7245815" y="4303603"/>
                <a:ext cx="148811" cy="40699"/>
              </a:xfrm>
              <a:custGeom>
                <a:avLst/>
                <a:gdLst>
                  <a:gd name="connsiteX0" fmla="*/ 0 w 148811"/>
                  <a:gd name="connsiteY0" fmla="*/ 34704 h 40699"/>
                  <a:gd name="connsiteX1" fmla="*/ 129886 w 148811"/>
                  <a:gd name="connsiteY1" fmla="*/ 20209 h 40699"/>
                  <a:gd name="connsiteX2" fmla="*/ 148811 w 148811"/>
                  <a:gd name="connsiteY2" fmla="*/ 40699 h 40699"/>
                </a:gdLst>
                <a:ahLst/>
                <a:cxnLst>
                  <a:cxn ang="0">
                    <a:pos x="connsiteX0" y="connsiteY0"/>
                  </a:cxn>
                  <a:cxn ang="0">
                    <a:pos x="connsiteX1" y="connsiteY1"/>
                  </a:cxn>
                  <a:cxn ang="0">
                    <a:pos x="connsiteX2" y="connsiteY2"/>
                  </a:cxn>
                </a:cxnLst>
                <a:rect l="l" t="t" r="r" b="b"/>
                <a:pathLst>
                  <a:path w="148811" h="40699">
                    <a:moveTo>
                      <a:pt x="0" y="34704"/>
                    </a:moveTo>
                    <a:cubicBezTo>
                      <a:pt x="31852" y="-5142"/>
                      <a:pt x="90022" y="-11632"/>
                      <a:pt x="129886" y="20209"/>
                    </a:cubicBezTo>
                    <a:cubicBezTo>
                      <a:pt x="137200" y="26045"/>
                      <a:pt x="143586" y="32953"/>
                      <a:pt x="148811" y="40699"/>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2A1B1E29-2EB7-4CFF-A1CC-AEE3BFADAF25}"/>
                  </a:ext>
                </a:extLst>
              </p:cNvPr>
              <p:cNvSpPr/>
              <p:nvPr/>
            </p:nvSpPr>
            <p:spPr>
              <a:xfrm>
                <a:off x="7200495" y="4358225"/>
                <a:ext cx="47991" cy="33918"/>
              </a:xfrm>
              <a:custGeom>
                <a:avLst/>
                <a:gdLst>
                  <a:gd name="connsiteX0" fmla="*/ 0 w 47991"/>
                  <a:gd name="connsiteY0" fmla="*/ 21813 h 33918"/>
                  <a:gd name="connsiteX1" fmla="*/ 33439 w 47991"/>
                  <a:gd name="connsiteY1" fmla="*/ 0 h 33918"/>
                  <a:gd name="connsiteX2" fmla="*/ 47991 w 47991"/>
                  <a:gd name="connsiteY2" fmla="*/ 33918 h 33918"/>
                </a:gdLst>
                <a:ahLst/>
                <a:cxnLst>
                  <a:cxn ang="0">
                    <a:pos x="connsiteX0" y="connsiteY0"/>
                  </a:cxn>
                  <a:cxn ang="0">
                    <a:pos x="connsiteX1" y="connsiteY1"/>
                  </a:cxn>
                  <a:cxn ang="0">
                    <a:pos x="connsiteX2" y="connsiteY2"/>
                  </a:cxn>
                </a:cxnLst>
                <a:rect l="l" t="t" r="r" b="b"/>
                <a:pathLst>
                  <a:path w="47991" h="33918">
                    <a:moveTo>
                      <a:pt x="0" y="21813"/>
                    </a:moveTo>
                    <a:lnTo>
                      <a:pt x="33439" y="0"/>
                    </a:lnTo>
                    <a:lnTo>
                      <a:pt x="47991" y="33918"/>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767194A2-1F21-4BE4-89E5-05DE7D4FB632}"/>
                  </a:ext>
                </a:extLst>
              </p:cNvPr>
              <p:cNvSpPr/>
              <p:nvPr/>
            </p:nvSpPr>
            <p:spPr>
              <a:xfrm>
                <a:off x="7360491" y="4311351"/>
                <a:ext cx="40057" cy="39603"/>
              </a:xfrm>
              <a:custGeom>
                <a:avLst/>
                <a:gdLst>
                  <a:gd name="connsiteX0" fmla="*/ 40057 w 40057"/>
                  <a:gd name="connsiteY0" fmla="*/ 0 h 39603"/>
                  <a:gd name="connsiteX1" fmla="*/ 35335 w 40057"/>
                  <a:gd name="connsiteY1" fmla="*/ 39603 h 39603"/>
                  <a:gd name="connsiteX2" fmla="*/ 0 w 40057"/>
                  <a:gd name="connsiteY2" fmla="*/ 29045 h 39603"/>
                </a:gdLst>
                <a:ahLst/>
                <a:cxnLst>
                  <a:cxn ang="0">
                    <a:pos x="connsiteX0" y="connsiteY0"/>
                  </a:cxn>
                  <a:cxn ang="0">
                    <a:pos x="connsiteX1" y="connsiteY1"/>
                  </a:cxn>
                  <a:cxn ang="0">
                    <a:pos x="connsiteX2" y="connsiteY2"/>
                  </a:cxn>
                </a:cxnLst>
                <a:rect l="l" t="t" r="r" b="b"/>
                <a:pathLst>
                  <a:path w="40057" h="39603">
                    <a:moveTo>
                      <a:pt x="40057" y="0"/>
                    </a:moveTo>
                    <a:lnTo>
                      <a:pt x="35335" y="39603"/>
                    </a:lnTo>
                    <a:lnTo>
                      <a:pt x="0" y="29045"/>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1FD8E1F3-F4E2-4EB3-BC2D-7B61BEBA0AEB}"/>
                  </a:ext>
                </a:extLst>
              </p:cNvPr>
              <p:cNvSpPr/>
              <p:nvPr/>
            </p:nvSpPr>
            <p:spPr>
              <a:xfrm>
                <a:off x="7309868" y="4461796"/>
                <a:ext cx="34135" cy="48459"/>
              </a:xfrm>
              <a:custGeom>
                <a:avLst/>
                <a:gdLst>
                  <a:gd name="connsiteX0" fmla="*/ 34135 w 34135"/>
                  <a:gd name="connsiteY0" fmla="*/ 48460 h 48459"/>
                  <a:gd name="connsiteX1" fmla="*/ 0 w 34135"/>
                  <a:gd name="connsiteY1" fmla="*/ 27769 h 48459"/>
                  <a:gd name="connsiteX2" fmla="*/ 24305 w 34135"/>
                  <a:gd name="connsiteY2" fmla="*/ 0 h 48459"/>
                </a:gdLst>
                <a:ahLst/>
                <a:cxnLst>
                  <a:cxn ang="0">
                    <a:pos x="connsiteX0" y="connsiteY0"/>
                  </a:cxn>
                  <a:cxn ang="0">
                    <a:pos x="connsiteX1" y="connsiteY1"/>
                  </a:cxn>
                  <a:cxn ang="0">
                    <a:pos x="connsiteX2" y="connsiteY2"/>
                  </a:cxn>
                </a:cxnLst>
                <a:rect l="l" t="t" r="r" b="b"/>
                <a:pathLst>
                  <a:path w="34135" h="48459">
                    <a:moveTo>
                      <a:pt x="34135" y="48460"/>
                    </a:moveTo>
                    <a:lnTo>
                      <a:pt x="0" y="27769"/>
                    </a:lnTo>
                    <a:lnTo>
                      <a:pt x="24305" y="0"/>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342F5EEA-3844-4D2D-BFE6-55E446F00FB8}"/>
                  </a:ext>
                </a:extLst>
              </p:cNvPr>
              <p:cNvSpPr/>
              <p:nvPr/>
            </p:nvSpPr>
            <p:spPr>
              <a:xfrm>
                <a:off x="8755486" y="4017499"/>
                <a:ext cx="259771" cy="259586"/>
              </a:xfrm>
              <a:custGeom>
                <a:avLst/>
                <a:gdLst>
                  <a:gd name="connsiteX0" fmla="*/ 259772 w 259771"/>
                  <a:gd name="connsiteY0" fmla="*/ 129793 h 259586"/>
                  <a:gd name="connsiteX1" fmla="*/ 129886 w 259771"/>
                  <a:gd name="connsiteY1" fmla="*/ 259586 h 259586"/>
                  <a:gd name="connsiteX2" fmla="*/ 0 w 259771"/>
                  <a:gd name="connsiteY2" fmla="*/ 129793 h 259586"/>
                  <a:gd name="connsiteX3" fmla="*/ 129886 w 259771"/>
                  <a:gd name="connsiteY3" fmla="*/ 0 h 259586"/>
                  <a:gd name="connsiteX4" fmla="*/ 259772 w 259771"/>
                  <a:gd name="connsiteY4" fmla="*/ 129793 h 25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71" h="259586">
                    <a:moveTo>
                      <a:pt x="259772" y="129793"/>
                    </a:moveTo>
                    <a:cubicBezTo>
                      <a:pt x="259772" y="201476"/>
                      <a:pt x="201620" y="259586"/>
                      <a:pt x="129886" y="259586"/>
                    </a:cubicBezTo>
                    <a:cubicBezTo>
                      <a:pt x="58152" y="259586"/>
                      <a:pt x="0" y="201476"/>
                      <a:pt x="0" y="129793"/>
                    </a:cubicBezTo>
                    <a:cubicBezTo>
                      <a:pt x="0" y="58110"/>
                      <a:pt x="58151" y="0"/>
                      <a:pt x="129886" y="0"/>
                    </a:cubicBezTo>
                    <a:cubicBezTo>
                      <a:pt x="201620" y="0"/>
                      <a:pt x="259772" y="58110"/>
                      <a:pt x="259772" y="129793"/>
                    </a:cubicBezTo>
                    <a:close/>
                  </a:path>
                </a:pathLst>
              </a:custGeom>
              <a:solidFill>
                <a:srgbClr val="FFFFFF"/>
              </a:solidFill>
              <a:ln w="38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1248D47-AB9D-4410-9B94-B361A96ACBB2}"/>
                  </a:ext>
                </a:extLst>
              </p:cNvPr>
              <p:cNvSpPr/>
              <p:nvPr/>
            </p:nvSpPr>
            <p:spPr>
              <a:xfrm>
                <a:off x="8794930" y="4112833"/>
                <a:ext cx="60485" cy="118848"/>
              </a:xfrm>
              <a:custGeom>
                <a:avLst/>
                <a:gdLst>
                  <a:gd name="connsiteX0" fmla="*/ 5798 w 60485"/>
                  <a:gd name="connsiteY0" fmla="*/ 0 h 118848"/>
                  <a:gd name="connsiteX1" fmla="*/ 60369 w 60485"/>
                  <a:gd name="connsiteY1" fmla="*/ 118806 h 118848"/>
                  <a:gd name="connsiteX2" fmla="*/ 60485 w 60485"/>
                  <a:gd name="connsiteY2" fmla="*/ 118848 h 118848"/>
                </a:gdLst>
                <a:ahLst/>
                <a:cxnLst>
                  <a:cxn ang="0">
                    <a:pos x="connsiteX0" y="connsiteY0"/>
                  </a:cxn>
                  <a:cxn ang="0">
                    <a:pos x="connsiteX1" y="connsiteY1"/>
                  </a:cxn>
                  <a:cxn ang="0">
                    <a:pos x="connsiteX2" y="connsiteY2"/>
                  </a:cxn>
                </a:cxnLst>
                <a:rect l="l" t="t" r="r" b="b"/>
                <a:pathLst>
                  <a:path w="60485" h="118848">
                    <a:moveTo>
                      <a:pt x="5798" y="0"/>
                    </a:moveTo>
                    <a:cubicBezTo>
                      <a:pt x="-11966" y="47864"/>
                      <a:pt x="12455" y="101054"/>
                      <a:pt x="60369" y="118806"/>
                    </a:cubicBezTo>
                    <a:cubicBezTo>
                      <a:pt x="60408" y="118817"/>
                      <a:pt x="60446" y="118833"/>
                      <a:pt x="60485" y="118848"/>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A51C3805-005E-4F7D-9706-C5E2840A1B99}"/>
                  </a:ext>
                </a:extLst>
              </p:cNvPr>
              <p:cNvSpPr/>
              <p:nvPr/>
            </p:nvSpPr>
            <p:spPr>
              <a:xfrm>
                <a:off x="8887306" y="4128805"/>
                <a:ext cx="92434" cy="108560"/>
              </a:xfrm>
              <a:custGeom>
                <a:avLst/>
                <a:gdLst>
                  <a:gd name="connsiteX0" fmla="*/ 90990 w 92434"/>
                  <a:gd name="connsiteY0" fmla="*/ 0 h 108560"/>
                  <a:gd name="connsiteX1" fmla="*/ 16217 w 92434"/>
                  <a:gd name="connsiteY1" fmla="*/ 107130 h 108560"/>
                  <a:gd name="connsiteX2" fmla="*/ 0 w 92434"/>
                  <a:gd name="connsiteY2" fmla="*/ 108561 h 108560"/>
                </a:gdLst>
                <a:ahLst/>
                <a:cxnLst>
                  <a:cxn ang="0">
                    <a:pos x="connsiteX0" y="connsiteY0"/>
                  </a:cxn>
                  <a:cxn ang="0">
                    <a:pos x="connsiteX1" y="connsiteY1"/>
                  </a:cxn>
                  <a:cxn ang="0">
                    <a:pos x="connsiteX2" y="connsiteY2"/>
                  </a:cxn>
                </a:cxnLst>
                <a:rect l="l" t="t" r="r" b="b"/>
                <a:pathLst>
                  <a:path w="92434" h="108560">
                    <a:moveTo>
                      <a:pt x="90990" y="0"/>
                    </a:moveTo>
                    <a:cubicBezTo>
                      <a:pt x="99930" y="50216"/>
                      <a:pt x="66452" y="98176"/>
                      <a:pt x="16217" y="107130"/>
                    </a:cubicBezTo>
                    <a:cubicBezTo>
                      <a:pt x="10876" y="108081"/>
                      <a:pt x="5418" y="108561"/>
                      <a:pt x="0" y="108561"/>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620628A2-0880-44C7-887E-7A980B749379}"/>
                  </a:ext>
                </a:extLst>
              </p:cNvPr>
              <p:cNvSpPr/>
              <p:nvPr/>
            </p:nvSpPr>
            <p:spPr>
              <a:xfrm>
                <a:off x="8815126" y="4052700"/>
                <a:ext cx="148811" cy="40678"/>
              </a:xfrm>
              <a:custGeom>
                <a:avLst/>
                <a:gdLst>
                  <a:gd name="connsiteX0" fmla="*/ 0 w 148811"/>
                  <a:gd name="connsiteY0" fmla="*/ 34723 h 40678"/>
                  <a:gd name="connsiteX1" fmla="*/ 129886 w 148811"/>
                  <a:gd name="connsiteY1" fmla="*/ 20196 h 40678"/>
                  <a:gd name="connsiteX2" fmla="*/ 148812 w 148811"/>
                  <a:gd name="connsiteY2" fmla="*/ 40679 h 40678"/>
                </a:gdLst>
                <a:ahLst/>
                <a:cxnLst>
                  <a:cxn ang="0">
                    <a:pos x="connsiteX0" y="connsiteY0"/>
                  </a:cxn>
                  <a:cxn ang="0">
                    <a:pos x="connsiteX1" y="connsiteY1"/>
                  </a:cxn>
                  <a:cxn ang="0">
                    <a:pos x="connsiteX2" y="connsiteY2"/>
                  </a:cxn>
                </a:cxnLst>
                <a:rect l="l" t="t" r="r" b="b"/>
                <a:pathLst>
                  <a:path w="148811" h="40678">
                    <a:moveTo>
                      <a:pt x="0" y="34723"/>
                    </a:moveTo>
                    <a:cubicBezTo>
                      <a:pt x="31852" y="-5132"/>
                      <a:pt x="90022" y="-11637"/>
                      <a:pt x="129886" y="20196"/>
                    </a:cubicBezTo>
                    <a:cubicBezTo>
                      <a:pt x="137201" y="26029"/>
                      <a:pt x="143586" y="32936"/>
                      <a:pt x="148812" y="40679"/>
                    </a:cubicBez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B19B971-FE02-42D0-9AA8-D01597BAD8A7}"/>
                  </a:ext>
                </a:extLst>
              </p:cNvPr>
              <p:cNvSpPr/>
              <p:nvPr/>
            </p:nvSpPr>
            <p:spPr>
              <a:xfrm>
                <a:off x="8769806" y="4107302"/>
                <a:ext cx="47991" cy="33918"/>
              </a:xfrm>
              <a:custGeom>
                <a:avLst/>
                <a:gdLst>
                  <a:gd name="connsiteX0" fmla="*/ 0 w 47991"/>
                  <a:gd name="connsiteY0" fmla="*/ 21813 h 33918"/>
                  <a:gd name="connsiteX1" fmla="*/ 33439 w 47991"/>
                  <a:gd name="connsiteY1" fmla="*/ 0 h 33918"/>
                  <a:gd name="connsiteX2" fmla="*/ 47991 w 47991"/>
                  <a:gd name="connsiteY2" fmla="*/ 33918 h 33918"/>
                </a:gdLst>
                <a:ahLst/>
                <a:cxnLst>
                  <a:cxn ang="0">
                    <a:pos x="connsiteX0" y="connsiteY0"/>
                  </a:cxn>
                  <a:cxn ang="0">
                    <a:pos x="connsiteX1" y="connsiteY1"/>
                  </a:cxn>
                  <a:cxn ang="0">
                    <a:pos x="connsiteX2" y="connsiteY2"/>
                  </a:cxn>
                </a:cxnLst>
                <a:rect l="l" t="t" r="r" b="b"/>
                <a:pathLst>
                  <a:path w="47991" h="33918">
                    <a:moveTo>
                      <a:pt x="0" y="21813"/>
                    </a:moveTo>
                    <a:lnTo>
                      <a:pt x="33439" y="0"/>
                    </a:lnTo>
                    <a:lnTo>
                      <a:pt x="47991" y="33918"/>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CB8BF7F3-7820-4B5D-AF6D-4995B33EE01E}"/>
                  </a:ext>
                </a:extLst>
              </p:cNvPr>
              <p:cNvSpPr/>
              <p:nvPr/>
            </p:nvSpPr>
            <p:spPr>
              <a:xfrm>
                <a:off x="8929763" y="4060428"/>
                <a:ext cx="40057" cy="39641"/>
              </a:xfrm>
              <a:custGeom>
                <a:avLst/>
                <a:gdLst>
                  <a:gd name="connsiteX0" fmla="*/ 40057 w 40057"/>
                  <a:gd name="connsiteY0" fmla="*/ 0 h 39641"/>
                  <a:gd name="connsiteX1" fmla="*/ 35374 w 40057"/>
                  <a:gd name="connsiteY1" fmla="*/ 39642 h 39641"/>
                  <a:gd name="connsiteX2" fmla="*/ 0 w 40057"/>
                  <a:gd name="connsiteY2" fmla="*/ 29045 h 39641"/>
                </a:gdLst>
                <a:ahLst/>
                <a:cxnLst>
                  <a:cxn ang="0">
                    <a:pos x="connsiteX0" y="connsiteY0"/>
                  </a:cxn>
                  <a:cxn ang="0">
                    <a:pos x="connsiteX1" y="connsiteY1"/>
                  </a:cxn>
                  <a:cxn ang="0">
                    <a:pos x="connsiteX2" y="connsiteY2"/>
                  </a:cxn>
                </a:cxnLst>
                <a:rect l="l" t="t" r="r" b="b"/>
                <a:pathLst>
                  <a:path w="40057" h="39641">
                    <a:moveTo>
                      <a:pt x="40057" y="0"/>
                    </a:moveTo>
                    <a:lnTo>
                      <a:pt x="35374" y="39642"/>
                    </a:lnTo>
                    <a:lnTo>
                      <a:pt x="0" y="29045"/>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CE34E6AB-4ECF-4A99-A15E-C639C4B17FF7}"/>
                  </a:ext>
                </a:extLst>
              </p:cNvPr>
              <p:cNvSpPr/>
              <p:nvPr/>
            </p:nvSpPr>
            <p:spPr>
              <a:xfrm>
                <a:off x="8879179" y="4210874"/>
                <a:ext cx="34135" cy="48498"/>
              </a:xfrm>
              <a:custGeom>
                <a:avLst/>
                <a:gdLst>
                  <a:gd name="connsiteX0" fmla="*/ 34135 w 34135"/>
                  <a:gd name="connsiteY0" fmla="*/ 48498 h 48498"/>
                  <a:gd name="connsiteX1" fmla="*/ 0 w 34135"/>
                  <a:gd name="connsiteY1" fmla="*/ 27769 h 48498"/>
                  <a:gd name="connsiteX2" fmla="*/ 24305 w 34135"/>
                  <a:gd name="connsiteY2" fmla="*/ 0 h 48498"/>
                </a:gdLst>
                <a:ahLst/>
                <a:cxnLst>
                  <a:cxn ang="0">
                    <a:pos x="connsiteX0" y="connsiteY0"/>
                  </a:cxn>
                  <a:cxn ang="0">
                    <a:pos x="connsiteX1" y="connsiteY1"/>
                  </a:cxn>
                  <a:cxn ang="0">
                    <a:pos x="connsiteX2" y="connsiteY2"/>
                  </a:cxn>
                </a:cxnLst>
                <a:rect l="l" t="t" r="r" b="b"/>
                <a:pathLst>
                  <a:path w="34135" h="48498">
                    <a:moveTo>
                      <a:pt x="34135" y="48498"/>
                    </a:moveTo>
                    <a:lnTo>
                      <a:pt x="0" y="27769"/>
                    </a:lnTo>
                    <a:lnTo>
                      <a:pt x="24305" y="0"/>
                    </a:lnTo>
                  </a:path>
                </a:pathLst>
              </a:custGeom>
              <a:noFill/>
              <a:ln w="16046"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cxnSp>
        <p:nvCxnSpPr>
          <p:cNvPr id="10" name="Straight Connector 9">
            <a:extLst>
              <a:ext uri="{FF2B5EF4-FFF2-40B4-BE49-F238E27FC236}">
                <a16:creationId xmlns:a16="http://schemas.microsoft.com/office/drawing/2014/main" id="{BD491002-6F11-E945-B697-89C0A1C3B0B7}"/>
              </a:ext>
            </a:extLst>
          </p:cNvPr>
          <p:cNvCxnSpPr>
            <a:cxnSpLocks/>
          </p:cNvCxnSpPr>
          <p:nvPr/>
        </p:nvCxnSpPr>
        <p:spPr>
          <a:xfrm flipH="1">
            <a:off x="1929233" y="5830633"/>
            <a:ext cx="2161831" cy="0"/>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C19CAB-E6A5-AC46-A530-97DD37BA5800}"/>
              </a:ext>
            </a:extLst>
          </p:cNvPr>
          <p:cNvCxnSpPr>
            <a:cxnSpLocks/>
          </p:cNvCxnSpPr>
          <p:nvPr/>
        </p:nvCxnSpPr>
        <p:spPr>
          <a:xfrm flipH="1">
            <a:off x="8171172" y="5801233"/>
            <a:ext cx="1837485" cy="0"/>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8F8366D-4156-404A-85A0-8B28F9BECC39}"/>
              </a:ext>
            </a:extLst>
          </p:cNvPr>
          <p:cNvCxnSpPr>
            <a:cxnSpLocks/>
          </p:cNvCxnSpPr>
          <p:nvPr/>
        </p:nvCxnSpPr>
        <p:spPr>
          <a:xfrm flipV="1">
            <a:off x="10008657" y="5656030"/>
            <a:ext cx="1" cy="230212"/>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2CD2A9C9-3BFC-4862-91B7-69D8F7838D2D}"/>
              </a:ext>
            </a:extLst>
          </p:cNvPr>
          <p:cNvCxnSpPr>
            <a:cxnSpLocks/>
          </p:cNvCxnSpPr>
          <p:nvPr/>
        </p:nvCxnSpPr>
        <p:spPr>
          <a:xfrm flipV="1">
            <a:off x="1905390" y="5655766"/>
            <a:ext cx="1" cy="230212"/>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768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71369D4-8902-4EBD-BE12-DA1B3875F440}"/>
              </a:ext>
            </a:extLst>
          </p:cNvPr>
          <p:cNvSpPr>
            <a:spLocks noGrp="1"/>
          </p:cNvSpPr>
          <p:nvPr>
            <p:ph type="title"/>
          </p:nvPr>
        </p:nvSpPr>
        <p:spPr>
          <a:xfrm>
            <a:off x="652463" y="444817"/>
            <a:ext cx="10877550" cy="714491"/>
          </a:xfrm>
        </p:spPr>
        <p:txBody>
          <a:bodyPr/>
          <a:lstStyle/>
          <a:p>
            <a:r>
              <a:rPr lang="en-US" b="0" dirty="0"/>
              <a:t>Data Gaps</a:t>
            </a:r>
          </a:p>
        </p:txBody>
      </p:sp>
      <p:sp>
        <p:nvSpPr>
          <p:cNvPr id="3" name="Slide Number Placeholder 2">
            <a:extLst>
              <a:ext uri="{FF2B5EF4-FFF2-40B4-BE49-F238E27FC236}">
                <a16:creationId xmlns:a16="http://schemas.microsoft.com/office/drawing/2014/main" id="{32F5977A-D5DF-4167-B0A9-42F7B034F1C1}"/>
              </a:ext>
            </a:extLst>
          </p:cNvPr>
          <p:cNvSpPr>
            <a:spLocks noGrp="1"/>
          </p:cNvSpPr>
          <p:nvPr>
            <p:ph type="sldNum" sz="quarter" idx="12"/>
          </p:nvPr>
        </p:nvSpPr>
        <p:spPr>
          <a:xfrm>
            <a:off x="11597268" y="6461241"/>
            <a:ext cx="506116" cy="365125"/>
          </a:xfrm>
        </p:spPr>
        <p:txBody>
          <a:bodyPr anchor="ctr">
            <a:normAutofit/>
          </a:bodyPr>
          <a:lstStyle/>
          <a:p>
            <a:pPr defTabSz="914126">
              <a:spcAft>
                <a:spcPts val="600"/>
              </a:spcAft>
            </a:pPr>
            <a:fld id="{507CC9FD-F0BE-4343-88E6-11D806760E48}" type="slidenum">
              <a:rPr lang="en-US" smtClean="0">
                <a:solidFill>
                  <a:srgbClr val="FFFFFF"/>
                </a:solidFill>
              </a:rPr>
              <a:pPr defTabSz="914126">
                <a:spcAft>
                  <a:spcPts val="600"/>
                </a:spcAft>
              </a:pPr>
              <a:t>12</a:t>
            </a:fld>
            <a:endParaRPr lang="en-US">
              <a:solidFill>
                <a:srgbClr val="FFFFFF"/>
              </a:solidFill>
            </a:endParaRPr>
          </a:p>
        </p:txBody>
      </p:sp>
      <p:sp>
        <p:nvSpPr>
          <p:cNvPr id="16" name="Content Placeholder 3">
            <a:extLst>
              <a:ext uri="{FF2B5EF4-FFF2-40B4-BE49-F238E27FC236}">
                <a16:creationId xmlns:a16="http://schemas.microsoft.com/office/drawing/2014/main" id="{5BECE134-7CDD-4C64-99BF-71A2428CD856}"/>
              </a:ext>
            </a:extLst>
          </p:cNvPr>
          <p:cNvSpPr>
            <a:spLocks noGrp="1"/>
          </p:cNvSpPr>
          <p:nvPr>
            <p:ph sz="quarter" idx="13"/>
          </p:nvPr>
        </p:nvSpPr>
        <p:spPr>
          <a:xfrm>
            <a:off x="652463" y="1295449"/>
            <a:ext cx="3486796" cy="4950620"/>
          </a:xfrm>
        </p:spPr>
        <p:txBody>
          <a:bodyPr/>
          <a:lstStyle/>
          <a:p>
            <a:pPr indent="-228600">
              <a:buFont typeface="Arial" panose="020B0604020202020204" pitchFamily="34" charset="0"/>
              <a:buChar char="•"/>
            </a:pPr>
            <a:r>
              <a:rPr lang="en-US" sz="1600" dirty="0"/>
              <a:t>Data Models</a:t>
            </a:r>
          </a:p>
          <a:p>
            <a:pPr indent="-228600">
              <a:buFont typeface="Arial" panose="020B0604020202020204" pitchFamily="34" charset="0"/>
              <a:buChar char="•"/>
            </a:pPr>
            <a:r>
              <a:rPr lang="en-US" sz="1600" dirty="0"/>
              <a:t>Data Rules &amp; Constraints</a:t>
            </a:r>
          </a:p>
          <a:p>
            <a:pPr indent="-228600">
              <a:buFont typeface="Arial" panose="020B0604020202020204" pitchFamily="34" charset="0"/>
              <a:buChar char="•"/>
            </a:pPr>
            <a:r>
              <a:rPr lang="en-US" sz="1600" dirty="0"/>
              <a:t>Definition and Formats</a:t>
            </a:r>
          </a:p>
          <a:p>
            <a:pPr indent="-228600">
              <a:buFont typeface="Arial" panose="020B0604020202020204" pitchFamily="34" charset="0"/>
              <a:buChar char="•"/>
            </a:pPr>
            <a:r>
              <a:rPr lang="en-US" sz="1600" dirty="0"/>
              <a:t>Aggregations &amp; Transformations</a:t>
            </a:r>
          </a:p>
          <a:p>
            <a:pPr indent="-228600">
              <a:buFont typeface="Arial" panose="020B0604020202020204" pitchFamily="34" charset="0"/>
              <a:buChar char="•"/>
            </a:pPr>
            <a:r>
              <a:rPr lang="en-US" sz="1600" dirty="0"/>
              <a:t>Source Data Standards</a:t>
            </a:r>
          </a:p>
          <a:p>
            <a:pPr indent="-228600">
              <a:buFont typeface="Arial" panose="020B0604020202020204" pitchFamily="34" charset="0"/>
              <a:buChar char="•"/>
            </a:pPr>
            <a:r>
              <a:rPr lang="en-US" sz="1600" dirty="0"/>
              <a:t>Data Variety-Structured, Semi-Structured &amp; Unstructured Data</a:t>
            </a:r>
          </a:p>
          <a:p>
            <a:pPr indent="-228600">
              <a:buFont typeface="Arial" panose="020B0604020202020204" pitchFamily="34" charset="0"/>
              <a:buChar char="•"/>
            </a:pPr>
            <a:r>
              <a:rPr lang="en-US" sz="1600" dirty="0"/>
              <a:t>Data Volume, Velocity, Veracity &amp; Value</a:t>
            </a:r>
          </a:p>
          <a:p>
            <a:pPr indent="-228600">
              <a:buFont typeface="Arial" panose="020B0604020202020204" pitchFamily="34" charset="0"/>
              <a:buChar char="•"/>
            </a:pPr>
            <a:r>
              <a:rPr lang="en-US" sz="1600" dirty="0"/>
              <a:t>Data Location-On Prem, External via public or private cloud- Hybrid, varied, &amp; changing</a:t>
            </a:r>
          </a:p>
          <a:p>
            <a:pPr indent="-228600">
              <a:buFont typeface="Arial" panose="020B0604020202020204" pitchFamily="34" charset="0"/>
              <a:buChar char="•"/>
            </a:pPr>
            <a:r>
              <a:rPr lang="en-US" sz="1600" dirty="0"/>
              <a:t>Applications</a:t>
            </a:r>
          </a:p>
          <a:p>
            <a:pPr indent="-228600">
              <a:buFont typeface="Arial" panose="020B0604020202020204" pitchFamily="34" charset="0"/>
              <a:buChar char="•"/>
            </a:pPr>
            <a:r>
              <a:rPr lang="en-US" sz="1600" dirty="0"/>
              <a:t>Computing Environments</a:t>
            </a:r>
          </a:p>
          <a:p>
            <a:endParaRPr lang="en-US" dirty="0"/>
          </a:p>
        </p:txBody>
      </p:sp>
      <p:pic>
        <p:nvPicPr>
          <p:cNvPr id="6" name="Picture 5" descr="Diagram&#10;&#10;Description automatically generated">
            <a:extLst>
              <a:ext uri="{FF2B5EF4-FFF2-40B4-BE49-F238E27FC236}">
                <a16:creationId xmlns:a16="http://schemas.microsoft.com/office/drawing/2014/main" id="{54FB052A-5C7A-42E4-8B39-6DDAA24D0919}"/>
              </a:ext>
            </a:extLst>
          </p:cNvPr>
          <p:cNvPicPr>
            <a:picLocks noChangeAspect="1"/>
          </p:cNvPicPr>
          <p:nvPr/>
        </p:nvPicPr>
        <p:blipFill>
          <a:blip r:embed="rId2"/>
          <a:stretch>
            <a:fillRect/>
          </a:stretch>
        </p:blipFill>
        <p:spPr>
          <a:xfrm>
            <a:off x="4139259" y="1295449"/>
            <a:ext cx="7192963" cy="4099988"/>
          </a:xfrm>
          <a:prstGeom prst="rect">
            <a:avLst/>
          </a:prstGeom>
          <a:noFill/>
        </p:spPr>
      </p:pic>
    </p:spTree>
    <p:extLst>
      <p:ext uri="{BB962C8B-B14F-4D97-AF65-F5344CB8AC3E}">
        <p14:creationId xmlns:p14="http://schemas.microsoft.com/office/powerpoint/2010/main" val="3267891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C18DF-94F2-E34C-B317-921862A3B288}"/>
              </a:ext>
            </a:extLst>
          </p:cNvPr>
          <p:cNvSpPr>
            <a:spLocks noGrp="1"/>
          </p:cNvSpPr>
          <p:nvPr>
            <p:ph type="title"/>
          </p:nvPr>
        </p:nvSpPr>
        <p:spPr>
          <a:xfrm>
            <a:off x="715040" y="2462534"/>
            <a:ext cx="5503718" cy="816380"/>
          </a:xfrm>
        </p:spPr>
        <p:txBody>
          <a:bodyPr>
            <a:normAutofit fontScale="90000"/>
          </a:bodyPr>
          <a:lstStyle/>
          <a:p>
            <a:r>
              <a:rPr lang="en-US" b="0" dirty="0"/>
              <a:t>It’s time to bring the </a:t>
            </a:r>
            <a:r>
              <a:rPr lang="en-US" dirty="0"/>
              <a:t>discipline</a:t>
            </a:r>
          </a:p>
        </p:txBody>
      </p:sp>
      <p:sp>
        <p:nvSpPr>
          <p:cNvPr id="3" name="Text Placeholder 2">
            <a:extLst>
              <a:ext uri="{FF2B5EF4-FFF2-40B4-BE49-F238E27FC236}">
                <a16:creationId xmlns:a16="http://schemas.microsoft.com/office/drawing/2014/main" id="{D6ABA166-118E-AB44-896F-D6655874C723}"/>
              </a:ext>
            </a:extLst>
          </p:cNvPr>
          <p:cNvSpPr>
            <a:spLocks noGrp="1"/>
          </p:cNvSpPr>
          <p:nvPr>
            <p:ph type="body" sz="quarter" idx="11"/>
          </p:nvPr>
        </p:nvSpPr>
        <p:spPr>
          <a:xfrm>
            <a:off x="715040" y="3170897"/>
            <a:ext cx="4280065" cy="816380"/>
          </a:xfrm>
        </p:spPr>
        <p:txBody>
          <a:bodyPr/>
          <a:lstStyle/>
          <a:p>
            <a:pPr>
              <a:lnSpc>
                <a:spcPct val="100000"/>
              </a:lnSpc>
            </a:pPr>
            <a:r>
              <a:rPr lang="en-US" dirty="0"/>
              <a:t>of end-to-end testing </a:t>
            </a:r>
            <a:br>
              <a:rPr lang="en-US" dirty="0"/>
            </a:br>
            <a:r>
              <a:rPr lang="en-US" dirty="0"/>
              <a:t>to the world of data</a:t>
            </a:r>
          </a:p>
        </p:txBody>
      </p:sp>
      <p:pic>
        <p:nvPicPr>
          <p:cNvPr id="6" name="Picture 5">
            <a:extLst>
              <a:ext uri="{FF2B5EF4-FFF2-40B4-BE49-F238E27FC236}">
                <a16:creationId xmlns:a16="http://schemas.microsoft.com/office/drawing/2014/main" id="{A0AFFC2B-C53A-9C41-8CA1-967A52C51B10}"/>
              </a:ext>
            </a:extLst>
          </p:cNvPr>
          <p:cNvPicPr>
            <a:picLocks noChangeAspect="1"/>
          </p:cNvPicPr>
          <p:nvPr/>
        </p:nvPicPr>
        <p:blipFill>
          <a:blip r:embed="rId3"/>
          <a:stretch>
            <a:fillRect/>
          </a:stretch>
        </p:blipFill>
        <p:spPr>
          <a:xfrm>
            <a:off x="7111837" y="1995776"/>
            <a:ext cx="2611265" cy="2881024"/>
          </a:xfrm>
          <a:prstGeom prst="rect">
            <a:avLst/>
          </a:prstGeom>
        </p:spPr>
      </p:pic>
    </p:spTree>
    <p:extLst>
      <p:ext uri="{BB962C8B-B14F-4D97-AF65-F5344CB8AC3E}">
        <p14:creationId xmlns:p14="http://schemas.microsoft.com/office/powerpoint/2010/main" val="1805110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10936781-8CEE-734E-A77E-6AB6B902A2F7}"/>
              </a:ext>
            </a:extLst>
          </p:cNvPr>
          <p:cNvGrpSpPr/>
          <p:nvPr/>
        </p:nvGrpSpPr>
        <p:grpSpPr>
          <a:xfrm>
            <a:off x="3340016" y="1025587"/>
            <a:ext cx="2331852" cy="1976789"/>
            <a:chOff x="3390172" y="981486"/>
            <a:chExt cx="2331852" cy="1976789"/>
          </a:xfrm>
        </p:grpSpPr>
        <p:cxnSp>
          <p:nvCxnSpPr>
            <p:cNvPr id="25" name="Connector: Elbow 3">
              <a:extLst>
                <a:ext uri="{FF2B5EF4-FFF2-40B4-BE49-F238E27FC236}">
                  <a16:creationId xmlns:a16="http://schemas.microsoft.com/office/drawing/2014/main" id="{A62592E1-6794-EC4D-88CA-71D46B3F01E6}"/>
                </a:ext>
              </a:extLst>
            </p:cNvPr>
            <p:cNvCxnSpPr>
              <a:cxnSpLocks/>
              <a:stCxn id="26" idx="2"/>
            </p:cNvCxnSpPr>
            <p:nvPr/>
          </p:nvCxnSpPr>
          <p:spPr>
            <a:xfrm rot="16200000" flipH="1">
              <a:off x="4314642" y="1887771"/>
              <a:ext cx="1311961" cy="829048"/>
            </a:xfrm>
            <a:prstGeom prst="bentConnector3">
              <a:avLst>
                <a:gd name="adj1" fmla="val 97816"/>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B7A2923-9578-DB45-B45F-BE7B16953A5B}"/>
                </a:ext>
              </a:extLst>
            </p:cNvPr>
            <p:cNvSpPr/>
            <p:nvPr/>
          </p:nvSpPr>
          <p:spPr>
            <a:xfrm>
              <a:off x="3419062" y="981486"/>
              <a:ext cx="2274072" cy="664829"/>
            </a:xfrm>
            <a:prstGeom prst="rect">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27" name="TextBox 26">
              <a:extLst>
                <a:ext uri="{FF2B5EF4-FFF2-40B4-BE49-F238E27FC236}">
                  <a16:creationId xmlns:a16="http://schemas.microsoft.com/office/drawing/2014/main" id="{1E492DAE-E4F8-D749-B89D-D5317293C746}"/>
                </a:ext>
              </a:extLst>
            </p:cNvPr>
            <p:cNvSpPr txBox="1"/>
            <p:nvPr/>
          </p:nvSpPr>
          <p:spPr>
            <a:xfrm>
              <a:off x="3390172" y="1013819"/>
              <a:ext cx="2331852"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4C97"/>
                  </a:solidFill>
                  <a:effectLst/>
                  <a:uLnTx/>
                  <a:uFillTx/>
                  <a:latin typeface="Open Sans"/>
                  <a:ea typeface="+mn-ea"/>
                  <a:cs typeface="+mn-cs"/>
                </a:rPr>
                <a:t>Includes data, UI, and API testing for any data type — across your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4C97"/>
                  </a:solidFill>
                  <a:effectLst/>
                  <a:uLnTx/>
                  <a:uFillTx/>
                  <a:latin typeface="Open Sans"/>
                  <a:ea typeface="+mn-ea"/>
                  <a:cs typeface="+mn-cs"/>
                </a:rPr>
                <a:t>entire landscape.</a:t>
              </a:r>
            </a:p>
          </p:txBody>
        </p:sp>
      </p:grpSp>
      <p:sp>
        <p:nvSpPr>
          <p:cNvPr id="28" name="Oval 27">
            <a:extLst>
              <a:ext uri="{FF2B5EF4-FFF2-40B4-BE49-F238E27FC236}">
                <a16:creationId xmlns:a16="http://schemas.microsoft.com/office/drawing/2014/main" id="{F5C0B737-2B8F-B54E-93B3-F06E2EA83B1A}"/>
              </a:ext>
            </a:extLst>
          </p:cNvPr>
          <p:cNvSpPr/>
          <p:nvPr/>
        </p:nvSpPr>
        <p:spPr>
          <a:xfrm>
            <a:off x="5361104" y="2149308"/>
            <a:ext cx="1545996" cy="1508289"/>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29" name="TextBox 28">
            <a:extLst>
              <a:ext uri="{FF2B5EF4-FFF2-40B4-BE49-F238E27FC236}">
                <a16:creationId xmlns:a16="http://schemas.microsoft.com/office/drawing/2014/main" id="{8C0F387C-0D5D-B74F-B136-D74681384CF8}"/>
              </a:ext>
            </a:extLst>
          </p:cNvPr>
          <p:cNvSpPr txBox="1"/>
          <p:nvPr/>
        </p:nvSpPr>
        <p:spPr>
          <a:xfrm>
            <a:off x="5153368" y="3792923"/>
            <a:ext cx="187665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End-to-end</a:t>
            </a:r>
          </a:p>
        </p:txBody>
      </p:sp>
      <p:sp>
        <p:nvSpPr>
          <p:cNvPr id="30" name="Oval 29">
            <a:extLst>
              <a:ext uri="{FF2B5EF4-FFF2-40B4-BE49-F238E27FC236}">
                <a16:creationId xmlns:a16="http://schemas.microsoft.com/office/drawing/2014/main" id="{C6BFDA65-8593-344C-8C4C-FD940C1D8EA1}"/>
              </a:ext>
            </a:extLst>
          </p:cNvPr>
          <p:cNvSpPr/>
          <p:nvPr/>
        </p:nvSpPr>
        <p:spPr>
          <a:xfrm>
            <a:off x="7617420" y="2149308"/>
            <a:ext cx="1545996" cy="1508289"/>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31" name="TextBox 30">
            <a:extLst>
              <a:ext uri="{FF2B5EF4-FFF2-40B4-BE49-F238E27FC236}">
                <a16:creationId xmlns:a16="http://schemas.microsoft.com/office/drawing/2014/main" id="{84F1FBF6-8C1C-C249-81E5-2B105427CE39}"/>
              </a:ext>
            </a:extLst>
          </p:cNvPr>
          <p:cNvSpPr txBox="1"/>
          <p:nvPr/>
        </p:nvSpPr>
        <p:spPr>
          <a:xfrm>
            <a:off x="7564059" y="3792923"/>
            <a:ext cx="187665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Automated</a:t>
            </a:r>
          </a:p>
        </p:txBody>
      </p:sp>
      <p:sp>
        <p:nvSpPr>
          <p:cNvPr id="32" name="Oval 31">
            <a:extLst>
              <a:ext uri="{FF2B5EF4-FFF2-40B4-BE49-F238E27FC236}">
                <a16:creationId xmlns:a16="http://schemas.microsoft.com/office/drawing/2014/main" id="{6AFE436C-0579-D949-86DC-90DD09820E86}"/>
              </a:ext>
            </a:extLst>
          </p:cNvPr>
          <p:cNvSpPr/>
          <p:nvPr/>
        </p:nvSpPr>
        <p:spPr>
          <a:xfrm>
            <a:off x="9885611" y="2149308"/>
            <a:ext cx="1545996" cy="1508289"/>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33" name="TextBox 32">
            <a:extLst>
              <a:ext uri="{FF2B5EF4-FFF2-40B4-BE49-F238E27FC236}">
                <a16:creationId xmlns:a16="http://schemas.microsoft.com/office/drawing/2014/main" id="{962C671D-B008-4848-A941-283D1DE98DE8}"/>
              </a:ext>
            </a:extLst>
          </p:cNvPr>
          <p:cNvSpPr txBox="1"/>
          <p:nvPr/>
        </p:nvSpPr>
        <p:spPr>
          <a:xfrm>
            <a:off x="9677875" y="3792923"/>
            <a:ext cx="187665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Continuous</a:t>
            </a:r>
          </a:p>
        </p:txBody>
      </p:sp>
      <p:pic>
        <p:nvPicPr>
          <p:cNvPr id="34" name="Picture 33">
            <a:extLst>
              <a:ext uri="{FF2B5EF4-FFF2-40B4-BE49-F238E27FC236}">
                <a16:creationId xmlns:a16="http://schemas.microsoft.com/office/drawing/2014/main" id="{9A4EB404-1F90-8145-B91B-4D91CFB2A9F2}"/>
              </a:ext>
            </a:extLst>
          </p:cNvPr>
          <p:cNvPicPr>
            <a:picLocks noChangeAspect="1"/>
          </p:cNvPicPr>
          <p:nvPr/>
        </p:nvPicPr>
        <p:blipFill>
          <a:blip r:embed="rId3"/>
          <a:stretch>
            <a:fillRect/>
          </a:stretch>
        </p:blipFill>
        <p:spPr>
          <a:xfrm>
            <a:off x="5680387" y="2480964"/>
            <a:ext cx="912982" cy="912982"/>
          </a:xfrm>
          <a:prstGeom prst="rect">
            <a:avLst/>
          </a:prstGeom>
        </p:spPr>
      </p:pic>
      <p:pic>
        <p:nvPicPr>
          <p:cNvPr id="35" name="Picture 34">
            <a:extLst>
              <a:ext uri="{FF2B5EF4-FFF2-40B4-BE49-F238E27FC236}">
                <a16:creationId xmlns:a16="http://schemas.microsoft.com/office/drawing/2014/main" id="{74CE85D2-C13F-384D-8836-16E97F0A6D93}"/>
              </a:ext>
            </a:extLst>
          </p:cNvPr>
          <p:cNvPicPr>
            <a:picLocks noChangeAspect="1"/>
          </p:cNvPicPr>
          <p:nvPr/>
        </p:nvPicPr>
        <p:blipFill>
          <a:blip r:embed="rId4"/>
          <a:stretch>
            <a:fillRect/>
          </a:stretch>
        </p:blipFill>
        <p:spPr>
          <a:xfrm>
            <a:off x="7977098" y="2485302"/>
            <a:ext cx="826639" cy="826639"/>
          </a:xfrm>
          <a:prstGeom prst="rect">
            <a:avLst/>
          </a:prstGeom>
        </p:spPr>
      </p:pic>
      <p:pic>
        <p:nvPicPr>
          <p:cNvPr id="36" name="Picture 35">
            <a:extLst>
              <a:ext uri="{FF2B5EF4-FFF2-40B4-BE49-F238E27FC236}">
                <a16:creationId xmlns:a16="http://schemas.microsoft.com/office/drawing/2014/main" id="{454CB6A6-2767-4748-BAE8-008412218AED}"/>
              </a:ext>
            </a:extLst>
          </p:cNvPr>
          <p:cNvPicPr>
            <a:picLocks noChangeAspect="1"/>
          </p:cNvPicPr>
          <p:nvPr/>
        </p:nvPicPr>
        <p:blipFill>
          <a:blip r:embed="rId5"/>
          <a:stretch>
            <a:fillRect/>
          </a:stretch>
        </p:blipFill>
        <p:spPr>
          <a:xfrm>
            <a:off x="10202118" y="2442130"/>
            <a:ext cx="912982" cy="912982"/>
          </a:xfrm>
          <a:prstGeom prst="rect">
            <a:avLst/>
          </a:prstGeom>
        </p:spPr>
      </p:pic>
      <p:sp>
        <p:nvSpPr>
          <p:cNvPr id="22" name="Text Placeholder 2">
            <a:extLst>
              <a:ext uri="{FF2B5EF4-FFF2-40B4-BE49-F238E27FC236}">
                <a16:creationId xmlns:a16="http://schemas.microsoft.com/office/drawing/2014/main" id="{CE7D9B81-D727-411A-B2A8-1027068221D5}"/>
              </a:ext>
            </a:extLst>
          </p:cNvPr>
          <p:cNvSpPr>
            <a:spLocks noGrp="1"/>
          </p:cNvSpPr>
          <p:nvPr>
            <p:ph type="body" sz="quarter" idx="12"/>
          </p:nvPr>
        </p:nvSpPr>
        <p:spPr>
          <a:xfrm>
            <a:off x="642016" y="3554450"/>
            <a:ext cx="3680958" cy="1775360"/>
          </a:xfrm>
        </p:spPr>
        <p:txBody>
          <a:bodyPr/>
          <a:lstStyle/>
          <a:p>
            <a:pPr lvl="0">
              <a:lnSpc>
                <a:spcPct val="90000"/>
              </a:lnSpc>
              <a:spcBef>
                <a:spcPct val="0"/>
              </a:spcBef>
              <a:defRPr/>
            </a:pPr>
            <a:r>
              <a:rPr lang="en-US" dirty="0">
                <a:solidFill>
                  <a:srgbClr val="0E88AE"/>
                </a:solidFill>
                <a:latin typeface="Open Sans"/>
              </a:rPr>
              <a:t>A data testing solution that’s…</a:t>
            </a:r>
          </a:p>
        </p:txBody>
      </p:sp>
      <p:pic>
        <p:nvPicPr>
          <p:cNvPr id="23" name="Picture 22" descr="Logo&#10;&#10;Description automatically generated">
            <a:extLst>
              <a:ext uri="{FF2B5EF4-FFF2-40B4-BE49-F238E27FC236}">
                <a16:creationId xmlns:a16="http://schemas.microsoft.com/office/drawing/2014/main" id="{5D473887-AF6E-4CF8-BBC4-4033AAD81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190" y="2845302"/>
            <a:ext cx="2819658" cy="688687"/>
          </a:xfrm>
          <a:prstGeom prst="rect">
            <a:avLst/>
          </a:prstGeom>
        </p:spPr>
      </p:pic>
    </p:spTree>
    <p:extLst>
      <p:ext uri="{BB962C8B-B14F-4D97-AF65-F5344CB8AC3E}">
        <p14:creationId xmlns:p14="http://schemas.microsoft.com/office/powerpoint/2010/main" val="77083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animBg="1"/>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F5C0B737-2B8F-B54E-93B3-F06E2EA83B1A}"/>
              </a:ext>
            </a:extLst>
          </p:cNvPr>
          <p:cNvSpPr/>
          <p:nvPr/>
        </p:nvSpPr>
        <p:spPr>
          <a:xfrm>
            <a:off x="5361104" y="2149308"/>
            <a:ext cx="1545996" cy="1508289"/>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29" name="TextBox 28">
            <a:extLst>
              <a:ext uri="{FF2B5EF4-FFF2-40B4-BE49-F238E27FC236}">
                <a16:creationId xmlns:a16="http://schemas.microsoft.com/office/drawing/2014/main" id="{8C0F387C-0D5D-B74F-B136-D74681384CF8}"/>
              </a:ext>
            </a:extLst>
          </p:cNvPr>
          <p:cNvSpPr txBox="1"/>
          <p:nvPr/>
        </p:nvSpPr>
        <p:spPr>
          <a:xfrm>
            <a:off x="5153368" y="3792923"/>
            <a:ext cx="1876651"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Catch more data errors up front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Oval 29">
            <a:extLst>
              <a:ext uri="{FF2B5EF4-FFF2-40B4-BE49-F238E27FC236}">
                <a16:creationId xmlns:a16="http://schemas.microsoft.com/office/drawing/2014/main" id="{C6BFDA65-8593-344C-8C4C-FD940C1D8EA1}"/>
              </a:ext>
            </a:extLst>
          </p:cNvPr>
          <p:cNvSpPr/>
          <p:nvPr/>
        </p:nvSpPr>
        <p:spPr>
          <a:xfrm>
            <a:off x="7617420" y="2149308"/>
            <a:ext cx="1545996" cy="1508289"/>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31" name="TextBox 30">
            <a:extLst>
              <a:ext uri="{FF2B5EF4-FFF2-40B4-BE49-F238E27FC236}">
                <a16:creationId xmlns:a16="http://schemas.microsoft.com/office/drawing/2014/main" id="{84F1FBF6-8C1C-C249-81E5-2B105427CE39}"/>
              </a:ext>
            </a:extLst>
          </p:cNvPr>
          <p:cNvSpPr txBox="1"/>
          <p:nvPr/>
        </p:nvSpPr>
        <p:spPr>
          <a:xfrm>
            <a:off x="7437255" y="3792923"/>
            <a:ext cx="1876651"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Test at high volume and velocity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Oval 31">
            <a:extLst>
              <a:ext uri="{FF2B5EF4-FFF2-40B4-BE49-F238E27FC236}">
                <a16:creationId xmlns:a16="http://schemas.microsoft.com/office/drawing/2014/main" id="{6AFE436C-0579-D949-86DC-90DD09820E86}"/>
              </a:ext>
            </a:extLst>
          </p:cNvPr>
          <p:cNvSpPr/>
          <p:nvPr/>
        </p:nvSpPr>
        <p:spPr>
          <a:xfrm>
            <a:off x="9885611" y="2149308"/>
            <a:ext cx="1545996" cy="1508289"/>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33" name="TextBox 32">
            <a:extLst>
              <a:ext uri="{FF2B5EF4-FFF2-40B4-BE49-F238E27FC236}">
                <a16:creationId xmlns:a16="http://schemas.microsoft.com/office/drawing/2014/main" id="{962C671D-B008-4848-A941-283D1DE98DE8}"/>
              </a:ext>
            </a:extLst>
          </p:cNvPr>
          <p:cNvSpPr txBox="1"/>
          <p:nvPr/>
        </p:nvSpPr>
        <p:spPr>
          <a:xfrm>
            <a:off x="9721142" y="3792923"/>
            <a:ext cx="1876651"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Get higher data quality at scale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7" name="Straight Connector 16">
            <a:extLst>
              <a:ext uri="{FF2B5EF4-FFF2-40B4-BE49-F238E27FC236}">
                <a16:creationId xmlns:a16="http://schemas.microsoft.com/office/drawing/2014/main" id="{EBA7DB0F-1A8E-3F4A-983D-68FDBB639260}"/>
              </a:ext>
            </a:extLst>
          </p:cNvPr>
          <p:cNvCxnSpPr>
            <a:cxnSpLocks/>
            <a:endCxn id="18" idx="2"/>
          </p:cNvCxnSpPr>
          <p:nvPr/>
        </p:nvCxnSpPr>
        <p:spPr>
          <a:xfrm flipV="1">
            <a:off x="8372566" y="1803652"/>
            <a:ext cx="6030" cy="297109"/>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D4BC170-3174-EE4F-887F-5528B3C66625}"/>
              </a:ext>
            </a:extLst>
          </p:cNvPr>
          <p:cNvSpPr/>
          <p:nvPr/>
        </p:nvSpPr>
        <p:spPr>
          <a:xfrm>
            <a:off x="7564059" y="1138823"/>
            <a:ext cx="1629073" cy="664829"/>
          </a:xfrm>
          <a:prstGeom prst="rect">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9" name="TextBox 18">
            <a:extLst>
              <a:ext uri="{FF2B5EF4-FFF2-40B4-BE49-F238E27FC236}">
                <a16:creationId xmlns:a16="http://schemas.microsoft.com/office/drawing/2014/main" id="{D3330392-D800-8544-80BB-9A1CFCBA20FD}"/>
              </a:ext>
            </a:extLst>
          </p:cNvPr>
          <p:cNvSpPr txBox="1"/>
          <p:nvPr/>
        </p:nvSpPr>
        <p:spPr>
          <a:xfrm>
            <a:off x="7693335" y="1148181"/>
            <a:ext cx="135051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36D21"/>
                </a:solidFill>
                <a:effectLst/>
                <a:uLnTx/>
                <a:uFillTx/>
                <a:latin typeface="Open Sans"/>
                <a:ea typeface="+mn-ea"/>
                <a:cs typeface="+mn-cs"/>
              </a:rPr>
              <a:t>70k </a:t>
            </a:r>
            <a:r>
              <a:rPr kumimoji="0" lang="en-US" sz="1200" b="1" i="0" u="none" strike="noStrike" kern="1200" cap="none" spc="0" normalizeH="0" baseline="0" noProof="0" dirty="0">
                <a:ln>
                  <a:noFill/>
                </a:ln>
                <a:solidFill>
                  <a:srgbClr val="F36D21"/>
                </a:solidFill>
                <a:effectLst/>
                <a:uLnTx/>
                <a:uFillTx/>
                <a:latin typeface="Open Sans"/>
                <a:ea typeface="+mn-ea"/>
                <a:cs typeface="+mn-cs"/>
              </a:rPr>
              <a:t>tests</a:t>
            </a:r>
            <a:endParaRPr kumimoji="0" lang="en-US" sz="1600" b="1" i="0" u="none" strike="noStrike" kern="1200" cap="none" spc="0" normalizeH="0" baseline="0" noProof="0" dirty="0">
              <a:ln>
                <a:noFill/>
              </a:ln>
              <a:solidFill>
                <a:srgbClr val="F36D21"/>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4F51"/>
                </a:solidFill>
                <a:effectLst/>
                <a:uLnTx/>
                <a:uFillTx/>
                <a:latin typeface="Open Sans"/>
                <a:ea typeface="+mn-ea"/>
                <a:cs typeface="+mn-cs"/>
              </a:rPr>
              <a:t>in</a:t>
            </a:r>
            <a:r>
              <a:rPr kumimoji="0" lang="en-US" sz="1100" b="0" i="0" u="none" strike="noStrike" kern="1200" cap="none" spc="0" normalizeH="0" baseline="0" noProof="0" dirty="0">
                <a:ln>
                  <a:noFill/>
                </a:ln>
                <a:solidFill>
                  <a:srgbClr val="004C97"/>
                </a:solidFill>
                <a:effectLst/>
                <a:uLnTx/>
                <a:uFillTx/>
                <a:latin typeface="Open Sans"/>
                <a:ea typeface="+mn-ea"/>
                <a:cs typeface="+mn-cs"/>
              </a:rPr>
              <a:t> </a:t>
            </a:r>
            <a:r>
              <a:rPr kumimoji="0" lang="en-US" sz="1600" b="1" i="0" u="none" strike="noStrike" kern="1200" cap="none" spc="0" normalizeH="0" baseline="0" noProof="0" dirty="0">
                <a:ln>
                  <a:noFill/>
                </a:ln>
                <a:solidFill>
                  <a:srgbClr val="004C97"/>
                </a:solidFill>
                <a:effectLst/>
                <a:uLnTx/>
                <a:uFillTx/>
                <a:latin typeface="Open Sans"/>
                <a:ea typeface="+mn-ea"/>
                <a:cs typeface="+mn-cs"/>
              </a:rPr>
              <a:t>15</a:t>
            </a:r>
            <a:r>
              <a:rPr kumimoji="0" lang="en-US" sz="1100" b="0" i="0" u="none" strike="noStrike" kern="1200" cap="none" spc="0" normalizeH="0" baseline="0" noProof="0" dirty="0">
                <a:ln>
                  <a:noFill/>
                </a:ln>
                <a:solidFill>
                  <a:srgbClr val="004C97"/>
                </a:solidFill>
                <a:effectLst/>
                <a:uLnTx/>
                <a:uFillTx/>
                <a:latin typeface="Open Sans"/>
                <a:ea typeface="+mn-ea"/>
                <a:cs typeface="+mn-cs"/>
              </a:rPr>
              <a:t> </a:t>
            </a:r>
            <a:r>
              <a:rPr kumimoji="0" lang="en-US" sz="1100" b="0" i="0" u="none" strike="noStrike" kern="1200" cap="none" spc="0" normalizeH="0" baseline="0" noProof="0" dirty="0">
                <a:ln>
                  <a:noFill/>
                </a:ln>
                <a:solidFill>
                  <a:srgbClr val="4E4F51"/>
                </a:solidFill>
                <a:effectLst/>
                <a:uLnTx/>
                <a:uFillTx/>
                <a:latin typeface="Open Sans"/>
                <a:ea typeface="+mn-ea"/>
                <a:cs typeface="+mn-cs"/>
              </a:rPr>
              <a:t>minutes</a:t>
            </a:r>
          </a:p>
        </p:txBody>
      </p:sp>
      <p:sp>
        <p:nvSpPr>
          <p:cNvPr id="20" name="TextBox 19">
            <a:extLst>
              <a:ext uri="{FF2B5EF4-FFF2-40B4-BE49-F238E27FC236}">
                <a16:creationId xmlns:a16="http://schemas.microsoft.com/office/drawing/2014/main" id="{306772B6-62F0-F44C-99D0-0A33A880EABB}"/>
              </a:ext>
            </a:extLst>
          </p:cNvPr>
          <p:cNvSpPr txBox="1"/>
          <p:nvPr/>
        </p:nvSpPr>
        <p:spPr>
          <a:xfrm>
            <a:off x="4090802" y="1271570"/>
            <a:ext cx="1009947"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Major global bank</a:t>
            </a:r>
          </a:p>
        </p:txBody>
      </p:sp>
      <p:cxnSp>
        <p:nvCxnSpPr>
          <p:cNvPr id="21" name="Straight Connector 20">
            <a:extLst>
              <a:ext uri="{FF2B5EF4-FFF2-40B4-BE49-F238E27FC236}">
                <a16:creationId xmlns:a16="http://schemas.microsoft.com/office/drawing/2014/main" id="{2CF8B3CA-23F3-8549-B08E-3BEF4030F651}"/>
              </a:ext>
            </a:extLst>
          </p:cNvPr>
          <p:cNvCxnSpPr>
            <a:cxnSpLocks/>
            <a:endCxn id="22" idx="2"/>
          </p:cNvCxnSpPr>
          <p:nvPr/>
        </p:nvCxnSpPr>
        <p:spPr>
          <a:xfrm flipV="1">
            <a:off x="6101151" y="1819429"/>
            <a:ext cx="6030" cy="297109"/>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1AE5F06-B108-2E45-81AC-26D9DF5C030F}"/>
              </a:ext>
            </a:extLst>
          </p:cNvPr>
          <p:cNvSpPr/>
          <p:nvPr/>
        </p:nvSpPr>
        <p:spPr>
          <a:xfrm>
            <a:off x="5292644" y="1154600"/>
            <a:ext cx="1629073" cy="664829"/>
          </a:xfrm>
          <a:prstGeom prst="rect">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23" name="TextBox 22">
            <a:extLst>
              <a:ext uri="{FF2B5EF4-FFF2-40B4-BE49-F238E27FC236}">
                <a16:creationId xmlns:a16="http://schemas.microsoft.com/office/drawing/2014/main" id="{76640310-2BB9-C447-9338-039DB507347B}"/>
              </a:ext>
            </a:extLst>
          </p:cNvPr>
          <p:cNvSpPr txBox="1"/>
          <p:nvPr/>
        </p:nvSpPr>
        <p:spPr>
          <a:xfrm>
            <a:off x="5421920" y="1163958"/>
            <a:ext cx="1345931"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36D21"/>
                </a:solidFill>
                <a:effectLst/>
                <a:uLnTx/>
                <a:uFillTx/>
                <a:latin typeface="Open Sans"/>
                <a:ea typeface="+mn-ea"/>
                <a:cs typeface="+mn-cs"/>
              </a:rPr>
              <a:t>16x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More anomalies caught </a:t>
            </a:r>
          </a:p>
        </p:txBody>
      </p:sp>
      <p:pic>
        <p:nvPicPr>
          <p:cNvPr id="5" name="Picture 4">
            <a:extLst>
              <a:ext uri="{FF2B5EF4-FFF2-40B4-BE49-F238E27FC236}">
                <a16:creationId xmlns:a16="http://schemas.microsoft.com/office/drawing/2014/main" id="{613429AB-7B32-8F46-B49D-BC90AC51F700}"/>
              </a:ext>
            </a:extLst>
          </p:cNvPr>
          <p:cNvPicPr>
            <a:picLocks noChangeAspect="1"/>
          </p:cNvPicPr>
          <p:nvPr/>
        </p:nvPicPr>
        <p:blipFill>
          <a:blip r:embed="rId3"/>
          <a:stretch>
            <a:fillRect/>
          </a:stretch>
        </p:blipFill>
        <p:spPr>
          <a:xfrm>
            <a:off x="5746752" y="2517465"/>
            <a:ext cx="774700" cy="800100"/>
          </a:xfrm>
          <a:prstGeom prst="rect">
            <a:avLst/>
          </a:prstGeom>
        </p:spPr>
      </p:pic>
      <p:pic>
        <p:nvPicPr>
          <p:cNvPr id="7" name="Picture 6">
            <a:extLst>
              <a:ext uri="{FF2B5EF4-FFF2-40B4-BE49-F238E27FC236}">
                <a16:creationId xmlns:a16="http://schemas.microsoft.com/office/drawing/2014/main" id="{1DB15B1C-E59E-BE42-8287-4DEB8F0A921B}"/>
              </a:ext>
            </a:extLst>
          </p:cNvPr>
          <p:cNvPicPr>
            <a:picLocks noChangeAspect="1"/>
          </p:cNvPicPr>
          <p:nvPr/>
        </p:nvPicPr>
        <p:blipFill>
          <a:blip r:embed="rId4"/>
          <a:stretch>
            <a:fillRect/>
          </a:stretch>
        </p:blipFill>
        <p:spPr>
          <a:xfrm>
            <a:off x="8022569" y="2861952"/>
            <a:ext cx="847325" cy="531871"/>
          </a:xfrm>
          <a:prstGeom prst="rect">
            <a:avLst/>
          </a:prstGeom>
        </p:spPr>
      </p:pic>
      <p:pic>
        <p:nvPicPr>
          <p:cNvPr id="8" name="Picture 7">
            <a:extLst>
              <a:ext uri="{FF2B5EF4-FFF2-40B4-BE49-F238E27FC236}">
                <a16:creationId xmlns:a16="http://schemas.microsoft.com/office/drawing/2014/main" id="{C8543C69-2042-8F40-9FF0-8A5BCD3412AC}"/>
              </a:ext>
            </a:extLst>
          </p:cNvPr>
          <p:cNvPicPr>
            <a:picLocks noChangeAspect="1"/>
          </p:cNvPicPr>
          <p:nvPr/>
        </p:nvPicPr>
        <p:blipFill>
          <a:blip r:embed="rId5"/>
          <a:stretch>
            <a:fillRect/>
          </a:stretch>
        </p:blipFill>
        <p:spPr>
          <a:xfrm>
            <a:off x="7826833" y="2300006"/>
            <a:ext cx="676914" cy="676914"/>
          </a:xfrm>
          <a:prstGeom prst="rect">
            <a:avLst/>
          </a:prstGeom>
        </p:spPr>
      </p:pic>
      <p:pic>
        <p:nvPicPr>
          <p:cNvPr id="9" name="Picture 8">
            <a:extLst>
              <a:ext uri="{FF2B5EF4-FFF2-40B4-BE49-F238E27FC236}">
                <a16:creationId xmlns:a16="http://schemas.microsoft.com/office/drawing/2014/main" id="{31EA45A3-8E3A-8E4D-B7CD-8198A5EBD35B}"/>
              </a:ext>
            </a:extLst>
          </p:cNvPr>
          <p:cNvPicPr>
            <a:picLocks noChangeAspect="1"/>
          </p:cNvPicPr>
          <p:nvPr/>
        </p:nvPicPr>
        <p:blipFill>
          <a:blip r:embed="rId6"/>
          <a:stretch>
            <a:fillRect/>
          </a:stretch>
        </p:blipFill>
        <p:spPr>
          <a:xfrm>
            <a:off x="10196118" y="2578349"/>
            <a:ext cx="924981" cy="808387"/>
          </a:xfrm>
          <a:prstGeom prst="rect">
            <a:avLst/>
          </a:prstGeom>
        </p:spPr>
      </p:pic>
      <p:cxnSp>
        <p:nvCxnSpPr>
          <p:cNvPr id="39" name="Straight Connector 38">
            <a:extLst>
              <a:ext uri="{FF2B5EF4-FFF2-40B4-BE49-F238E27FC236}">
                <a16:creationId xmlns:a16="http://schemas.microsoft.com/office/drawing/2014/main" id="{96E53EB0-6606-C048-8786-7D409B38FA88}"/>
              </a:ext>
            </a:extLst>
          </p:cNvPr>
          <p:cNvCxnSpPr>
            <a:cxnSpLocks/>
            <a:endCxn id="30" idx="6"/>
          </p:cNvCxnSpPr>
          <p:nvPr/>
        </p:nvCxnSpPr>
        <p:spPr>
          <a:xfrm flipH="1" flipV="1">
            <a:off x="9163416" y="2903453"/>
            <a:ext cx="690280" cy="2826"/>
          </a:xfrm>
          <a:prstGeom prst="line">
            <a:avLst/>
          </a:prstGeom>
          <a:ln w="22225">
            <a:solidFill>
              <a:schemeClr val="bg2"/>
            </a:solidFill>
            <a:prstDash val="sysDot"/>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FDB4BA2-1A95-CF47-B7D5-56E9BA3F1665}"/>
              </a:ext>
            </a:extLst>
          </p:cNvPr>
          <p:cNvCxnSpPr>
            <a:cxnSpLocks/>
            <a:stCxn id="28" idx="6"/>
            <a:endCxn id="30" idx="2"/>
          </p:cNvCxnSpPr>
          <p:nvPr/>
        </p:nvCxnSpPr>
        <p:spPr>
          <a:xfrm>
            <a:off x="6907100" y="2903453"/>
            <a:ext cx="710320" cy="0"/>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C590B7CD-270F-4ED1-8EC9-98C869FCD146}"/>
              </a:ext>
            </a:extLst>
          </p:cNvPr>
          <p:cNvSpPr txBox="1">
            <a:spLocks/>
          </p:cNvSpPr>
          <p:nvPr/>
        </p:nvSpPr>
        <p:spPr>
          <a:xfrm>
            <a:off x="494599" y="3550640"/>
            <a:ext cx="3680958" cy="1775360"/>
          </a:xfrm>
          <a:prstGeom prst="rect">
            <a:avLst/>
          </a:prstGeom>
        </p:spPr>
        <p:txBody>
          <a:bodyPr vert="horz" lIns="91440" tIns="45720" rIns="91440" bIns="45720" rtlCol="0">
            <a:normAutofit/>
          </a:bodyPr>
          <a:lstStyle>
            <a:lvl1pPr marL="0" indent="0" algn="l" defTabSz="914400" rtl="0" eaLnBrk="1" latinLnBrk="0" hangingPunct="1">
              <a:lnSpc>
                <a:spcPts val="2800"/>
              </a:lnSpc>
              <a:spcBef>
                <a:spcPts val="0"/>
              </a:spcBef>
              <a:buFont typeface="Arial" panose="020B0604020202020204" pitchFamily="34" charset="0"/>
              <a:buNone/>
              <a:defRPr sz="1800" b="0" i="0" kern="12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E88AE"/>
                </a:solidFill>
                <a:effectLst/>
                <a:uLnTx/>
                <a:uFillTx/>
                <a:latin typeface="Open Sans"/>
                <a:ea typeface="Open Sans" panose="020B0606030504020204" pitchFamily="34" charset="0"/>
                <a:cs typeface="Open Sans" panose="020B0606030504020204" pitchFamily="34" charset="0"/>
              </a:rPr>
              <a:t>So, you can…</a:t>
            </a:r>
          </a:p>
        </p:txBody>
      </p:sp>
      <p:pic>
        <p:nvPicPr>
          <p:cNvPr id="26" name="Picture 25" descr="Logo&#10;&#10;Description automatically generated">
            <a:extLst>
              <a:ext uri="{FF2B5EF4-FFF2-40B4-BE49-F238E27FC236}">
                <a16:creationId xmlns:a16="http://schemas.microsoft.com/office/drawing/2014/main" id="{AA36AE37-BA3F-494F-84B5-E01B5862B0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248" y="2861953"/>
            <a:ext cx="2819658" cy="688687"/>
          </a:xfrm>
          <a:prstGeom prst="rect">
            <a:avLst/>
          </a:prstGeom>
        </p:spPr>
      </p:pic>
    </p:spTree>
    <p:extLst>
      <p:ext uri="{BB962C8B-B14F-4D97-AF65-F5344CB8AC3E}">
        <p14:creationId xmlns:p14="http://schemas.microsoft.com/office/powerpoint/2010/main" val="2994391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2EF8A-1BC0-5342-B5C3-531944FD7966}"/>
              </a:ext>
            </a:extLst>
          </p:cNvPr>
          <p:cNvSpPr>
            <a:spLocks noGrp="1"/>
          </p:cNvSpPr>
          <p:nvPr>
            <p:ph type="title"/>
          </p:nvPr>
        </p:nvSpPr>
        <p:spPr>
          <a:xfrm>
            <a:off x="838200" y="526946"/>
            <a:ext cx="10515600" cy="540657"/>
          </a:xfrm>
        </p:spPr>
        <p:txBody>
          <a:bodyPr/>
          <a:lstStyle/>
          <a:p>
            <a:r>
              <a:rPr lang="en-US" dirty="0"/>
              <a:t>Fill your data management gaps</a:t>
            </a:r>
          </a:p>
        </p:txBody>
      </p:sp>
      <p:sp>
        <p:nvSpPr>
          <p:cNvPr id="3" name="Text Placeholder 2">
            <a:extLst>
              <a:ext uri="{FF2B5EF4-FFF2-40B4-BE49-F238E27FC236}">
                <a16:creationId xmlns:a16="http://schemas.microsoft.com/office/drawing/2014/main" id="{FD0E0419-B787-D745-9AF6-D58A78A3629B}"/>
              </a:ext>
            </a:extLst>
          </p:cNvPr>
          <p:cNvSpPr>
            <a:spLocks noGrp="1"/>
          </p:cNvSpPr>
          <p:nvPr>
            <p:ph type="body" sz="quarter" idx="11"/>
          </p:nvPr>
        </p:nvSpPr>
        <p:spPr>
          <a:xfrm>
            <a:off x="838200" y="1025071"/>
            <a:ext cx="10515600" cy="309383"/>
          </a:xfrm>
        </p:spPr>
        <p:txBody>
          <a:bodyPr/>
          <a:lstStyle/>
          <a:p>
            <a:r>
              <a:rPr lang="en-US" dirty="0"/>
              <a:t>with data testing that’s end-to-end, automated, and continuous</a:t>
            </a:r>
          </a:p>
        </p:txBody>
      </p:sp>
      <p:grpSp>
        <p:nvGrpSpPr>
          <p:cNvPr id="5" name="Graphic 5">
            <a:extLst>
              <a:ext uri="{FF2B5EF4-FFF2-40B4-BE49-F238E27FC236}">
                <a16:creationId xmlns:a16="http://schemas.microsoft.com/office/drawing/2014/main" id="{4CC091AE-245C-4ACA-A260-2DD5BA46CD80}"/>
              </a:ext>
            </a:extLst>
          </p:cNvPr>
          <p:cNvGrpSpPr/>
          <p:nvPr/>
        </p:nvGrpSpPr>
        <p:grpSpPr>
          <a:xfrm>
            <a:off x="2841266" y="1924180"/>
            <a:ext cx="5978734" cy="3231744"/>
            <a:chOff x="2690664" y="1906377"/>
            <a:chExt cx="6059318" cy="3275303"/>
          </a:xfrm>
          <a:noFill/>
        </p:grpSpPr>
        <p:sp>
          <p:nvSpPr>
            <p:cNvPr id="7" name="Freeform: Shape 6">
              <a:extLst>
                <a:ext uri="{FF2B5EF4-FFF2-40B4-BE49-F238E27FC236}">
                  <a16:creationId xmlns:a16="http://schemas.microsoft.com/office/drawing/2014/main" id="{876B26CB-40E7-4C57-A460-960E27A5FE98}"/>
                </a:ext>
              </a:extLst>
            </p:cNvPr>
            <p:cNvSpPr/>
            <p:nvPr/>
          </p:nvSpPr>
          <p:spPr>
            <a:xfrm>
              <a:off x="3073853" y="4178564"/>
              <a:ext cx="267364" cy="26732"/>
            </a:xfrm>
            <a:custGeom>
              <a:avLst/>
              <a:gdLst>
                <a:gd name="connsiteX0" fmla="*/ 267365 w 267364"/>
                <a:gd name="connsiteY0" fmla="*/ 26732 h 26732"/>
                <a:gd name="connsiteX1" fmla="*/ 0 w 267364"/>
                <a:gd name="connsiteY1" fmla="*/ 0 h 26732"/>
              </a:gdLst>
              <a:ahLst/>
              <a:cxnLst>
                <a:cxn ang="0">
                  <a:pos x="connsiteX0" y="connsiteY0"/>
                </a:cxn>
                <a:cxn ang="0">
                  <a:pos x="connsiteX1" y="connsiteY1"/>
                </a:cxn>
              </a:cxnLst>
              <a:rect l="l" t="t" r="r" b="b"/>
              <a:pathLst>
                <a:path w="267364" h="26732">
                  <a:moveTo>
                    <a:pt x="267365" y="26732"/>
                  </a:moveTo>
                  <a:lnTo>
                    <a:pt x="0" y="0"/>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9A65F2A8-BBCF-494F-AD50-7AC2CC3DD75F}"/>
                </a:ext>
              </a:extLst>
            </p:cNvPr>
            <p:cNvSpPr/>
            <p:nvPr/>
          </p:nvSpPr>
          <p:spPr>
            <a:xfrm>
              <a:off x="2690664" y="4272107"/>
              <a:ext cx="187143" cy="111377"/>
            </a:xfrm>
            <a:custGeom>
              <a:avLst/>
              <a:gdLst>
                <a:gd name="connsiteX0" fmla="*/ 187144 w 187143"/>
                <a:gd name="connsiteY0" fmla="*/ 0 h 111377"/>
                <a:gd name="connsiteX1" fmla="*/ 0 w 187143"/>
                <a:gd name="connsiteY1" fmla="*/ 111377 h 111377"/>
              </a:gdLst>
              <a:ahLst/>
              <a:cxnLst>
                <a:cxn ang="0">
                  <a:pos x="connsiteX0" y="connsiteY0"/>
                </a:cxn>
                <a:cxn ang="0">
                  <a:pos x="connsiteX1" y="connsiteY1"/>
                </a:cxn>
              </a:cxnLst>
              <a:rect l="l" t="t" r="r" b="b"/>
              <a:pathLst>
                <a:path w="187143" h="111377">
                  <a:moveTo>
                    <a:pt x="187144" y="0"/>
                  </a:moveTo>
                  <a:lnTo>
                    <a:pt x="0" y="111377"/>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5FCE79E-11CF-4B5D-9C19-DBED7CAF8B31}"/>
                </a:ext>
              </a:extLst>
            </p:cNvPr>
            <p:cNvSpPr/>
            <p:nvPr/>
          </p:nvSpPr>
          <p:spPr>
            <a:xfrm>
              <a:off x="3229806" y="4445846"/>
              <a:ext cx="124762" cy="35630"/>
            </a:xfrm>
            <a:custGeom>
              <a:avLst/>
              <a:gdLst>
                <a:gd name="connsiteX0" fmla="*/ 124763 w 124762"/>
                <a:gd name="connsiteY0" fmla="*/ 0 h 35630"/>
                <a:gd name="connsiteX1" fmla="*/ 0 w 124762"/>
                <a:gd name="connsiteY1" fmla="*/ 35630 h 35630"/>
              </a:gdLst>
              <a:ahLst/>
              <a:cxnLst>
                <a:cxn ang="0">
                  <a:pos x="connsiteX0" y="connsiteY0"/>
                </a:cxn>
                <a:cxn ang="0">
                  <a:pos x="connsiteX1" y="connsiteY1"/>
                </a:cxn>
              </a:cxnLst>
              <a:rect l="l" t="t" r="r" b="b"/>
              <a:pathLst>
                <a:path w="124762" h="35630">
                  <a:moveTo>
                    <a:pt x="124763" y="0"/>
                  </a:moveTo>
                  <a:lnTo>
                    <a:pt x="0" y="35630"/>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370C998-2859-46CA-A355-242D835D7A2D}"/>
                </a:ext>
              </a:extLst>
            </p:cNvPr>
            <p:cNvSpPr/>
            <p:nvPr/>
          </p:nvSpPr>
          <p:spPr>
            <a:xfrm>
              <a:off x="2889372" y="2486003"/>
              <a:ext cx="136135" cy="62210"/>
            </a:xfrm>
            <a:custGeom>
              <a:avLst/>
              <a:gdLst>
                <a:gd name="connsiteX0" fmla="*/ 136136 w 136135"/>
                <a:gd name="connsiteY0" fmla="*/ 62210 h 62210"/>
                <a:gd name="connsiteX1" fmla="*/ 0 w 136135"/>
                <a:gd name="connsiteY1" fmla="*/ 0 h 62210"/>
              </a:gdLst>
              <a:ahLst/>
              <a:cxnLst>
                <a:cxn ang="0">
                  <a:pos x="connsiteX0" y="connsiteY0"/>
                </a:cxn>
                <a:cxn ang="0">
                  <a:pos x="connsiteX1" y="connsiteY1"/>
                </a:cxn>
              </a:cxnLst>
              <a:rect l="l" t="t" r="r" b="b"/>
              <a:pathLst>
                <a:path w="136135" h="62210">
                  <a:moveTo>
                    <a:pt x="136136" y="62210"/>
                  </a:moveTo>
                  <a:lnTo>
                    <a:pt x="0" y="0"/>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DB43FA8-82BA-402D-A85F-2D8CBE6AF1E3}"/>
                </a:ext>
              </a:extLst>
            </p:cNvPr>
            <p:cNvSpPr/>
            <p:nvPr/>
          </p:nvSpPr>
          <p:spPr>
            <a:xfrm>
              <a:off x="3278304" y="2257963"/>
              <a:ext cx="7493" cy="121339"/>
            </a:xfrm>
            <a:custGeom>
              <a:avLst/>
              <a:gdLst>
                <a:gd name="connsiteX0" fmla="*/ 7493 w 7493"/>
                <a:gd name="connsiteY0" fmla="*/ 121340 h 121339"/>
                <a:gd name="connsiteX1" fmla="*/ 0 w 7493"/>
                <a:gd name="connsiteY1" fmla="*/ 0 h 121339"/>
              </a:gdLst>
              <a:ahLst/>
              <a:cxnLst>
                <a:cxn ang="0">
                  <a:pos x="connsiteX0" y="connsiteY0"/>
                </a:cxn>
                <a:cxn ang="0">
                  <a:pos x="connsiteX1" y="connsiteY1"/>
                </a:cxn>
              </a:cxnLst>
              <a:rect l="l" t="t" r="r" b="b"/>
              <a:pathLst>
                <a:path w="7493" h="121339">
                  <a:moveTo>
                    <a:pt x="7493" y="121340"/>
                  </a:moveTo>
                  <a:lnTo>
                    <a:pt x="0" y="0"/>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D221032-F62E-448D-AF30-6A65657813B1}"/>
                </a:ext>
              </a:extLst>
            </p:cNvPr>
            <p:cNvSpPr/>
            <p:nvPr/>
          </p:nvSpPr>
          <p:spPr>
            <a:xfrm>
              <a:off x="3529845" y="2393562"/>
              <a:ext cx="118752" cy="84340"/>
            </a:xfrm>
            <a:custGeom>
              <a:avLst/>
              <a:gdLst>
                <a:gd name="connsiteX0" fmla="*/ 0 w 118752"/>
                <a:gd name="connsiteY0" fmla="*/ 84341 h 84340"/>
                <a:gd name="connsiteX1" fmla="*/ 118753 w 118752"/>
                <a:gd name="connsiteY1" fmla="*/ 0 h 84340"/>
              </a:gdLst>
              <a:ahLst/>
              <a:cxnLst>
                <a:cxn ang="0">
                  <a:pos x="connsiteX0" y="connsiteY0"/>
                </a:cxn>
                <a:cxn ang="0">
                  <a:pos x="connsiteX1" y="connsiteY1"/>
                </a:cxn>
              </a:cxnLst>
              <a:rect l="l" t="t" r="r" b="b"/>
              <a:pathLst>
                <a:path w="118752" h="84340">
                  <a:moveTo>
                    <a:pt x="0" y="84341"/>
                  </a:moveTo>
                  <a:lnTo>
                    <a:pt x="118753" y="0"/>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B25DBD12-4459-412D-9B1B-813B2F96972B}"/>
                </a:ext>
              </a:extLst>
            </p:cNvPr>
            <p:cNvSpPr/>
            <p:nvPr/>
          </p:nvSpPr>
          <p:spPr>
            <a:xfrm>
              <a:off x="2948938" y="2863407"/>
              <a:ext cx="93267" cy="37645"/>
            </a:xfrm>
            <a:custGeom>
              <a:avLst/>
              <a:gdLst>
                <a:gd name="connsiteX0" fmla="*/ 93268 w 93267"/>
                <a:gd name="connsiteY0" fmla="*/ 0 h 37645"/>
                <a:gd name="connsiteX1" fmla="*/ 0 w 93267"/>
                <a:gd name="connsiteY1" fmla="*/ 37645 h 37645"/>
              </a:gdLst>
              <a:ahLst/>
              <a:cxnLst>
                <a:cxn ang="0">
                  <a:pos x="connsiteX0" y="connsiteY0"/>
                </a:cxn>
                <a:cxn ang="0">
                  <a:pos x="connsiteX1" y="connsiteY1"/>
                </a:cxn>
              </a:cxnLst>
              <a:rect l="l" t="t" r="r" b="b"/>
              <a:pathLst>
                <a:path w="93267" h="37645">
                  <a:moveTo>
                    <a:pt x="93268" y="0"/>
                  </a:moveTo>
                  <a:lnTo>
                    <a:pt x="0" y="37645"/>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8575EEE-635E-420C-8F68-85740BD4C76C}"/>
                </a:ext>
              </a:extLst>
            </p:cNvPr>
            <p:cNvSpPr/>
            <p:nvPr/>
          </p:nvSpPr>
          <p:spPr>
            <a:xfrm>
              <a:off x="3853581" y="4606162"/>
              <a:ext cx="124762" cy="115826"/>
            </a:xfrm>
            <a:custGeom>
              <a:avLst/>
              <a:gdLst>
                <a:gd name="connsiteX0" fmla="*/ 0 w 124762"/>
                <a:gd name="connsiteY0" fmla="*/ 0 h 115826"/>
                <a:gd name="connsiteX1" fmla="*/ 124763 w 124762"/>
                <a:gd name="connsiteY1" fmla="*/ 115826 h 115826"/>
              </a:gdLst>
              <a:ahLst/>
              <a:cxnLst>
                <a:cxn ang="0">
                  <a:pos x="connsiteX0" y="connsiteY0"/>
                </a:cxn>
                <a:cxn ang="0">
                  <a:pos x="connsiteX1" y="connsiteY1"/>
                </a:cxn>
              </a:cxnLst>
              <a:rect l="l" t="t" r="r" b="b"/>
              <a:pathLst>
                <a:path w="124762" h="115826">
                  <a:moveTo>
                    <a:pt x="0" y="0"/>
                  </a:moveTo>
                  <a:lnTo>
                    <a:pt x="124763" y="115826"/>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452720C-A030-4945-AE7A-CCBB0B8A2CB3}"/>
                </a:ext>
              </a:extLst>
            </p:cNvPr>
            <p:cNvSpPr/>
            <p:nvPr/>
          </p:nvSpPr>
          <p:spPr>
            <a:xfrm>
              <a:off x="4013985" y="4387933"/>
              <a:ext cx="236174" cy="89056"/>
            </a:xfrm>
            <a:custGeom>
              <a:avLst/>
              <a:gdLst>
                <a:gd name="connsiteX0" fmla="*/ 0 w 236174"/>
                <a:gd name="connsiteY0" fmla="*/ 0 h 89056"/>
                <a:gd name="connsiteX1" fmla="*/ 236174 w 236174"/>
                <a:gd name="connsiteY1" fmla="*/ 89056 h 89056"/>
              </a:gdLst>
              <a:ahLst/>
              <a:cxnLst>
                <a:cxn ang="0">
                  <a:pos x="connsiteX0" y="connsiteY0"/>
                </a:cxn>
                <a:cxn ang="0">
                  <a:pos x="connsiteX1" y="connsiteY1"/>
                </a:cxn>
              </a:cxnLst>
              <a:rect l="l" t="t" r="r" b="b"/>
              <a:pathLst>
                <a:path w="236174" h="89056">
                  <a:moveTo>
                    <a:pt x="0" y="0"/>
                  </a:moveTo>
                  <a:lnTo>
                    <a:pt x="236174" y="89056"/>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6FA3614-6AA3-4F35-B2E5-027AA0856765}"/>
                </a:ext>
              </a:extLst>
            </p:cNvPr>
            <p:cNvSpPr/>
            <p:nvPr/>
          </p:nvSpPr>
          <p:spPr>
            <a:xfrm>
              <a:off x="3363470" y="3011555"/>
              <a:ext cx="227235" cy="957676"/>
            </a:xfrm>
            <a:custGeom>
              <a:avLst/>
              <a:gdLst>
                <a:gd name="connsiteX0" fmla="*/ 0 w 227235"/>
                <a:gd name="connsiteY0" fmla="*/ 0 h 957676"/>
                <a:gd name="connsiteX1" fmla="*/ 227235 w 227235"/>
                <a:gd name="connsiteY1" fmla="*/ 957677 h 957676"/>
              </a:gdLst>
              <a:ahLst/>
              <a:cxnLst>
                <a:cxn ang="0">
                  <a:pos x="connsiteX0" y="connsiteY0"/>
                </a:cxn>
                <a:cxn ang="0">
                  <a:pos x="connsiteX1" y="connsiteY1"/>
                </a:cxn>
              </a:cxnLst>
              <a:rect l="l" t="t" r="r" b="b"/>
              <a:pathLst>
                <a:path w="227235" h="957676">
                  <a:moveTo>
                    <a:pt x="0" y="0"/>
                  </a:moveTo>
                  <a:lnTo>
                    <a:pt x="227235" y="957677"/>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30A8CE54-859A-4578-8676-DFEB15EE30E9}"/>
                </a:ext>
              </a:extLst>
            </p:cNvPr>
            <p:cNvSpPr/>
            <p:nvPr/>
          </p:nvSpPr>
          <p:spPr>
            <a:xfrm>
              <a:off x="3510522" y="2940295"/>
              <a:ext cx="565844" cy="329606"/>
            </a:xfrm>
            <a:custGeom>
              <a:avLst/>
              <a:gdLst>
                <a:gd name="connsiteX0" fmla="*/ 0 w 565844"/>
                <a:gd name="connsiteY0" fmla="*/ 0 h 329606"/>
                <a:gd name="connsiteX1" fmla="*/ 565844 w 565844"/>
                <a:gd name="connsiteY1" fmla="*/ 329607 h 329606"/>
              </a:gdLst>
              <a:ahLst/>
              <a:cxnLst>
                <a:cxn ang="0">
                  <a:pos x="connsiteX0" y="connsiteY0"/>
                </a:cxn>
                <a:cxn ang="0">
                  <a:pos x="connsiteX1" y="connsiteY1"/>
                </a:cxn>
              </a:cxnLst>
              <a:rect l="l" t="t" r="r" b="b"/>
              <a:pathLst>
                <a:path w="565844" h="329606">
                  <a:moveTo>
                    <a:pt x="0" y="0"/>
                  </a:moveTo>
                  <a:lnTo>
                    <a:pt x="565844" y="329607"/>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8CF0FA3-EAFF-4938-B454-47740F5048B4}"/>
                </a:ext>
              </a:extLst>
            </p:cNvPr>
            <p:cNvSpPr/>
            <p:nvPr/>
          </p:nvSpPr>
          <p:spPr>
            <a:xfrm>
              <a:off x="4368075" y="3049619"/>
              <a:ext cx="75314" cy="337896"/>
            </a:xfrm>
            <a:custGeom>
              <a:avLst/>
              <a:gdLst>
                <a:gd name="connsiteX0" fmla="*/ 0 w 75314"/>
                <a:gd name="connsiteY0" fmla="*/ 0 h 337896"/>
                <a:gd name="connsiteX1" fmla="*/ 75314 w 75314"/>
                <a:gd name="connsiteY1" fmla="*/ 337896 h 337896"/>
              </a:gdLst>
              <a:ahLst/>
              <a:cxnLst>
                <a:cxn ang="0">
                  <a:pos x="connsiteX0" y="connsiteY0"/>
                </a:cxn>
                <a:cxn ang="0">
                  <a:pos x="connsiteX1" y="connsiteY1"/>
                </a:cxn>
              </a:cxnLst>
              <a:rect l="l" t="t" r="r" b="b"/>
              <a:pathLst>
                <a:path w="75314" h="337896">
                  <a:moveTo>
                    <a:pt x="0" y="0"/>
                  </a:moveTo>
                  <a:lnTo>
                    <a:pt x="75314" y="337896"/>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F304A61-F5FC-437B-9173-E9FEA4090004}"/>
                </a:ext>
              </a:extLst>
            </p:cNvPr>
            <p:cNvSpPr/>
            <p:nvPr/>
          </p:nvSpPr>
          <p:spPr>
            <a:xfrm>
              <a:off x="4259060" y="3403524"/>
              <a:ext cx="93571" cy="66811"/>
            </a:xfrm>
            <a:custGeom>
              <a:avLst/>
              <a:gdLst>
                <a:gd name="connsiteX0" fmla="*/ 0 w 93571"/>
                <a:gd name="connsiteY0" fmla="*/ 0 h 66811"/>
                <a:gd name="connsiteX1" fmla="*/ 93572 w 93571"/>
                <a:gd name="connsiteY1" fmla="*/ 66811 h 66811"/>
              </a:gdLst>
              <a:ahLst/>
              <a:cxnLst>
                <a:cxn ang="0">
                  <a:pos x="connsiteX0" y="connsiteY0"/>
                </a:cxn>
                <a:cxn ang="0">
                  <a:pos x="connsiteX1" y="connsiteY1"/>
                </a:cxn>
              </a:cxnLst>
              <a:rect l="l" t="t" r="r" b="b"/>
              <a:pathLst>
                <a:path w="93571" h="66811">
                  <a:moveTo>
                    <a:pt x="0" y="0"/>
                  </a:moveTo>
                  <a:lnTo>
                    <a:pt x="93572" y="66811"/>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DD9B782A-FCC9-438A-9DF7-28160A360A45}"/>
                </a:ext>
              </a:extLst>
            </p:cNvPr>
            <p:cNvSpPr/>
            <p:nvPr/>
          </p:nvSpPr>
          <p:spPr>
            <a:xfrm>
              <a:off x="4539738" y="3295113"/>
              <a:ext cx="6960" cy="88447"/>
            </a:xfrm>
            <a:custGeom>
              <a:avLst/>
              <a:gdLst>
                <a:gd name="connsiteX0" fmla="*/ 0 w 6960"/>
                <a:gd name="connsiteY0" fmla="*/ 88448 h 88447"/>
                <a:gd name="connsiteX1" fmla="*/ 6961 w 6960"/>
                <a:gd name="connsiteY1" fmla="*/ 0 h 88447"/>
              </a:gdLst>
              <a:ahLst/>
              <a:cxnLst>
                <a:cxn ang="0">
                  <a:pos x="connsiteX0" y="connsiteY0"/>
                </a:cxn>
                <a:cxn ang="0">
                  <a:pos x="connsiteX1" y="connsiteY1"/>
                </a:cxn>
              </a:cxnLst>
              <a:rect l="l" t="t" r="r" b="b"/>
              <a:pathLst>
                <a:path w="6960" h="88447">
                  <a:moveTo>
                    <a:pt x="0" y="88448"/>
                  </a:moveTo>
                  <a:lnTo>
                    <a:pt x="6961" y="0"/>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7457777-3C38-4A26-ADE4-1D19A8A07919}"/>
                </a:ext>
              </a:extLst>
            </p:cNvPr>
            <p:cNvSpPr/>
            <p:nvPr/>
          </p:nvSpPr>
          <p:spPr>
            <a:xfrm>
              <a:off x="4767011" y="3570267"/>
              <a:ext cx="166299" cy="11445"/>
            </a:xfrm>
            <a:custGeom>
              <a:avLst/>
              <a:gdLst>
                <a:gd name="connsiteX0" fmla="*/ 0 w 166299"/>
                <a:gd name="connsiteY0" fmla="*/ 11446 h 11445"/>
                <a:gd name="connsiteX1" fmla="*/ 166300 w 166299"/>
                <a:gd name="connsiteY1" fmla="*/ 0 h 11445"/>
              </a:gdLst>
              <a:ahLst/>
              <a:cxnLst>
                <a:cxn ang="0">
                  <a:pos x="connsiteX0" y="connsiteY0"/>
                </a:cxn>
                <a:cxn ang="0">
                  <a:pos x="connsiteX1" y="connsiteY1"/>
                </a:cxn>
              </a:cxnLst>
              <a:rect l="l" t="t" r="r" b="b"/>
              <a:pathLst>
                <a:path w="166299" h="11445">
                  <a:moveTo>
                    <a:pt x="0" y="11446"/>
                  </a:moveTo>
                  <a:lnTo>
                    <a:pt x="166300" y="0"/>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E4D0317-BFB4-4D51-92DB-A909A390657C}"/>
                </a:ext>
              </a:extLst>
            </p:cNvPr>
            <p:cNvSpPr/>
            <p:nvPr/>
          </p:nvSpPr>
          <p:spPr>
            <a:xfrm>
              <a:off x="4539738" y="3824392"/>
              <a:ext cx="22289" cy="86926"/>
            </a:xfrm>
            <a:custGeom>
              <a:avLst/>
              <a:gdLst>
                <a:gd name="connsiteX0" fmla="*/ 0 w 22289"/>
                <a:gd name="connsiteY0" fmla="*/ 0 h 86926"/>
                <a:gd name="connsiteX1" fmla="*/ 22290 w 22289"/>
                <a:gd name="connsiteY1" fmla="*/ 86927 h 86926"/>
              </a:gdLst>
              <a:ahLst/>
              <a:cxnLst>
                <a:cxn ang="0">
                  <a:pos x="connsiteX0" y="connsiteY0"/>
                </a:cxn>
                <a:cxn ang="0">
                  <a:pos x="connsiteX1" y="connsiteY1"/>
                </a:cxn>
              </a:cxnLst>
              <a:rect l="l" t="t" r="r" b="b"/>
              <a:pathLst>
                <a:path w="22289" h="86926">
                  <a:moveTo>
                    <a:pt x="0" y="0"/>
                  </a:moveTo>
                  <a:lnTo>
                    <a:pt x="22290" y="86927"/>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F1D2A8B-1A83-4191-82CD-34756E443159}"/>
                </a:ext>
              </a:extLst>
            </p:cNvPr>
            <p:cNvSpPr/>
            <p:nvPr/>
          </p:nvSpPr>
          <p:spPr>
            <a:xfrm>
              <a:off x="4686790" y="3759863"/>
              <a:ext cx="142564" cy="71298"/>
            </a:xfrm>
            <a:custGeom>
              <a:avLst/>
              <a:gdLst>
                <a:gd name="connsiteX0" fmla="*/ 0 w 142564"/>
                <a:gd name="connsiteY0" fmla="*/ 0 h 71298"/>
                <a:gd name="connsiteX1" fmla="*/ 142564 w 142564"/>
                <a:gd name="connsiteY1" fmla="*/ 71298 h 71298"/>
              </a:gdLst>
              <a:ahLst/>
              <a:cxnLst>
                <a:cxn ang="0">
                  <a:pos x="connsiteX0" y="connsiteY0"/>
                </a:cxn>
                <a:cxn ang="0">
                  <a:pos x="connsiteX1" y="connsiteY1"/>
                </a:cxn>
              </a:cxnLst>
              <a:rect l="l" t="t" r="r" b="b"/>
              <a:pathLst>
                <a:path w="142564" h="71298">
                  <a:moveTo>
                    <a:pt x="0" y="0"/>
                  </a:moveTo>
                  <a:lnTo>
                    <a:pt x="142564" y="71298"/>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9DC1FDE-D303-4DFD-9C3B-8594A73F5AF5}"/>
                </a:ext>
              </a:extLst>
            </p:cNvPr>
            <p:cNvSpPr/>
            <p:nvPr/>
          </p:nvSpPr>
          <p:spPr>
            <a:xfrm>
              <a:off x="8405439" y="4593272"/>
              <a:ext cx="118144" cy="31181"/>
            </a:xfrm>
            <a:custGeom>
              <a:avLst/>
              <a:gdLst>
                <a:gd name="connsiteX0" fmla="*/ 118144 w 118144"/>
                <a:gd name="connsiteY0" fmla="*/ 0 h 31181"/>
                <a:gd name="connsiteX1" fmla="*/ 0 w 118144"/>
                <a:gd name="connsiteY1" fmla="*/ 31181 h 31181"/>
              </a:gdLst>
              <a:ahLst/>
              <a:cxnLst>
                <a:cxn ang="0">
                  <a:pos x="connsiteX0" y="connsiteY0"/>
                </a:cxn>
                <a:cxn ang="0">
                  <a:pos x="connsiteX1" y="connsiteY1"/>
                </a:cxn>
              </a:cxnLst>
              <a:rect l="l" t="t" r="r" b="b"/>
              <a:pathLst>
                <a:path w="118144" h="31181">
                  <a:moveTo>
                    <a:pt x="118144" y="0"/>
                  </a:moveTo>
                  <a:lnTo>
                    <a:pt x="0" y="31181"/>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EABA013-BB68-4AE4-B009-AD2A219F7D31}"/>
                </a:ext>
              </a:extLst>
            </p:cNvPr>
            <p:cNvSpPr/>
            <p:nvPr/>
          </p:nvSpPr>
          <p:spPr>
            <a:xfrm>
              <a:off x="8349524" y="4836332"/>
              <a:ext cx="67668" cy="65670"/>
            </a:xfrm>
            <a:custGeom>
              <a:avLst/>
              <a:gdLst>
                <a:gd name="connsiteX0" fmla="*/ 0 w 67668"/>
                <a:gd name="connsiteY0" fmla="*/ 0 h 65670"/>
                <a:gd name="connsiteX1" fmla="*/ 67668 w 67668"/>
                <a:gd name="connsiteY1" fmla="*/ 65670 h 65670"/>
              </a:gdLst>
              <a:ahLst/>
              <a:cxnLst>
                <a:cxn ang="0">
                  <a:pos x="connsiteX0" y="connsiteY0"/>
                </a:cxn>
                <a:cxn ang="0">
                  <a:pos x="connsiteX1" y="connsiteY1"/>
                </a:cxn>
              </a:cxnLst>
              <a:rect l="l" t="t" r="r" b="b"/>
              <a:pathLst>
                <a:path w="67668" h="65670">
                  <a:moveTo>
                    <a:pt x="0" y="0"/>
                  </a:moveTo>
                  <a:lnTo>
                    <a:pt x="67668" y="65670"/>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4A73A93-9366-46D5-A28A-E3E028FE632D}"/>
                </a:ext>
              </a:extLst>
            </p:cNvPr>
            <p:cNvSpPr/>
            <p:nvPr/>
          </p:nvSpPr>
          <p:spPr>
            <a:xfrm>
              <a:off x="7929858" y="4887781"/>
              <a:ext cx="103423" cy="143737"/>
            </a:xfrm>
            <a:custGeom>
              <a:avLst/>
              <a:gdLst>
                <a:gd name="connsiteX0" fmla="*/ 103424 w 103423"/>
                <a:gd name="connsiteY0" fmla="*/ 0 h 143737"/>
                <a:gd name="connsiteX1" fmla="*/ 0 w 103423"/>
                <a:gd name="connsiteY1" fmla="*/ 143737 h 143737"/>
              </a:gdLst>
              <a:ahLst/>
              <a:cxnLst>
                <a:cxn ang="0">
                  <a:pos x="connsiteX0" y="connsiteY0"/>
                </a:cxn>
                <a:cxn ang="0">
                  <a:pos x="connsiteX1" y="connsiteY1"/>
                </a:cxn>
              </a:cxnLst>
              <a:rect l="l" t="t" r="r" b="b"/>
              <a:pathLst>
                <a:path w="103423" h="143737">
                  <a:moveTo>
                    <a:pt x="103424" y="0"/>
                  </a:moveTo>
                  <a:lnTo>
                    <a:pt x="0" y="143737"/>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C9D27FF-8A9A-4A8D-9749-8A6B794817CC}"/>
                </a:ext>
              </a:extLst>
            </p:cNvPr>
            <p:cNvSpPr/>
            <p:nvPr/>
          </p:nvSpPr>
          <p:spPr>
            <a:xfrm>
              <a:off x="7902585" y="4496610"/>
              <a:ext cx="86230" cy="40725"/>
            </a:xfrm>
            <a:custGeom>
              <a:avLst/>
              <a:gdLst>
                <a:gd name="connsiteX0" fmla="*/ 86231 w 86230"/>
                <a:gd name="connsiteY0" fmla="*/ 40725 h 40725"/>
                <a:gd name="connsiteX1" fmla="*/ 0 w 86230"/>
                <a:gd name="connsiteY1" fmla="*/ 0 h 40725"/>
              </a:gdLst>
              <a:ahLst/>
              <a:cxnLst>
                <a:cxn ang="0">
                  <a:pos x="connsiteX0" y="connsiteY0"/>
                </a:cxn>
                <a:cxn ang="0">
                  <a:pos x="connsiteX1" y="connsiteY1"/>
                </a:cxn>
              </a:cxnLst>
              <a:rect l="l" t="t" r="r" b="b"/>
              <a:pathLst>
                <a:path w="86230" h="40725">
                  <a:moveTo>
                    <a:pt x="86231" y="40725"/>
                  </a:moveTo>
                  <a:lnTo>
                    <a:pt x="0" y="0"/>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75C90490-2A8A-4674-9BA6-68199B465CE1}"/>
                </a:ext>
              </a:extLst>
            </p:cNvPr>
            <p:cNvSpPr/>
            <p:nvPr/>
          </p:nvSpPr>
          <p:spPr>
            <a:xfrm>
              <a:off x="7786875" y="4701341"/>
              <a:ext cx="155040" cy="68256"/>
            </a:xfrm>
            <a:custGeom>
              <a:avLst/>
              <a:gdLst>
                <a:gd name="connsiteX0" fmla="*/ 155041 w 155040"/>
                <a:gd name="connsiteY0" fmla="*/ 0 h 68256"/>
                <a:gd name="connsiteX1" fmla="*/ 0 w 155040"/>
                <a:gd name="connsiteY1" fmla="*/ 68256 h 68256"/>
              </a:gdLst>
              <a:ahLst/>
              <a:cxnLst>
                <a:cxn ang="0">
                  <a:pos x="connsiteX0" y="connsiteY0"/>
                </a:cxn>
                <a:cxn ang="0">
                  <a:pos x="connsiteX1" y="connsiteY1"/>
                </a:cxn>
              </a:cxnLst>
              <a:rect l="l" t="t" r="r" b="b"/>
              <a:pathLst>
                <a:path w="155040" h="68256">
                  <a:moveTo>
                    <a:pt x="155041" y="0"/>
                  </a:moveTo>
                  <a:lnTo>
                    <a:pt x="0" y="68256"/>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5D899902-DF1B-4DE0-9257-6195A7F30922}"/>
                </a:ext>
              </a:extLst>
            </p:cNvPr>
            <p:cNvSpPr/>
            <p:nvPr/>
          </p:nvSpPr>
          <p:spPr>
            <a:xfrm>
              <a:off x="6275232" y="2151034"/>
              <a:ext cx="261963" cy="26161"/>
            </a:xfrm>
            <a:custGeom>
              <a:avLst/>
              <a:gdLst>
                <a:gd name="connsiteX0" fmla="*/ 261963 w 261963"/>
                <a:gd name="connsiteY0" fmla="*/ 26162 h 26161"/>
                <a:gd name="connsiteX1" fmla="*/ 0 w 261963"/>
                <a:gd name="connsiteY1" fmla="*/ 0 h 26161"/>
              </a:gdLst>
              <a:ahLst/>
              <a:cxnLst>
                <a:cxn ang="0">
                  <a:pos x="connsiteX0" y="connsiteY0"/>
                </a:cxn>
                <a:cxn ang="0">
                  <a:pos x="connsiteX1" y="connsiteY1"/>
                </a:cxn>
              </a:cxnLst>
              <a:rect l="l" t="t" r="r" b="b"/>
              <a:pathLst>
                <a:path w="261963" h="26161">
                  <a:moveTo>
                    <a:pt x="261963" y="26162"/>
                  </a:moveTo>
                  <a:lnTo>
                    <a:pt x="0" y="0"/>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1B6D046C-FF51-45C8-8F05-D1BB4662618B}"/>
                </a:ext>
              </a:extLst>
            </p:cNvPr>
            <p:cNvSpPr/>
            <p:nvPr/>
          </p:nvSpPr>
          <p:spPr>
            <a:xfrm>
              <a:off x="5899803" y="2242676"/>
              <a:ext cx="183340" cy="109095"/>
            </a:xfrm>
            <a:custGeom>
              <a:avLst/>
              <a:gdLst>
                <a:gd name="connsiteX0" fmla="*/ 183340 w 183340"/>
                <a:gd name="connsiteY0" fmla="*/ 0 h 109095"/>
                <a:gd name="connsiteX1" fmla="*/ 0 w 183340"/>
                <a:gd name="connsiteY1" fmla="*/ 109096 h 109095"/>
              </a:gdLst>
              <a:ahLst/>
              <a:cxnLst>
                <a:cxn ang="0">
                  <a:pos x="connsiteX0" y="connsiteY0"/>
                </a:cxn>
                <a:cxn ang="0">
                  <a:pos x="connsiteX1" y="connsiteY1"/>
                </a:cxn>
              </a:cxnLst>
              <a:rect l="l" t="t" r="r" b="b"/>
              <a:pathLst>
                <a:path w="183340" h="109095">
                  <a:moveTo>
                    <a:pt x="183340" y="0"/>
                  </a:moveTo>
                  <a:lnTo>
                    <a:pt x="0" y="109096"/>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52475D19-9E2D-415D-BCD0-07C5BEF44160}"/>
                </a:ext>
              </a:extLst>
            </p:cNvPr>
            <p:cNvSpPr/>
            <p:nvPr/>
          </p:nvSpPr>
          <p:spPr>
            <a:xfrm>
              <a:off x="6428066" y="2412879"/>
              <a:ext cx="122214" cy="34945"/>
            </a:xfrm>
            <a:custGeom>
              <a:avLst/>
              <a:gdLst>
                <a:gd name="connsiteX0" fmla="*/ 122214 w 122214"/>
                <a:gd name="connsiteY0" fmla="*/ 0 h 34945"/>
                <a:gd name="connsiteX1" fmla="*/ 0 w 122214"/>
                <a:gd name="connsiteY1" fmla="*/ 34946 h 34945"/>
              </a:gdLst>
              <a:ahLst/>
              <a:cxnLst>
                <a:cxn ang="0">
                  <a:pos x="connsiteX0" y="connsiteY0"/>
                </a:cxn>
                <a:cxn ang="0">
                  <a:pos x="connsiteX1" y="connsiteY1"/>
                </a:cxn>
              </a:cxnLst>
              <a:rect l="l" t="t" r="r" b="b"/>
              <a:pathLst>
                <a:path w="122214" h="34945">
                  <a:moveTo>
                    <a:pt x="122214" y="0"/>
                  </a:moveTo>
                  <a:lnTo>
                    <a:pt x="0" y="34946"/>
                  </a:lnTo>
                </a:path>
              </a:pathLst>
            </a:custGeom>
            <a:ln w="22822"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A9D418A-0B2C-47B4-9DD7-73A6F2291EFA}"/>
                </a:ext>
              </a:extLst>
            </p:cNvPr>
            <p:cNvSpPr/>
            <p:nvPr/>
          </p:nvSpPr>
          <p:spPr>
            <a:xfrm>
              <a:off x="6953172" y="2262221"/>
              <a:ext cx="474630" cy="181230"/>
            </a:xfrm>
            <a:custGeom>
              <a:avLst/>
              <a:gdLst>
                <a:gd name="connsiteX0" fmla="*/ 0 w 474630"/>
                <a:gd name="connsiteY0" fmla="*/ 0 h 181230"/>
                <a:gd name="connsiteX1" fmla="*/ 474631 w 474630"/>
                <a:gd name="connsiteY1" fmla="*/ 181230 h 181230"/>
              </a:gdLst>
              <a:ahLst/>
              <a:cxnLst>
                <a:cxn ang="0">
                  <a:pos x="connsiteX0" y="connsiteY0"/>
                </a:cxn>
                <a:cxn ang="0">
                  <a:pos x="connsiteX1" y="connsiteY1"/>
                </a:cxn>
              </a:cxnLst>
              <a:rect l="l" t="t" r="r" b="b"/>
              <a:pathLst>
                <a:path w="474630" h="181230">
                  <a:moveTo>
                    <a:pt x="0" y="0"/>
                  </a:moveTo>
                  <a:lnTo>
                    <a:pt x="474631" y="181230"/>
                  </a:lnTo>
                </a:path>
              </a:pathLst>
            </a:custGeom>
            <a:ln w="12704"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E9E991C-0D3E-43E9-90C3-68BAE202C4AF}"/>
                </a:ext>
              </a:extLst>
            </p:cNvPr>
            <p:cNvSpPr/>
            <p:nvPr/>
          </p:nvSpPr>
          <p:spPr>
            <a:xfrm>
              <a:off x="7015706" y="2047833"/>
              <a:ext cx="1571971" cy="859836"/>
            </a:xfrm>
            <a:custGeom>
              <a:avLst/>
              <a:gdLst>
                <a:gd name="connsiteX0" fmla="*/ 0 w 1571971"/>
                <a:gd name="connsiteY0" fmla="*/ 0 h 859836"/>
                <a:gd name="connsiteX1" fmla="*/ 1571971 w 1571971"/>
                <a:gd name="connsiteY1" fmla="*/ 859837 h 859836"/>
              </a:gdLst>
              <a:ahLst/>
              <a:cxnLst>
                <a:cxn ang="0">
                  <a:pos x="connsiteX0" y="connsiteY0"/>
                </a:cxn>
                <a:cxn ang="0">
                  <a:pos x="connsiteX1" y="connsiteY1"/>
                </a:cxn>
              </a:cxnLst>
              <a:rect l="l" t="t" r="r" b="b"/>
              <a:pathLst>
                <a:path w="1571971" h="859836">
                  <a:moveTo>
                    <a:pt x="0" y="0"/>
                  </a:moveTo>
                  <a:cubicBezTo>
                    <a:pt x="697149" y="125485"/>
                    <a:pt x="1377600" y="499772"/>
                    <a:pt x="1571971" y="859837"/>
                  </a:cubicBezTo>
                </a:path>
              </a:pathLst>
            </a:custGeom>
            <a:noFill/>
            <a:ln w="11411" cap="flat">
              <a:solidFill>
                <a:srgbClr val="CACCCC"/>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BA20CFB-C8E2-4480-BE3F-E41E139D2637}"/>
                </a:ext>
              </a:extLst>
            </p:cNvPr>
            <p:cNvSpPr/>
            <p:nvPr/>
          </p:nvSpPr>
          <p:spPr>
            <a:xfrm>
              <a:off x="3590591" y="1906377"/>
              <a:ext cx="3099210" cy="737698"/>
            </a:xfrm>
            <a:custGeom>
              <a:avLst/>
              <a:gdLst>
                <a:gd name="connsiteX0" fmla="*/ 0 w 3099210"/>
                <a:gd name="connsiteY0" fmla="*/ 737698 h 737698"/>
                <a:gd name="connsiteX1" fmla="*/ 2309896 w 3099210"/>
                <a:gd name="connsiteY1" fmla="*/ 0 h 737698"/>
                <a:gd name="connsiteX2" fmla="*/ 3099210 w 3099210"/>
                <a:gd name="connsiteY2" fmla="*/ 68788 h 737698"/>
              </a:gdLst>
              <a:ahLst/>
              <a:cxnLst>
                <a:cxn ang="0">
                  <a:pos x="connsiteX0" y="connsiteY0"/>
                </a:cxn>
                <a:cxn ang="0">
                  <a:pos x="connsiteX1" y="connsiteY1"/>
                </a:cxn>
                <a:cxn ang="0">
                  <a:pos x="connsiteX2" y="connsiteY2"/>
                </a:cxn>
              </a:cxnLst>
              <a:rect l="l" t="t" r="r" b="b"/>
              <a:pathLst>
                <a:path w="3099210" h="737698">
                  <a:moveTo>
                    <a:pt x="0" y="737698"/>
                  </a:moveTo>
                  <a:cubicBezTo>
                    <a:pt x="493573" y="311811"/>
                    <a:pt x="1361739" y="0"/>
                    <a:pt x="2309896" y="0"/>
                  </a:cubicBezTo>
                  <a:cubicBezTo>
                    <a:pt x="2575625" y="0"/>
                    <a:pt x="2856151" y="27721"/>
                    <a:pt x="3099210" y="68788"/>
                  </a:cubicBezTo>
                </a:path>
              </a:pathLst>
            </a:custGeom>
            <a:noFill/>
            <a:ln w="11411" cap="flat">
              <a:solidFill>
                <a:srgbClr val="CACCCC"/>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3010028-8BC8-4917-B886-BDF3931A3A89}"/>
                </a:ext>
              </a:extLst>
            </p:cNvPr>
            <p:cNvSpPr/>
            <p:nvPr/>
          </p:nvSpPr>
          <p:spPr>
            <a:xfrm>
              <a:off x="8393990" y="3836028"/>
              <a:ext cx="355992" cy="727773"/>
            </a:xfrm>
            <a:custGeom>
              <a:avLst/>
              <a:gdLst>
                <a:gd name="connsiteX0" fmla="*/ 349411 w 355992"/>
                <a:gd name="connsiteY0" fmla="*/ 0 h 727773"/>
                <a:gd name="connsiteX1" fmla="*/ 0 w 355992"/>
                <a:gd name="connsiteY1" fmla="*/ 727774 h 727773"/>
              </a:gdLst>
              <a:ahLst/>
              <a:cxnLst>
                <a:cxn ang="0">
                  <a:pos x="connsiteX0" y="connsiteY0"/>
                </a:cxn>
                <a:cxn ang="0">
                  <a:pos x="connsiteX1" y="connsiteY1"/>
                </a:cxn>
              </a:cxnLst>
              <a:rect l="l" t="t" r="r" b="b"/>
              <a:pathLst>
                <a:path w="355992" h="727773">
                  <a:moveTo>
                    <a:pt x="349411" y="0"/>
                  </a:moveTo>
                  <a:cubicBezTo>
                    <a:pt x="389122" y="254012"/>
                    <a:pt x="246178" y="523918"/>
                    <a:pt x="0" y="727774"/>
                  </a:cubicBezTo>
                </a:path>
              </a:pathLst>
            </a:custGeom>
            <a:noFill/>
            <a:ln w="11411" cap="flat">
              <a:solidFill>
                <a:srgbClr val="CACCCC"/>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818530F-4A58-4D83-9D85-3FC21A2DBE36}"/>
                </a:ext>
              </a:extLst>
            </p:cNvPr>
            <p:cNvSpPr/>
            <p:nvPr/>
          </p:nvSpPr>
          <p:spPr>
            <a:xfrm>
              <a:off x="3960390" y="4485507"/>
              <a:ext cx="3982058" cy="696174"/>
            </a:xfrm>
            <a:custGeom>
              <a:avLst/>
              <a:gdLst>
                <a:gd name="connsiteX0" fmla="*/ 3982058 w 3982058"/>
                <a:gd name="connsiteY0" fmla="*/ 345197 h 696174"/>
                <a:gd name="connsiteX1" fmla="*/ 2266002 w 3982058"/>
                <a:gd name="connsiteY1" fmla="*/ 696174 h 696174"/>
                <a:gd name="connsiteX2" fmla="*/ 0 w 3982058"/>
                <a:gd name="connsiteY2" fmla="*/ 0 h 696174"/>
              </a:gdLst>
              <a:ahLst/>
              <a:cxnLst>
                <a:cxn ang="0">
                  <a:pos x="connsiteX0" y="connsiteY0"/>
                </a:cxn>
                <a:cxn ang="0">
                  <a:pos x="connsiteX1" y="connsiteY1"/>
                </a:cxn>
                <a:cxn ang="0">
                  <a:pos x="connsiteX2" y="connsiteY2"/>
                </a:cxn>
              </a:cxnLst>
              <a:rect l="l" t="t" r="r" b="b"/>
              <a:pathLst>
                <a:path w="3982058" h="696174">
                  <a:moveTo>
                    <a:pt x="3982058" y="345197"/>
                  </a:moveTo>
                  <a:cubicBezTo>
                    <a:pt x="3511954" y="564796"/>
                    <a:pt x="2915261" y="696174"/>
                    <a:pt x="2266002" y="696174"/>
                  </a:cubicBezTo>
                  <a:cubicBezTo>
                    <a:pt x="1325261" y="696174"/>
                    <a:pt x="494981" y="420412"/>
                    <a:pt x="0" y="0"/>
                  </a:cubicBezTo>
                </a:path>
              </a:pathLst>
            </a:custGeom>
            <a:noFill/>
            <a:ln w="11411" cap="flat">
              <a:solidFill>
                <a:srgbClr val="CACCCC"/>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37" name="Graphic 5">
            <a:extLst>
              <a:ext uri="{FF2B5EF4-FFF2-40B4-BE49-F238E27FC236}">
                <a16:creationId xmlns:a16="http://schemas.microsoft.com/office/drawing/2014/main" id="{D658F52A-9D06-48DE-91C5-F9482EA9FE73}"/>
              </a:ext>
            </a:extLst>
          </p:cNvPr>
          <p:cNvGrpSpPr/>
          <p:nvPr/>
        </p:nvGrpSpPr>
        <p:grpSpPr>
          <a:xfrm>
            <a:off x="2660327" y="1944404"/>
            <a:ext cx="6159110" cy="3238835"/>
            <a:chOff x="2507286" y="1926873"/>
            <a:chExt cx="6242125" cy="3282490"/>
          </a:xfrm>
          <a:noFill/>
        </p:grpSpPr>
        <p:sp>
          <p:nvSpPr>
            <p:cNvPr id="38" name="Freeform: Shape 37">
              <a:extLst>
                <a:ext uri="{FF2B5EF4-FFF2-40B4-BE49-F238E27FC236}">
                  <a16:creationId xmlns:a16="http://schemas.microsoft.com/office/drawing/2014/main" id="{08ABFBA1-1874-4D34-93B5-5231E908CB70}"/>
                </a:ext>
              </a:extLst>
            </p:cNvPr>
            <p:cNvSpPr/>
            <p:nvPr/>
          </p:nvSpPr>
          <p:spPr>
            <a:xfrm>
              <a:off x="2998121" y="2396908"/>
              <a:ext cx="614836" cy="614647"/>
            </a:xfrm>
            <a:custGeom>
              <a:avLst/>
              <a:gdLst>
                <a:gd name="connsiteX0" fmla="*/ 614836 w 614836"/>
                <a:gd name="connsiteY0" fmla="*/ 307324 h 614647"/>
                <a:gd name="connsiteX1" fmla="*/ 307418 w 614836"/>
                <a:gd name="connsiteY1" fmla="*/ 614647 h 614647"/>
                <a:gd name="connsiteX2" fmla="*/ 0 w 614836"/>
                <a:gd name="connsiteY2" fmla="*/ 307324 h 614647"/>
                <a:gd name="connsiteX3" fmla="*/ 307418 w 614836"/>
                <a:gd name="connsiteY3" fmla="*/ 0 h 614647"/>
                <a:gd name="connsiteX4" fmla="*/ 614836 w 614836"/>
                <a:gd name="connsiteY4" fmla="*/ 307324 h 61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836" h="614647">
                  <a:moveTo>
                    <a:pt x="614836" y="307324"/>
                  </a:moveTo>
                  <a:cubicBezTo>
                    <a:pt x="614836" y="477054"/>
                    <a:pt x="477201" y="614647"/>
                    <a:pt x="307418" y="614647"/>
                  </a:cubicBezTo>
                  <a:cubicBezTo>
                    <a:pt x="137636" y="614647"/>
                    <a:pt x="0" y="477054"/>
                    <a:pt x="0" y="307324"/>
                  </a:cubicBezTo>
                  <a:cubicBezTo>
                    <a:pt x="0" y="137593"/>
                    <a:pt x="137636" y="0"/>
                    <a:pt x="307418" y="0"/>
                  </a:cubicBezTo>
                  <a:cubicBezTo>
                    <a:pt x="477201" y="0"/>
                    <a:pt x="614836" y="137593"/>
                    <a:pt x="614836" y="307324"/>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403C1547-5111-4757-A483-6BED408DB0EC}"/>
                </a:ext>
              </a:extLst>
            </p:cNvPr>
            <p:cNvSpPr/>
            <p:nvPr/>
          </p:nvSpPr>
          <p:spPr>
            <a:xfrm>
              <a:off x="2537450" y="2228112"/>
              <a:ext cx="359072" cy="358962"/>
            </a:xfrm>
            <a:custGeom>
              <a:avLst/>
              <a:gdLst>
                <a:gd name="connsiteX0" fmla="*/ 359073 w 359072"/>
                <a:gd name="connsiteY0" fmla="*/ 179481 h 358962"/>
                <a:gd name="connsiteX1" fmla="*/ 179536 w 359072"/>
                <a:gd name="connsiteY1" fmla="*/ 358962 h 358962"/>
                <a:gd name="connsiteX2" fmla="*/ 0 w 359072"/>
                <a:gd name="connsiteY2" fmla="*/ 179481 h 358962"/>
                <a:gd name="connsiteX3" fmla="*/ 179536 w 359072"/>
                <a:gd name="connsiteY3" fmla="*/ 0 h 358962"/>
                <a:gd name="connsiteX4" fmla="*/ 359073 w 359072"/>
                <a:gd name="connsiteY4" fmla="*/ 179481 h 35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072" h="358962">
                  <a:moveTo>
                    <a:pt x="359073" y="179481"/>
                  </a:moveTo>
                  <a:cubicBezTo>
                    <a:pt x="359073" y="278606"/>
                    <a:pt x="278692" y="358962"/>
                    <a:pt x="179536" y="358962"/>
                  </a:cubicBezTo>
                  <a:cubicBezTo>
                    <a:pt x="80381" y="358962"/>
                    <a:pt x="0" y="278606"/>
                    <a:pt x="0" y="179481"/>
                  </a:cubicBezTo>
                  <a:cubicBezTo>
                    <a:pt x="0" y="80356"/>
                    <a:pt x="80381" y="0"/>
                    <a:pt x="179536" y="0"/>
                  </a:cubicBezTo>
                  <a:cubicBezTo>
                    <a:pt x="278692" y="0"/>
                    <a:pt x="359073" y="80356"/>
                    <a:pt x="359073" y="179481"/>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34B5C46-F33D-4096-94AB-58A9D900E276}"/>
                </a:ext>
              </a:extLst>
            </p:cNvPr>
            <p:cNvSpPr/>
            <p:nvPr/>
          </p:nvSpPr>
          <p:spPr>
            <a:xfrm>
              <a:off x="3141712" y="1995319"/>
              <a:ext cx="263142" cy="263061"/>
            </a:xfrm>
            <a:custGeom>
              <a:avLst/>
              <a:gdLst>
                <a:gd name="connsiteX0" fmla="*/ 263143 w 263142"/>
                <a:gd name="connsiteY0" fmla="*/ 131531 h 263061"/>
                <a:gd name="connsiteX1" fmla="*/ 131571 w 263142"/>
                <a:gd name="connsiteY1" fmla="*/ 263062 h 263061"/>
                <a:gd name="connsiteX2" fmla="*/ 0 w 263142"/>
                <a:gd name="connsiteY2" fmla="*/ 131531 h 263061"/>
                <a:gd name="connsiteX3" fmla="*/ 131571 w 263142"/>
                <a:gd name="connsiteY3" fmla="*/ 0 h 263061"/>
                <a:gd name="connsiteX4" fmla="*/ 263143 w 263142"/>
                <a:gd name="connsiteY4" fmla="*/ 131531 h 263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42" h="263061">
                  <a:moveTo>
                    <a:pt x="263143" y="131531"/>
                  </a:moveTo>
                  <a:cubicBezTo>
                    <a:pt x="263143" y="204173"/>
                    <a:pt x="204236" y="263062"/>
                    <a:pt x="131571" y="263062"/>
                  </a:cubicBezTo>
                  <a:cubicBezTo>
                    <a:pt x="58907" y="263062"/>
                    <a:pt x="0" y="204173"/>
                    <a:pt x="0" y="131531"/>
                  </a:cubicBezTo>
                  <a:cubicBezTo>
                    <a:pt x="0" y="58888"/>
                    <a:pt x="58907" y="0"/>
                    <a:pt x="131571" y="0"/>
                  </a:cubicBezTo>
                  <a:cubicBezTo>
                    <a:pt x="204236" y="0"/>
                    <a:pt x="263143" y="58888"/>
                    <a:pt x="263143" y="131531"/>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264B6CC-6F9C-48D5-9A81-8456E1F259D2}"/>
                </a:ext>
              </a:extLst>
            </p:cNvPr>
            <p:cNvSpPr/>
            <p:nvPr/>
          </p:nvSpPr>
          <p:spPr>
            <a:xfrm>
              <a:off x="3607137" y="2195334"/>
              <a:ext cx="224724" cy="224655"/>
            </a:xfrm>
            <a:custGeom>
              <a:avLst/>
              <a:gdLst>
                <a:gd name="connsiteX0" fmla="*/ 224725 w 224724"/>
                <a:gd name="connsiteY0" fmla="*/ 112328 h 224655"/>
                <a:gd name="connsiteX1" fmla="*/ 112363 w 224724"/>
                <a:gd name="connsiteY1" fmla="*/ 224656 h 224655"/>
                <a:gd name="connsiteX2" fmla="*/ 0 w 224724"/>
                <a:gd name="connsiteY2" fmla="*/ 112328 h 224655"/>
                <a:gd name="connsiteX3" fmla="*/ 112363 w 224724"/>
                <a:gd name="connsiteY3" fmla="*/ 0 h 224655"/>
                <a:gd name="connsiteX4" fmla="*/ 224725 w 224724"/>
                <a:gd name="connsiteY4" fmla="*/ 112328 h 22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24" h="224655">
                  <a:moveTo>
                    <a:pt x="224725" y="112328"/>
                  </a:moveTo>
                  <a:cubicBezTo>
                    <a:pt x="224725" y="174365"/>
                    <a:pt x="174418" y="224656"/>
                    <a:pt x="112363" y="224656"/>
                  </a:cubicBezTo>
                  <a:cubicBezTo>
                    <a:pt x="50306" y="224656"/>
                    <a:pt x="0" y="174365"/>
                    <a:pt x="0" y="112328"/>
                  </a:cubicBezTo>
                  <a:cubicBezTo>
                    <a:pt x="0" y="50291"/>
                    <a:pt x="50307" y="0"/>
                    <a:pt x="112363" y="0"/>
                  </a:cubicBezTo>
                  <a:cubicBezTo>
                    <a:pt x="174419" y="0"/>
                    <a:pt x="224725" y="50291"/>
                    <a:pt x="224725" y="112328"/>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F78E99CD-DB6C-4C1A-93FA-3F380E75E539}"/>
                </a:ext>
              </a:extLst>
            </p:cNvPr>
            <p:cNvSpPr/>
            <p:nvPr/>
          </p:nvSpPr>
          <p:spPr>
            <a:xfrm>
              <a:off x="2726648" y="2811997"/>
              <a:ext cx="224724" cy="224655"/>
            </a:xfrm>
            <a:custGeom>
              <a:avLst/>
              <a:gdLst>
                <a:gd name="connsiteX0" fmla="*/ 224725 w 224724"/>
                <a:gd name="connsiteY0" fmla="*/ 112328 h 224655"/>
                <a:gd name="connsiteX1" fmla="*/ 112362 w 224724"/>
                <a:gd name="connsiteY1" fmla="*/ 224656 h 224655"/>
                <a:gd name="connsiteX2" fmla="*/ 0 w 224724"/>
                <a:gd name="connsiteY2" fmla="*/ 112328 h 224655"/>
                <a:gd name="connsiteX3" fmla="*/ 112362 w 224724"/>
                <a:gd name="connsiteY3" fmla="*/ 0 h 224655"/>
                <a:gd name="connsiteX4" fmla="*/ 224725 w 224724"/>
                <a:gd name="connsiteY4" fmla="*/ 112328 h 22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24" h="224655">
                  <a:moveTo>
                    <a:pt x="224725" y="112328"/>
                  </a:moveTo>
                  <a:cubicBezTo>
                    <a:pt x="224725" y="174365"/>
                    <a:pt x="174419" y="224656"/>
                    <a:pt x="112362" y="224656"/>
                  </a:cubicBezTo>
                  <a:cubicBezTo>
                    <a:pt x="50306" y="224656"/>
                    <a:pt x="0" y="174365"/>
                    <a:pt x="0" y="112328"/>
                  </a:cubicBezTo>
                  <a:cubicBezTo>
                    <a:pt x="0" y="50291"/>
                    <a:pt x="50306" y="0"/>
                    <a:pt x="112362" y="0"/>
                  </a:cubicBezTo>
                  <a:cubicBezTo>
                    <a:pt x="174418" y="0"/>
                    <a:pt x="224725" y="50291"/>
                    <a:pt x="224725" y="112328"/>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72505FC-3265-404A-8610-F31A3846D2D3}"/>
                </a:ext>
              </a:extLst>
            </p:cNvPr>
            <p:cNvSpPr/>
            <p:nvPr/>
          </p:nvSpPr>
          <p:spPr>
            <a:xfrm>
              <a:off x="4073438" y="3221876"/>
              <a:ext cx="224724" cy="224655"/>
            </a:xfrm>
            <a:custGeom>
              <a:avLst/>
              <a:gdLst>
                <a:gd name="connsiteX0" fmla="*/ 224725 w 224724"/>
                <a:gd name="connsiteY0" fmla="*/ 112328 h 224655"/>
                <a:gd name="connsiteX1" fmla="*/ 112362 w 224724"/>
                <a:gd name="connsiteY1" fmla="*/ 224656 h 224655"/>
                <a:gd name="connsiteX2" fmla="*/ 0 w 224724"/>
                <a:gd name="connsiteY2" fmla="*/ 112328 h 224655"/>
                <a:gd name="connsiteX3" fmla="*/ 112362 w 224724"/>
                <a:gd name="connsiteY3" fmla="*/ 0 h 224655"/>
                <a:gd name="connsiteX4" fmla="*/ 224725 w 224724"/>
                <a:gd name="connsiteY4" fmla="*/ 112328 h 22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24" h="224655">
                  <a:moveTo>
                    <a:pt x="224725" y="112328"/>
                  </a:moveTo>
                  <a:cubicBezTo>
                    <a:pt x="224725" y="174365"/>
                    <a:pt x="174418" y="224656"/>
                    <a:pt x="112362" y="224656"/>
                  </a:cubicBezTo>
                  <a:cubicBezTo>
                    <a:pt x="50306" y="224656"/>
                    <a:pt x="0" y="174365"/>
                    <a:pt x="0" y="112328"/>
                  </a:cubicBezTo>
                  <a:cubicBezTo>
                    <a:pt x="0" y="50291"/>
                    <a:pt x="50307" y="0"/>
                    <a:pt x="112362" y="0"/>
                  </a:cubicBezTo>
                  <a:cubicBezTo>
                    <a:pt x="174419" y="0"/>
                    <a:pt x="224725" y="50291"/>
                    <a:pt x="224725" y="112328"/>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FD5D358-EA3E-462F-97A6-E0918F7C2AD4}"/>
                </a:ext>
              </a:extLst>
            </p:cNvPr>
            <p:cNvSpPr/>
            <p:nvPr/>
          </p:nvSpPr>
          <p:spPr>
            <a:xfrm>
              <a:off x="4452100" y="3105973"/>
              <a:ext cx="189197" cy="189139"/>
            </a:xfrm>
            <a:custGeom>
              <a:avLst/>
              <a:gdLst>
                <a:gd name="connsiteX0" fmla="*/ 189198 w 189197"/>
                <a:gd name="connsiteY0" fmla="*/ 94570 h 189139"/>
                <a:gd name="connsiteX1" fmla="*/ 94599 w 189197"/>
                <a:gd name="connsiteY1" fmla="*/ 189140 h 189139"/>
                <a:gd name="connsiteX2" fmla="*/ 0 w 189197"/>
                <a:gd name="connsiteY2" fmla="*/ 94570 h 189139"/>
                <a:gd name="connsiteX3" fmla="*/ 94599 w 189197"/>
                <a:gd name="connsiteY3" fmla="*/ 0 h 189139"/>
                <a:gd name="connsiteX4" fmla="*/ 189198 w 189197"/>
                <a:gd name="connsiteY4" fmla="*/ 94570 h 189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97" h="189139">
                  <a:moveTo>
                    <a:pt x="189198" y="94570"/>
                  </a:moveTo>
                  <a:cubicBezTo>
                    <a:pt x="189198" y="146799"/>
                    <a:pt x="146844" y="189140"/>
                    <a:pt x="94599" y="189140"/>
                  </a:cubicBezTo>
                  <a:cubicBezTo>
                    <a:pt x="42353" y="189140"/>
                    <a:pt x="0" y="146799"/>
                    <a:pt x="0" y="94570"/>
                  </a:cubicBezTo>
                  <a:cubicBezTo>
                    <a:pt x="0" y="42340"/>
                    <a:pt x="42354" y="0"/>
                    <a:pt x="94599" y="0"/>
                  </a:cubicBezTo>
                  <a:cubicBezTo>
                    <a:pt x="146845" y="0"/>
                    <a:pt x="189198" y="42340"/>
                    <a:pt x="189198" y="94570"/>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23E546AF-98C4-4EEE-8016-FB3DA67E975F}"/>
                </a:ext>
              </a:extLst>
            </p:cNvPr>
            <p:cNvSpPr/>
            <p:nvPr/>
          </p:nvSpPr>
          <p:spPr>
            <a:xfrm>
              <a:off x="4933311" y="3475697"/>
              <a:ext cx="189197" cy="189139"/>
            </a:xfrm>
            <a:custGeom>
              <a:avLst/>
              <a:gdLst>
                <a:gd name="connsiteX0" fmla="*/ 189198 w 189197"/>
                <a:gd name="connsiteY0" fmla="*/ 94570 h 189139"/>
                <a:gd name="connsiteX1" fmla="*/ 94599 w 189197"/>
                <a:gd name="connsiteY1" fmla="*/ 189140 h 189139"/>
                <a:gd name="connsiteX2" fmla="*/ 0 w 189197"/>
                <a:gd name="connsiteY2" fmla="*/ 94570 h 189139"/>
                <a:gd name="connsiteX3" fmla="*/ 94599 w 189197"/>
                <a:gd name="connsiteY3" fmla="*/ 0 h 189139"/>
                <a:gd name="connsiteX4" fmla="*/ 189198 w 189197"/>
                <a:gd name="connsiteY4" fmla="*/ 94570 h 189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97" h="189139">
                  <a:moveTo>
                    <a:pt x="189198" y="94570"/>
                  </a:moveTo>
                  <a:cubicBezTo>
                    <a:pt x="189198" y="146799"/>
                    <a:pt x="146844" y="189140"/>
                    <a:pt x="94599" y="189140"/>
                  </a:cubicBezTo>
                  <a:cubicBezTo>
                    <a:pt x="42353" y="189140"/>
                    <a:pt x="0" y="146799"/>
                    <a:pt x="0" y="94570"/>
                  </a:cubicBezTo>
                  <a:cubicBezTo>
                    <a:pt x="0" y="42340"/>
                    <a:pt x="42354" y="0"/>
                    <a:pt x="94599" y="0"/>
                  </a:cubicBezTo>
                  <a:cubicBezTo>
                    <a:pt x="146845" y="0"/>
                    <a:pt x="189198" y="42340"/>
                    <a:pt x="189198" y="94570"/>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DB7D21C7-FD50-4629-87DA-518FB0783F80}"/>
                </a:ext>
              </a:extLst>
            </p:cNvPr>
            <p:cNvSpPr/>
            <p:nvPr/>
          </p:nvSpPr>
          <p:spPr>
            <a:xfrm>
              <a:off x="4808548" y="3787469"/>
              <a:ext cx="189197" cy="189139"/>
            </a:xfrm>
            <a:custGeom>
              <a:avLst/>
              <a:gdLst>
                <a:gd name="connsiteX0" fmla="*/ 189198 w 189197"/>
                <a:gd name="connsiteY0" fmla="*/ 94570 h 189139"/>
                <a:gd name="connsiteX1" fmla="*/ 94599 w 189197"/>
                <a:gd name="connsiteY1" fmla="*/ 189140 h 189139"/>
                <a:gd name="connsiteX2" fmla="*/ 0 w 189197"/>
                <a:gd name="connsiteY2" fmla="*/ 94570 h 189139"/>
                <a:gd name="connsiteX3" fmla="*/ 94599 w 189197"/>
                <a:gd name="connsiteY3" fmla="*/ 0 h 189139"/>
                <a:gd name="connsiteX4" fmla="*/ 189198 w 189197"/>
                <a:gd name="connsiteY4" fmla="*/ 94570 h 189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97" h="189139">
                  <a:moveTo>
                    <a:pt x="189198" y="94570"/>
                  </a:moveTo>
                  <a:cubicBezTo>
                    <a:pt x="189198" y="146800"/>
                    <a:pt x="146845" y="189140"/>
                    <a:pt x="94599" y="189140"/>
                  </a:cubicBezTo>
                  <a:cubicBezTo>
                    <a:pt x="42353" y="189140"/>
                    <a:pt x="0" y="146799"/>
                    <a:pt x="0" y="94570"/>
                  </a:cubicBezTo>
                  <a:cubicBezTo>
                    <a:pt x="0" y="42340"/>
                    <a:pt x="42354" y="0"/>
                    <a:pt x="94599" y="0"/>
                  </a:cubicBezTo>
                  <a:cubicBezTo>
                    <a:pt x="146845" y="0"/>
                    <a:pt x="189198" y="42341"/>
                    <a:pt x="189198" y="94570"/>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0757E28-04F4-460D-B9F4-0492682248A1}"/>
                </a:ext>
              </a:extLst>
            </p:cNvPr>
            <p:cNvSpPr/>
            <p:nvPr/>
          </p:nvSpPr>
          <p:spPr>
            <a:xfrm>
              <a:off x="4468151" y="3899303"/>
              <a:ext cx="189197" cy="189139"/>
            </a:xfrm>
            <a:custGeom>
              <a:avLst/>
              <a:gdLst>
                <a:gd name="connsiteX0" fmla="*/ 189198 w 189197"/>
                <a:gd name="connsiteY0" fmla="*/ 94570 h 189139"/>
                <a:gd name="connsiteX1" fmla="*/ 94599 w 189197"/>
                <a:gd name="connsiteY1" fmla="*/ 189140 h 189139"/>
                <a:gd name="connsiteX2" fmla="*/ 0 w 189197"/>
                <a:gd name="connsiteY2" fmla="*/ 94570 h 189139"/>
                <a:gd name="connsiteX3" fmla="*/ 94599 w 189197"/>
                <a:gd name="connsiteY3" fmla="*/ 0 h 189139"/>
                <a:gd name="connsiteX4" fmla="*/ 189198 w 189197"/>
                <a:gd name="connsiteY4" fmla="*/ 94570 h 189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97" h="189139">
                  <a:moveTo>
                    <a:pt x="189198" y="94570"/>
                  </a:moveTo>
                  <a:cubicBezTo>
                    <a:pt x="189198" y="146799"/>
                    <a:pt x="146845" y="189140"/>
                    <a:pt x="94599" y="189140"/>
                  </a:cubicBezTo>
                  <a:cubicBezTo>
                    <a:pt x="42353" y="189140"/>
                    <a:pt x="0" y="146799"/>
                    <a:pt x="0" y="94570"/>
                  </a:cubicBezTo>
                  <a:cubicBezTo>
                    <a:pt x="0" y="42340"/>
                    <a:pt x="42354" y="0"/>
                    <a:pt x="94599" y="0"/>
                  </a:cubicBezTo>
                  <a:cubicBezTo>
                    <a:pt x="146845" y="0"/>
                    <a:pt x="189198" y="42340"/>
                    <a:pt x="189198" y="94570"/>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7BAF8355-51C8-47BB-BCC8-33C24563016D}"/>
                </a:ext>
              </a:extLst>
            </p:cNvPr>
            <p:cNvSpPr/>
            <p:nvPr/>
          </p:nvSpPr>
          <p:spPr>
            <a:xfrm>
              <a:off x="7934917" y="4452653"/>
              <a:ext cx="468544" cy="468400"/>
            </a:xfrm>
            <a:custGeom>
              <a:avLst/>
              <a:gdLst>
                <a:gd name="connsiteX0" fmla="*/ 468545 w 468544"/>
                <a:gd name="connsiteY0" fmla="*/ 234200 h 468400"/>
                <a:gd name="connsiteX1" fmla="*/ 234272 w 468544"/>
                <a:gd name="connsiteY1" fmla="*/ 468400 h 468400"/>
                <a:gd name="connsiteX2" fmla="*/ 0 w 468544"/>
                <a:gd name="connsiteY2" fmla="*/ 234200 h 468400"/>
                <a:gd name="connsiteX3" fmla="*/ 234272 w 468544"/>
                <a:gd name="connsiteY3" fmla="*/ 0 h 468400"/>
                <a:gd name="connsiteX4" fmla="*/ 468545 w 468544"/>
                <a:gd name="connsiteY4" fmla="*/ 234200 h 46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544" h="468400">
                  <a:moveTo>
                    <a:pt x="468545" y="234200"/>
                  </a:moveTo>
                  <a:cubicBezTo>
                    <a:pt x="468545" y="363545"/>
                    <a:pt x="363657" y="468400"/>
                    <a:pt x="234272" y="468400"/>
                  </a:cubicBezTo>
                  <a:cubicBezTo>
                    <a:pt x="104887" y="468400"/>
                    <a:pt x="0" y="363545"/>
                    <a:pt x="0" y="234200"/>
                  </a:cubicBezTo>
                  <a:cubicBezTo>
                    <a:pt x="0" y="104855"/>
                    <a:pt x="104888" y="0"/>
                    <a:pt x="234272" y="0"/>
                  </a:cubicBezTo>
                  <a:cubicBezTo>
                    <a:pt x="363658" y="0"/>
                    <a:pt x="468545" y="104855"/>
                    <a:pt x="468545" y="234200"/>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BD9BBC6-2CE5-4C30-BD9E-49DC0CCB26DD}"/>
                </a:ext>
              </a:extLst>
            </p:cNvPr>
            <p:cNvSpPr/>
            <p:nvPr/>
          </p:nvSpPr>
          <p:spPr>
            <a:xfrm>
              <a:off x="7648838" y="1986155"/>
              <a:ext cx="468544" cy="468400"/>
            </a:xfrm>
            <a:custGeom>
              <a:avLst/>
              <a:gdLst>
                <a:gd name="connsiteX0" fmla="*/ 468545 w 468544"/>
                <a:gd name="connsiteY0" fmla="*/ 234200 h 468400"/>
                <a:gd name="connsiteX1" fmla="*/ 234273 w 468544"/>
                <a:gd name="connsiteY1" fmla="*/ 468400 h 468400"/>
                <a:gd name="connsiteX2" fmla="*/ 0 w 468544"/>
                <a:gd name="connsiteY2" fmla="*/ 234200 h 468400"/>
                <a:gd name="connsiteX3" fmla="*/ 234273 w 468544"/>
                <a:gd name="connsiteY3" fmla="*/ 0 h 468400"/>
                <a:gd name="connsiteX4" fmla="*/ 468545 w 468544"/>
                <a:gd name="connsiteY4" fmla="*/ 234200 h 46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544" h="468400">
                  <a:moveTo>
                    <a:pt x="468545" y="234200"/>
                  </a:moveTo>
                  <a:cubicBezTo>
                    <a:pt x="468545" y="363545"/>
                    <a:pt x="363657" y="468400"/>
                    <a:pt x="234273" y="468400"/>
                  </a:cubicBezTo>
                  <a:cubicBezTo>
                    <a:pt x="104887" y="468400"/>
                    <a:pt x="0" y="363545"/>
                    <a:pt x="0" y="234200"/>
                  </a:cubicBezTo>
                  <a:cubicBezTo>
                    <a:pt x="0" y="104855"/>
                    <a:pt x="104888" y="0"/>
                    <a:pt x="234273" y="0"/>
                  </a:cubicBezTo>
                  <a:cubicBezTo>
                    <a:pt x="363658" y="0"/>
                    <a:pt x="468545" y="104855"/>
                    <a:pt x="468545" y="234200"/>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1132DC0-46DA-4C29-B5E7-D2EAE207EF2E}"/>
                </a:ext>
              </a:extLst>
            </p:cNvPr>
            <p:cNvSpPr/>
            <p:nvPr/>
          </p:nvSpPr>
          <p:spPr>
            <a:xfrm>
              <a:off x="8510613" y="4461018"/>
              <a:ext cx="238798" cy="238725"/>
            </a:xfrm>
            <a:custGeom>
              <a:avLst/>
              <a:gdLst>
                <a:gd name="connsiteX0" fmla="*/ 238799 w 238798"/>
                <a:gd name="connsiteY0" fmla="*/ 119363 h 238725"/>
                <a:gd name="connsiteX1" fmla="*/ 119399 w 238798"/>
                <a:gd name="connsiteY1" fmla="*/ 238725 h 238725"/>
                <a:gd name="connsiteX2" fmla="*/ 0 w 238798"/>
                <a:gd name="connsiteY2" fmla="*/ 119363 h 238725"/>
                <a:gd name="connsiteX3" fmla="*/ 119399 w 238798"/>
                <a:gd name="connsiteY3" fmla="*/ 0 h 238725"/>
                <a:gd name="connsiteX4" fmla="*/ 238799 w 238798"/>
                <a:gd name="connsiteY4" fmla="*/ 119363 h 238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98" h="238725">
                  <a:moveTo>
                    <a:pt x="238799" y="119363"/>
                  </a:moveTo>
                  <a:cubicBezTo>
                    <a:pt x="238799" y="185285"/>
                    <a:pt x="185341" y="238725"/>
                    <a:pt x="119399" y="238725"/>
                  </a:cubicBezTo>
                  <a:cubicBezTo>
                    <a:pt x="53457" y="238725"/>
                    <a:pt x="0" y="185285"/>
                    <a:pt x="0" y="119363"/>
                  </a:cubicBezTo>
                  <a:cubicBezTo>
                    <a:pt x="0" y="53440"/>
                    <a:pt x="53457" y="0"/>
                    <a:pt x="119399" y="0"/>
                  </a:cubicBezTo>
                  <a:cubicBezTo>
                    <a:pt x="185341" y="0"/>
                    <a:pt x="238799" y="53440"/>
                    <a:pt x="238799" y="119363"/>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E80A895D-1961-4E59-8C15-9B4A95039ED0}"/>
                </a:ext>
              </a:extLst>
            </p:cNvPr>
            <p:cNvSpPr/>
            <p:nvPr/>
          </p:nvSpPr>
          <p:spPr>
            <a:xfrm>
              <a:off x="8394066" y="4865688"/>
              <a:ext cx="200989" cy="200927"/>
            </a:xfrm>
            <a:custGeom>
              <a:avLst/>
              <a:gdLst>
                <a:gd name="connsiteX0" fmla="*/ 200990 w 200989"/>
                <a:gd name="connsiteY0" fmla="*/ 100464 h 200927"/>
                <a:gd name="connsiteX1" fmla="*/ 100495 w 200989"/>
                <a:gd name="connsiteY1" fmla="*/ 200928 h 200927"/>
                <a:gd name="connsiteX2" fmla="*/ 0 w 200989"/>
                <a:gd name="connsiteY2" fmla="*/ 100464 h 200927"/>
                <a:gd name="connsiteX3" fmla="*/ 100495 w 200989"/>
                <a:gd name="connsiteY3" fmla="*/ 0 h 200927"/>
                <a:gd name="connsiteX4" fmla="*/ 200990 w 200989"/>
                <a:gd name="connsiteY4" fmla="*/ 100464 h 20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89" h="200927">
                  <a:moveTo>
                    <a:pt x="200990" y="100464"/>
                  </a:moveTo>
                  <a:cubicBezTo>
                    <a:pt x="200990" y="155949"/>
                    <a:pt x="155997" y="200928"/>
                    <a:pt x="100495" y="200928"/>
                  </a:cubicBezTo>
                  <a:cubicBezTo>
                    <a:pt x="44993" y="200928"/>
                    <a:pt x="0" y="155949"/>
                    <a:pt x="0" y="100464"/>
                  </a:cubicBezTo>
                  <a:cubicBezTo>
                    <a:pt x="0" y="44979"/>
                    <a:pt x="44993" y="0"/>
                    <a:pt x="100495" y="0"/>
                  </a:cubicBezTo>
                  <a:cubicBezTo>
                    <a:pt x="155996" y="0"/>
                    <a:pt x="200990" y="44979"/>
                    <a:pt x="200990" y="100464"/>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A4807FBA-338B-4976-9E5A-436EDC10BC64}"/>
                </a:ext>
              </a:extLst>
            </p:cNvPr>
            <p:cNvSpPr/>
            <p:nvPr/>
          </p:nvSpPr>
          <p:spPr>
            <a:xfrm>
              <a:off x="7765194" y="5008436"/>
              <a:ext cx="200989" cy="200927"/>
            </a:xfrm>
            <a:custGeom>
              <a:avLst/>
              <a:gdLst>
                <a:gd name="connsiteX0" fmla="*/ 200990 w 200989"/>
                <a:gd name="connsiteY0" fmla="*/ 100464 h 200927"/>
                <a:gd name="connsiteX1" fmla="*/ 100495 w 200989"/>
                <a:gd name="connsiteY1" fmla="*/ 200928 h 200927"/>
                <a:gd name="connsiteX2" fmla="*/ 0 w 200989"/>
                <a:gd name="connsiteY2" fmla="*/ 100464 h 200927"/>
                <a:gd name="connsiteX3" fmla="*/ 100495 w 200989"/>
                <a:gd name="connsiteY3" fmla="*/ 0 h 200927"/>
                <a:gd name="connsiteX4" fmla="*/ 200990 w 200989"/>
                <a:gd name="connsiteY4" fmla="*/ 100464 h 20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89" h="200927">
                  <a:moveTo>
                    <a:pt x="200990" y="100464"/>
                  </a:moveTo>
                  <a:cubicBezTo>
                    <a:pt x="200990" y="155948"/>
                    <a:pt x="155997" y="200928"/>
                    <a:pt x="100495" y="200928"/>
                  </a:cubicBezTo>
                  <a:cubicBezTo>
                    <a:pt x="44993" y="200928"/>
                    <a:pt x="0" y="155948"/>
                    <a:pt x="0" y="100464"/>
                  </a:cubicBezTo>
                  <a:cubicBezTo>
                    <a:pt x="0" y="44979"/>
                    <a:pt x="44993" y="0"/>
                    <a:pt x="100495" y="0"/>
                  </a:cubicBezTo>
                  <a:cubicBezTo>
                    <a:pt x="155996" y="0"/>
                    <a:pt x="200990" y="44979"/>
                    <a:pt x="200990" y="100464"/>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032D2782-6D9A-495D-A8FE-0AE67538F6C9}"/>
                </a:ext>
              </a:extLst>
            </p:cNvPr>
            <p:cNvSpPr/>
            <p:nvPr/>
          </p:nvSpPr>
          <p:spPr>
            <a:xfrm>
              <a:off x="7594673" y="4694952"/>
              <a:ext cx="200989" cy="200927"/>
            </a:xfrm>
            <a:custGeom>
              <a:avLst/>
              <a:gdLst>
                <a:gd name="connsiteX0" fmla="*/ 200989 w 200989"/>
                <a:gd name="connsiteY0" fmla="*/ 100464 h 200927"/>
                <a:gd name="connsiteX1" fmla="*/ 100494 w 200989"/>
                <a:gd name="connsiteY1" fmla="*/ 200928 h 200927"/>
                <a:gd name="connsiteX2" fmla="*/ 0 w 200989"/>
                <a:gd name="connsiteY2" fmla="*/ 100464 h 200927"/>
                <a:gd name="connsiteX3" fmla="*/ 100494 w 200989"/>
                <a:gd name="connsiteY3" fmla="*/ 0 h 200927"/>
                <a:gd name="connsiteX4" fmla="*/ 200989 w 200989"/>
                <a:gd name="connsiteY4" fmla="*/ 100464 h 20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89" h="200927">
                  <a:moveTo>
                    <a:pt x="200989" y="100464"/>
                  </a:moveTo>
                  <a:cubicBezTo>
                    <a:pt x="200989" y="155948"/>
                    <a:pt x="155996" y="200928"/>
                    <a:pt x="100494" y="200928"/>
                  </a:cubicBezTo>
                  <a:cubicBezTo>
                    <a:pt x="44993" y="200928"/>
                    <a:pt x="0" y="155948"/>
                    <a:pt x="0" y="100464"/>
                  </a:cubicBezTo>
                  <a:cubicBezTo>
                    <a:pt x="0" y="44979"/>
                    <a:pt x="44992" y="0"/>
                    <a:pt x="100494" y="0"/>
                  </a:cubicBezTo>
                  <a:cubicBezTo>
                    <a:pt x="155996" y="0"/>
                    <a:pt x="200989" y="44979"/>
                    <a:pt x="200989" y="100464"/>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1E0F31A-A9D2-4E7F-81A4-63AF16DFC127}"/>
                </a:ext>
              </a:extLst>
            </p:cNvPr>
            <p:cNvSpPr/>
            <p:nvPr/>
          </p:nvSpPr>
          <p:spPr>
            <a:xfrm>
              <a:off x="7734080" y="4340743"/>
              <a:ext cx="200989" cy="200927"/>
            </a:xfrm>
            <a:custGeom>
              <a:avLst/>
              <a:gdLst>
                <a:gd name="connsiteX0" fmla="*/ 200990 w 200989"/>
                <a:gd name="connsiteY0" fmla="*/ 100464 h 200927"/>
                <a:gd name="connsiteX1" fmla="*/ 100495 w 200989"/>
                <a:gd name="connsiteY1" fmla="*/ 200928 h 200927"/>
                <a:gd name="connsiteX2" fmla="*/ 0 w 200989"/>
                <a:gd name="connsiteY2" fmla="*/ 100464 h 200927"/>
                <a:gd name="connsiteX3" fmla="*/ 100495 w 200989"/>
                <a:gd name="connsiteY3" fmla="*/ 0 h 200927"/>
                <a:gd name="connsiteX4" fmla="*/ 200990 w 200989"/>
                <a:gd name="connsiteY4" fmla="*/ 100464 h 20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89" h="200927">
                  <a:moveTo>
                    <a:pt x="200990" y="100464"/>
                  </a:moveTo>
                  <a:cubicBezTo>
                    <a:pt x="200990" y="155949"/>
                    <a:pt x="155997" y="200928"/>
                    <a:pt x="100495" y="200928"/>
                  </a:cubicBezTo>
                  <a:cubicBezTo>
                    <a:pt x="44993" y="200928"/>
                    <a:pt x="0" y="155949"/>
                    <a:pt x="0" y="100464"/>
                  </a:cubicBezTo>
                  <a:cubicBezTo>
                    <a:pt x="0" y="44979"/>
                    <a:pt x="44993" y="0"/>
                    <a:pt x="100495" y="0"/>
                  </a:cubicBezTo>
                  <a:cubicBezTo>
                    <a:pt x="155996" y="0"/>
                    <a:pt x="200990" y="44979"/>
                    <a:pt x="200990" y="100464"/>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3A0B53A-5F90-4313-89DB-45E48E7F4D33}"/>
                </a:ext>
              </a:extLst>
            </p:cNvPr>
            <p:cNvSpPr/>
            <p:nvPr/>
          </p:nvSpPr>
          <p:spPr>
            <a:xfrm>
              <a:off x="3326231" y="3949801"/>
              <a:ext cx="707191" cy="706973"/>
            </a:xfrm>
            <a:custGeom>
              <a:avLst/>
              <a:gdLst>
                <a:gd name="connsiteX0" fmla="*/ 707191 w 707191"/>
                <a:gd name="connsiteY0" fmla="*/ 353487 h 706973"/>
                <a:gd name="connsiteX1" fmla="*/ 353595 w 707191"/>
                <a:gd name="connsiteY1" fmla="*/ 706974 h 706973"/>
                <a:gd name="connsiteX2" fmla="*/ 0 w 707191"/>
                <a:gd name="connsiteY2" fmla="*/ 353487 h 706973"/>
                <a:gd name="connsiteX3" fmla="*/ 353595 w 707191"/>
                <a:gd name="connsiteY3" fmla="*/ 0 h 706973"/>
                <a:gd name="connsiteX4" fmla="*/ 707191 w 707191"/>
                <a:gd name="connsiteY4" fmla="*/ 353487 h 70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191" h="706973">
                  <a:moveTo>
                    <a:pt x="707191" y="353487"/>
                  </a:moveTo>
                  <a:cubicBezTo>
                    <a:pt x="707191" y="548712"/>
                    <a:pt x="548881" y="706974"/>
                    <a:pt x="353595" y="706974"/>
                  </a:cubicBezTo>
                  <a:cubicBezTo>
                    <a:pt x="158310" y="706974"/>
                    <a:pt x="0" y="548712"/>
                    <a:pt x="0" y="353487"/>
                  </a:cubicBezTo>
                  <a:cubicBezTo>
                    <a:pt x="0" y="158261"/>
                    <a:pt x="158310" y="0"/>
                    <a:pt x="353595" y="0"/>
                  </a:cubicBezTo>
                  <a:cubicBezTo>
                    <a:pt x="548881" y="0"/>
                    <a:pt x="707191" y="158261"/>
                    <a:pt x="707191" y="353487"/>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C4C03752-F3F1-4566-9215-C816BEA3837C}"/>
                </a:ext>
              </a:extLst>
            </p:cNvPr>
            <p:cNvSpPr/>
            <p:nvPr/>
          </p:nvSpPr>
          <p:spPr>
            <a:xfrm>
              <a:off x="2817519" y="4033534"/>
              <a:ext cx="263142" cy="263061"/>
            </a:xfrm>
            <a:custGeom>
              <a:avLst/>
              <a:gdLst>
                <a:gd name="connsiteX0" fmla="*/ 263143 w 263142"/>
                <a:gd name="connsiteY0" fmla="*/ 131531 h 263061"/>
                <a:gd name="connsiteX1" fmla="*/ 131571 w 263142"/>
                <a:gd name="connsiteY1" fmla="*/ 263062 h 263061"/>
                <a:gd name="connsiteX2" fmla="*/ 0 w 263142"/>
                <a:gd name="connsiteY2" fmla="*/ 131531 h 263061"/>
                <a:gd name="connsiteX3" fmla="*/ 131571 w 263142"/>
                <a:gd name="connsiteY3" fmla="*/ 0 h 263061"/>
                <a:gd name="connsiteX4" fmla="*/ 263143 w 263142"/>
                <a:gd name="connsiteY4" fmla="*/ 131531 h 263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42" h="263061">
                  <a:moveTo>
                    <a:pt x="263143" y="131531"/>
                  </a:moveTo>
                  <a:cubicBezTo>
                    <a:pt x="263143" y="204173"/>
                    <a:pt x="204236" y="263062"/>
                    <a:pt x="131571" y="263062"/>
                  </a:cubicBezTo>
                  <a:cubicBezTo>
                    <a:pt x="58907" y="263062"/>
                    <a:pt x="0" y="204174"/>
                    <a:pt x="0" y="131531"/>
                  </a:cubicBezTo>
                  <a:cubicBezTo>
                    <a:pt x="0" y="58888"/>
                    <a:pt x="58907" y="0"/>
                    <a:pt x="131571" y="0"/>
                  </a:cubicBezTo>
                  <a:cubicBezTo>
                    <a:pt x="204236" y="0"/>
                    <a:pt x="263143" y="58888"/>
                    <a:pt x="263143" y="131531"/>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1D6582B-CC93-4335-8AE9-78A57B5E6482}"/>
                </a:ext>
              </a:extLst>
            </p:cNvPr>
            <p:cNvSpPr/>
            <p:nvPr/>
          </p:nvSpPr>
          <p:spPr>
            <a:xfrm>
              <a:off x="4228516" y="4423373"/>
              <a:ext cx="189197" cy="189139"/>
            </a:xfrm>
            <a:custGeom>
              <a:avLst/>
              <a:gdLst>
                <a:gd name="connsiteX0" fmla="*/ 189198 w 189197"/>
                <a:gd name="connsiteY0" fmla="*/ 94570 h 189139"/>
                <a:gd name="connsiteX1" fmla="*/ 94599 w 189197"/>
                <a:gd name="connsiteY1" fmla="*/ 189140 h 189139"/>
                <a:gd name="connsiteX2" fmla="*/ 0 w 189197"/>
                <a:gd name="connsiteY2" fmla="*/ 94570 h 189139"/>
                <a:gd name="connsiteX3" fmla="*/ 94599 w 189197"/>
                <a:gd name="connsiteY3" fmla="*/ 0 h 189139"/>
                <a:gd name="connsiteX4" fmla="*/ 189198 w 189197"/>
                <a:gd name="connsiteY4" fmla="*/ 94570 h 189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97" h="189139">
                  <a:moveTo>
                    <a:pt x="189198" y="94570"/>
                  </a:moveTo>
                  <a:cubicBezTo>
                    <a:pt x="189198" y="146799"/>
                    <a:pt x="146845" y="189140"/>
                    <a:pt x="94599" y="189140"/>
                  </a:cubicBezTo>
                  <a:cubicBezTo>
                    <a:pt x="42353" y="189140"/>
                    <a:pt x="0" y="146799"/>
                    <a:pt x="0" y="94570"/>
                  </a:cubicBezTo>
                  <a:cubicBezTo>
                    <a:pt x="0" y="42340"/>
                    <a:pt x="42354" y="0"/>
                    <a:pt x="94599" y="0"/>
                  </a:cubicBezTo>
                  <a:cubicBezTo>
                    <a:pt x="146845" y="0"/>
                    <a:pt x="189198" y="42340"/>
                    <a:pt x="189198" y="94570"/>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2D5947FB-1BF9-4C30-BF17-B32354A377EC}"/>
                </a:ext>
              </a:extLst>
            </p:cNvPr>
            <p:cNvSpPr/>
            <p:nvPr/>
          </p:nvSpPr>
          <p:spPr>
            <a:xfrm>
              <a:off x="3953582" y="4704953"/>
              <a:ext cx="189197" cy="189139"/>
            </a:xfrm>
            <a:custGeom>
              <a:avLst/>
              <a:gdLst>
                <a:gd name="connsiteX0" fmla="*/ 189198 w 189197"/>
                <a:gd name="connsiteY0" fmla="*/ 94570 h 189139"/>
                <a:gd name="connsiteX1" fmla="*/ 94599 w 189197"/>
                <a:gd name="connsiteY1" fmla="*/ 189140 h 189139"/>
                <a:gd name="connsiteX2" fmla="*/ 0 w 189197"/>
                <a:gd name="connsiteY2" fmla="*/ 94570 h 189139"/>
                <a:gd name="connsiteX3" fmla="*/ 94599 w 189197"/>
                <a:gd name="connsiteY3" fmla="*/ 0 h 189139"/>
                <a:gd name="connsiteX4" fmla="*/ 189198 w 189197"/>
                <a:gd name="connsiteY4" fmla="*/ 94570 h 189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97" h="189139">
                  <a:moveTo>
                    <a:pt x="189198" y="94570"/>
                  </a:moveTo>
                  <a:cubicBezTo>
                    <a:pt x="189198" y="146799"/>
                    <a:pt x="146844" y="189140"/>
                    <a:pt x="94599" y="189140"/>
                  </a:cubicBezTo>
                  <a:cubicBezTo>
                    <a:pt x="42353" y="189140"/>
                    <a:pt x="0" y="146799"/>
                    <a:pt x="0" y="94570"/>
                  </a:cubicBezTo>
                  <a:cubicBezTo>
                    <a:pt x="0" y="42340"/>
                    <a:pt x="42354" y="0"/>
                    <a:pt x="94599" y="0"/>
                  </a:cubicBezTo>
                  <a:cubicBezTo>
                    <a:pt x="146845" y="0"/>
                    <a:pt x="189198" y="42340"/>
                    <a:pt x="189198" y="94570"/>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1522A26-65A0-449F-96C4-287CDF11205A}"/>
                </a:ext>
              </a:extLst>
            </p:cNvPr>
            <p:cNvSpPr/>
            <p:nvPr/>
          </p:nvSpPr>
          <p:spPr>
            <a:xfrm>
              <a:off x="3027105" y="4414855"/>
              <a:ext cx="222670" cy="222602"/>
            </a:xfrm>
            <a:custGeom>
              <a:avLst/>
              <a:gdLst>
                <a:gd name="connsiteX0" fmla="*/ 222671 w 222670"/>
                <a:gd name="connsiteY0" fmla="*/ 111301 h 222602"/>
                <a:gd name="connsiteX1" fmla="*/ 111336 w 222670"/>
                <a:gd name="connsiteY1" fmla="*/ 222602 h 222602"/>
                <a:gd name="connsiteX2" fmla="*/ 0 w 222670"/>
                <a:gd name="connsiteY2" fmla="*/ 111301 h 222602"/>
                <a:gd name="connsiteX3" fmla="*/ 111336 w 222670"/>
                <a:gd name="connsiteY3" fmla="*/ 0 h 222602"/>
                <a:gd name="connsiteX4" fmla="*/ 222671 w 222670"/>
                <a:gd name="connsiteY4" fmla="*/ 111301 h 222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0" h="222602">
                  <a:moveTo>
                    <a:pt x="222671" y="111301"/>
                  </a:moveTo>
                  <a:cubicBezTo>
                    <a:pt x="222671" y="172771"/>
                    <a:pt x="172824" y="222602"/>
                    <a:pt x="111336" y="222602"/>
                  </a:cubicBezTo>
                  <a:cubicBezTo>
                    <a:pt x="49847" y="222602"/>
                    <a:pt x="0" y="172771"/>
                    <a:pt x="0" y="111301"/>
                  </a:cubicBezTo>
                  <a:cubicBezTo>
                    <a:pt x="0" y="49831"/>
                    <a:pt x="49847" y="0"/>
                    <a:pt x="111336" y="0"/>
                  </a:cubicBezTo>
                  <a:cubicBezTo>
                    <a:pt x="172824" y="0"/>
                    <a:pt x="222671" y="49831"/>
                    <a:pt x="222671" y="111301"/>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DFBE1F9-9C69-4FC5-BD3B-C9E390DDD256}"/>
                </a:ext>
              </a:extLst>
            </p:cNvPr>
            <p:cNvSpPr/>
            <p:nvPr/>
          </p:nvSpPr>
          <p:spPr>
            <a:xfrm>
              <a:off x="2507286" y="4342112"/>
              <a:ext cx="224724" cy="224655"/>
            </a:xfrm>
            <a:custGeom>
              <a:avLst/>
              <a:gdLst>
                <a:gd name="connsiteX0" fmla="*/ 224725 w 224724"/>
                <a:gd name="connsiteY0" fmla="*/ 112328 h 224655"/>
                <a:gd name="connsiteX1" fmla="*/ 112362 w 224724"/>
                <a:gd name="connsiteY1" fmla="*/ 224656 h 224655"/>
                <a:gd name="connsiteX2" fmla="*/ 0 w 224724"/>
                <a:gd name="connsiteY2" fmla="*/ 112328 h 224655"/>
                <a:gd name="connsiteX3" fmla="*/ 112362 w 224724"/>
                <a:gd name="connsiteY3" fmla="*/ 0 h 224655"/>
                <a:gd name="connsiteX4" fmla="*/ 224725 w 224724"/>
                <a:gd name="connsiteY4" fmla="*/ 112328 h 22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24" h="224655">
                  <a:moveTo>
                    <a:pt x="224725" y="112328"/>
                  </a:moveTo>
                  <a:cubicBezTo>
                    <a:pt x="224725" y="174365"/>
                    <a:pt x="174419" y="224656"/>
                    <a:pt x="112362" y="224656"/>
                  </a:cubicBezTo>
                  <a:cubicBezTo>
                    <a:pt x="50306" y="224656"/>
                    <a:pt x="0" y="174365"/>
                    <a:pt x="0" y="112328"/>
                  </a:cubicBezTo>
                  <a:cubicBezTo>
                    <a:pt x="0" y="50291"/>
                    <a:pt x="50306" y="0"/>
                    <a:pt x="112362" y="0"/>
                  </a:cubicBezTo>
                  <a:cubicBezTo>
                    <a:pt x="174418" y="0"/>
                    <a:pt x="224725" y="50291"/>
                    <a:pt x="224725" y="112328"/>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27501BF1-6FAD-41AF-B5CE-1624A7227619}"/>
                </a:ext>
              </a:extLst>
            </p:cNvPr>
            <p:cNvSpPr/>
            <p:nvPr/>
          </p:nvSpPr>
          <p:spPr>
            <a:xfrm>
              <a:off x="6522513" y="1926873"/>
              <a:ext cx="473185" cy="473039"/>
            </a:xfrm>
            <a:custGeom>
              <a:avLst/>
              <a:gdLst>
                <a:gd name="connsiteX0" fmla="*/ 473185 w 473185"/>
                <a:gd name="connsiteY0" fmla="*/ 236520 h 473039"/>
                <a:gd name="connsiteX1" fmla="*/ 236593 w 473185"/>
                <a:gd name="connsiteY1" fmla="*/ 473039 h 473039"/>
                <a:gd name="connsiteX2" fmla="*/ 0 w 473185"/>
                <a:gd name="connsiteY2" fmla="*/ 236520 h 473039"/>
                <a:gd name="connsiteX3" fmla="*/ 236593 w 473185"/>
                <a:gd name="connsiteY3" fmla="*/ 0 h 473039"/>
                <a:gd name="connsiteX4" fmla="*/ 473185 w 473185"/>
                <a:gd name="connsiteY4" fmla="*/ 236520 h 473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185" h="473039">
                  <a:moveTo>
                    <a:pt x="473185" y="236520"/>
                  </a:moveTo>
                  <a:cubicBezTo>
                    <a:pt x="473185" y="367146"/>
                    <a:pt x="367259" y="473039"/>
                    <a:pt x="236593" y="473039"/>
                  </a:cubicBezTo>
                  <a:cubicBezTo>
                    <a:pt x="105927" y="473039"/>
                    <a:pt x="0" y="367146"/>
                    <a:pt x="0" y="236520"/>
                  </a:cubicBezTo>
                  <a:cubicBezTo>
                    <a:pt x="0" y="105894"/>
                    <a:pt x="105927" y="0"/>
                    <a:pt x="236593" y="0"/>
                  </a:cubicBezTo>
                  <a:cubicBezTo>
                    <a:pt x="367259" y="0"/>
                    <a:pt x="473185" y="105894"/>
                    <a:pt x="473185" y="236520"/>
                  </a:cubicBezTo>
                  <a:close/>
                </a:path>
              </a:pathLst>
            </a:custGeom>
            <a:noFill/>
            <a:ln w="15595"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EB80DA0C-46AB-4C15-80B0-95F3E04EA29B}"/>
                </a:ext>
              </a:extLst>
            </p:cNvPr>
            <p:cNvSpPr/>
            <p:nvPr/>
          </p:nvSpPr>
          <p:spPr>
            <a:xfrm>
              <a:off x="6024109" y="2008932"/>
              <a:ext cx="257817" cy="257738"/>
            </a:xfrm>
            <a:custGeom>
              <a:avLst/>
              <a:gdLst>
                <a:gd name="connsiteX0" fmla="*/ 257817 w 257817"/>
                <a:gd name="connsiteY0" fmla="*/ 128869 h 257738"/>
                <a:gd name="connsiteX1" fmla="*/ 128909 w 257817"/>
                <a:gd name="connsiteY1" fmla="*/ 257738 h 257738"/>
                <a:gd name="connsiteX2" fmla="*/ 0 w 257817"/>
                <a:gd name="connsiteY2" fmla="*/ 128869 h 257738"/>
                <a:gd name="connsiteX3" fmla="*/ 128909 w 257817"/>
                <a:gd name="connsiteY3" fmla="*/ 0 h 257738"/>
                <a:gd name="connsiteX4" fmla="*/ 257817 w 257817"/>
                <a:gd name="connsiteY4" fmla="*/ 128869 h 25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17" h="257738">
                  <a:moveTo>
                    <a:pt x="257817" y="128869"/>
                  </a:moveTo>
                  <a:cubicBezTo>
                    <a:pt x="257817" y="200041"/>
                    <a:pt x="200103" y="257738"/>
                    <a:pt x="128909" y="257738"/>
                  </a:cubicBezTo>
                  <a:cubicBezTo>
                    <a:pt x="57714" y="257738"/>
                    <a:pt x="0" y="200041"/>
                    <a:pt x="0" y="128869"/>
                  </a:cubicBezTo>
                  <a:cubicBezTo>
                    <a:pt x="0" y="57697"/>
                    <a:pt x="57714" y="0"/>
                    <a:pt x="128909" y="0"/>
                  </a:cubicBezTo>
                  <a:cubicBezTo>
                    <a:pt x="200103" y="0"/>
                    <a:pt x="257817" y="57697"/>
                    <a:pt x="257817" y="128869"/>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A383131-4EA3-4AF7-9B52-53006503657C}"/>
                </a:ext>
              </a:extLst>
            </p:cNvPr>
            <p:cNvSpPr/>
            <p:nvPr/>
          </p:nvSpPr>
          <p:spPr>
            <a:xfrm>
              <a:off x="7406616" y="2390900"/>
              <a:ext cx="185394" cy="185337"/>
            </a:xfrm>
            <a:custGeom>
              <a:avLst/>
              <a:gdLst>
                <a:gd name="connsiteX0" fmla="*/ 185394 w 185394"/>
                <a:gd name="connsiteY0" fmla="*/ 92669 h 185337"/>
                <a:gd name="connsiteX1" fmla="*/ 92697 w 185394"/>
                <a:gd name="connsiteY1" fmla="*/ 185337 h 185337"/>
                <a:gd name="connsiteX2" fmla="*/ 0 w 185394"/>
                <a:gd name="connsiteY2" fmla="*/ 92669 h 185337"/>
                <a:gd name="connsiteX3" fmla="*/ 92697 w 185394"/>
                <a:gd name="connsiteY3" fmla="*/ 0 h 185337"/>
                <a:gd name="connsiteX4" fmla="*/ 185394 w 185394"/>
                <a:gd name="connsiteY4" fmla="*/ 92669 h 185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94" h="185337">
                  <a:moveTo>
                    <a:pt x="185394" y="92669"/>
                  </a:moveTo>
                  <a:cubicBezTo>
                    <a:pt x="185394" y="143848"/>
                    <a:pt x="143893" y="185337"/>
                    <a:pt x="92697" y="185337"/>
                  </a:cubicBezTo>
                  <a:cubicBezTo>
                    <a:pt x="41502" y="185337"/>
                    <a:pt x="0" y="143848"/>
                    <a:pt x="0" y="92669"/>
                  </a:cubicBezTo>
                  <a:cubicBezTo>
                    <a:pt x="0" y="41489"/>
                    <a:pt x="41502" y="0"/>
                    <a:pt x="92697" y="0"/>
                  </a:cubicBezTo>
                  <a:cubicBezTo>
                    <a:pt x="143893" y="0"/>
                    <a:pt x="185394" y="41489"/>
                    <a:pt x="185394" y="92669"/>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B50689DE-267C-4EE6-9717-73D84BE74E05}"/>
                </a:ext>
              </a:extLst>
            </p:cNvPr>
            <p:cNvSpPr/>
            <p:nvPr/>
          </p:nvSpPr>
          <p:spPr>
            <a:xfrm>
              <a:off x="6229435" y="2382573"/>
              <a:ext cx="218182" cy="218115"/>
            </a:xfrm>
            <a:custGeom>
              <a:avLst/>
              <a:gdLst>
                <a:gd name="connsiteX0" fmla="*/ 218182 w 218182"/>
                <a:gd name="connsiteY0" fmla="*/ 109058 h 218115"/>
                <a:gd name="connsiteX1" fmla="*/ 109091 w 218182"/>
                <a:gd name="connsiteY1" fmla="*/ 218115 h 218115"/>
                <a:gd name="connsiteX2" fmla="*/ -1 w 218182"/>
                <a:gd name="connsiteY2" fmla="*/ 109058 h 218115"/>
                <a:gd name="connsiteX3" fmla="*/ 109091 w 218182"/>
                <a:gd name="connsiteY3" fmla="*/ 0 h 218115"/>
                <a:gd name="connsiteX4" fmla="*/ 218182 w 218182"/>
                <a:gd name="connsiteY4" fmla="*/ 109058 h 218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82" h="218115">
                  <a:moveTo>
                    <a:pt x="218182" y="109058"/>
                  </a:moveTo>
                  <a:cubicBezTo>
                    <a:pt x="218182" y="169289"/>
                    <a:pt x="169341" y="218115"/>
                    <a:pt x="109091" y="218115"/>
                  </a:cubicBezTo>
                  <a:cubicBezTo>
                    <a:pt x="48842" y="218115"/>
                    <a:pt x="-1" y="169289"/>
                    <a:pt x="-1" y="109058"/>
                  </a:cubicBezTo>
                  <a:cubicBezTo>
                    <a:pt x="-1" y="48827"/>
                    <a:pt x="48841" y="0"/>
                    <a:pt x="109091" y="0"/>
                  </a:cubicBezTo>
                  <a:cubicBezTo>
                    <a:pt x="169340" y="0"/>
                    <a:pt x="218182" y="48827"/>
                    <a:pt x="218182" y="109058"/>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BE9E244F-FCC3-44D4-8B3F-2F5AB7E328DD}"/>
                </a:ext>
              </a:extLst>
            </p:cNvPr>
            <p:cNvSpPr/>
            <p:nvPr/>
          </p:nvSpPr>
          <p:spPr>
            <a:xfrm>
              <a:off x="5720114" y="2311275"/>
              <a:ext cx="220160" cy="220092"/>
            </a:xfrm>
            <a:custGeom>
              <a:avLst/>
              <a:gdLst>
                <a:gd name="connsiteX0" fmla="*/ 220161 w 220160"/>
                <a:gd name="connsiteY0" fmla="*/ 110046 h 220092"/>
                <a:gd name="connsiteX1" fmla="*/ 110081 w 220160"/>
                <a:gd name="connsiteY1" fmla="*/ 220093 h 220092"/>
                <a:gd name="connsiteX2" fmla="*/ 1 w 220160"/>
                <a:gd name="connsiteY2" fmla="*/ 110046 h 220092"/>
                <a:gd name="connsiteX3" fmla="*/ 110081 w 220160"/>
                <a:gd name="connsiteY3" fmla="*/ 0 h 220092"/>
                <a:gd name="connsiteX4" fmla="*/ 220161 w 220160"/>
                <a:gd name="connsiteY4" fmla="*/ 110046 h 220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160" h="220092">
                  <a:moveTo>
                    <a:pt x="220161" y="110046"/>
                  </a:moveTo>
                  <a:cubicBezTo>
                    <a:pt x="220161" y="170823"/>
                    <a:pt x="170876" y="220093"/>
                    <a:pt x="110081" y="220093"/>
                  </a:cubicBezTo>
                  <a:cubicBezTo>
                    <a:pt x="49285" y="220093"/>
                    <a:pt x="1" y="170823"/>
                    <a:pt x="1" y="110046"/>
                  </a:cubicBezTo>
                  <a:cubicBezTo>
                    <a:pt x="1" y="49269"/>
                    <a:pt x="49285" y="0"/>
                    <a:pt x="110081" y="0"/>
                  </a:cubicBezTo>
                  <a:cubicBezTo>
                    <a:pt x="170876" y="0"/>
                    <a:pt x="220161" y="49269"/>
                    <a:pt x="220161" y="110046"/>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633A1D72-91CC-49D1-8EAB-BB1DF6CB6C94}"/>
                </a:ext>
              </a:extLst>
            </p:cNvPr>
            <p:cNvSpPr/>
            <p:nvPr/>
          </p:nvSpPr>
          <p:spPr>
            <a:xfrm>
              <a:off x="4319273" y="3383599"/>
              <a:ext cx="440929" cy="440793"/>
            </a:xfrm>
            <a:custGeom>
              <a:avLst/>
              <a:gdLst>
                <a:gd name="connsiteX0" fmla="*/ 440929 w 440929"/>
                <a:gd name="connsiteY0" fmla="*/ 220397 h 440793"/>
                <a:gd name="connsiteX1" fmla="*/ 220465 w 440929"/>
                <a:gd name="connsiteY1" fmla="*/ 440794 h 440793"/>
                <a:gd name="connsiteX2" fmla="*/ 0 w 440929"/>
                <a:gd name="connsiteY2" fmla="*/ 220397 h 440793"/>
                <a:gd name="connsiteX3" fmla="*/ 220465 w 440929"/>
                <a:gd name="connsiteY3" fmla="*/ 0 h 440793"/>
                <a:gd name="connsiteX4" fmla="*/ 440929 w 440929"/>
                <a:gd name="connsiteY4" fmla="*/ 220397 h 440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929" h="440793">
                  <a:moveTo>
                    <a:pt x="440929" y="220397"/>
                  </a:moveTo>
                  <a:cubicBezTo>
                    <a:pt x="440929" y="342119"/>
                    <a:pt x="342224" y="440794"/>
                    <a:pt x="220465" y="440794"/>
                  </a:cubicBezTo>
                  <a:cubicBezTo>
                    <a:pt x="98705" y="440794"/>
                    <a:pt x="0" y="342119"/>
                    <a:pt x="0" y="220397"/>
                  </a:cubicBezTo>
                  <a:cubicBezTo>
                    <a:pt x="0" y="98675"/>
                    <a:pt x="98705" y="0"/>
                    <a:pt x="220465" y="0"/>
                  </a:cubicBezTo>
                  <a:cubicBezTo>
                    <a:pt x="342224" y="0"/>
                    <a:pt x="440929" y="98675"/>
                    <a:pt x="440929" y="220397"/>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D62A66A7-D9A3-4A34-BA04-E62D9410A4C8}"/>
                </a:ext>
              </a:extLst>
            </p:cNvPr>
            <p:cNvSpPr/>
            <p:nvPr/>
          </p:nvSpPr>
          <p:spPr>
            <a:xfrm>
              <a:off x="4126462" y="2621716"/>
              <a:ext cx="440929" cy="440793"/>
            </a:xfrm>
            <a:custGeom>
              <a:avLst/>
              <a:gdLst>
                <a:gd name="connsiteX0" fmla="*/ 440929 w 440929"/>
                <a:gd name="connsiteY0" fmla="*/ 220397 h 440793"/>
                <a:gd name="connsiteX1" fmla="*/ 220465 w 440929"/>
                <a:gd name="connsiteY1" fmla="*/ 440794 h 440793"/>
                <a:gd name="connsiteX2" fmla="*/ 0 w 440929"/>
                <a:gd name="connsiteY2" fmla="*/ 220397 h 440793"/>
                <a:gd name="connsiteX3" fmla="*/ 220465 w 440929"/>
                <a:gd name="connsiteY3" fmla="*/ 0 h 440793"/>
                <a:gd name="connsiteX4" fmla="*/ 440929 w 440929"/>
                <a:gd name="connsiteY4" fmla="*/ 220397 h 440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929" h="440793">
                  <a:moveTo>
                    <a:pt x="440929" y="220397"/>
                  </a:moveTo>
                  <a:cubicBezTo>
                    <a:pt x="440929" y="342119"/>
                    <a:pt x="342224" y="440794"/>
                    <a:pt x="220465" y="440794"/>
                  </a:cubicBezTo>
                  <a:cubicBezTo>
                    <a:pt x="98705" y="440794"/>
                    <a:pt x="0" y="342119"/>
                    <a:pt x="0" y="220397"/>
                  </a:cubicBezTo>
                  <a:cubicBezTo>
                    <a:pt x="0" y="98675"/>
                    <a:pt x="98705" y="0"/>
                    <a:pt x="220465" y="0"/>
                  </a:cubicBezTo>
                  <a:cubicBezTo>
                    <a:pt x="342224" y="0"/>
                    <a:pt x="440929" y="98675"/>
                    <a:pt x="440929" y="220397"/>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49E5CC19-A419-4A94-839C-FE208EA7B233}"/>
                </a:ext>
              </a:extLst>
            </p:cNvPr>
            <p:cNvSpPr/>
            <p:nvPr/>
          </p:nvSpPr>
          <p:spPr>
            <a:xfrm>
              <a:off x="6795469" y="4636545"/>
              <a:ext cx="468544" cy="468400"/>
            </a:xfrm>
            <a:custGeom>
              <a:avLst/>
              <a:gdLst>
                <a:gd name="connsiteX0" fmla="*/ 468544 w 468544"/>
                <a:gd name="connsiteY0" fmla="*/ 234200 h 468400"/>
                <a:gd name="connsiteX1" fmla="*/ 234272 w 468544"/>
                <a:gd name="connsiteY1" fmla="*/ 468401 h 468400"/>
                <a:gd name="connsiteX2" fmla="*/ 0 w 468544"/>
                <a:gd name="connsiteY2" fmla="*/ 234200 h 468400"/>
                <a:gd name="connsiteX3" fmla="*/ 234272 w 468544"/>
                <a:gd name="connsiteY3" fmla="*/ 0 h 468400"/>
                <a:gd name="connsiteX4" fmla="*/ 468544 w 468544"/>
                <a:gd name="connsiteY4" fmla="*/ 234200 h 46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544" h="468400">
                  <a:moveTo>
                    <a:pt x="468544" y="234200"/>
                  </a:moveTo>
                  <a:cubicBezTo>
                    <a:pt x="468544" y="363545"/>
                    <a:pt x="363657" y="468401"/>
                    <a:pt x="234272" y="468401"/>
                  </a:cubicBezTo>
                  <a:cubicBezTo>
                    <a:pt x="104887" y="468401"/>
                    <a:pt x="0" y="363546"/>
                    <a:pt x="0" y="234200"/>
                  </a:cubicBezTo>
                  <a:cubicBezTo>
                    <a:pt x="0" y="104855"/>
                    <a:pt x="104888" y="0"/>
                    <a:pt x="234272" y="0"/>
                  </a:cubicBezTo>
                  <a:cubicBezTo>
                    <a:pt x="363657" y="0"/>
                    <a:pt x="468544" y="104855"/>
                    <a:pt x="468544" y="234200"/>
                  </a:cubicBezTo>
                  <a:close/>
                </a:path>
              </a:pathLst>
            </a:custGeom>
            <a:noFill/>
            <a:ln w="22822"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69" name="Graphic 5">
            <a:extLst>
              <a:ext uri="{FF2B5EF4-FFF2-40B4-BE49-F238E27FC236}">
                <a16:creationId xmlns:a16="http://schemas.microsoft.com/office/drawing/2014/main" id="{FB84A28D-8A00-4EE7-A2DA-E7D4B676A8C7}"/>
              </a:ext>
            </a:extLst>
          </p:cNvPr>
          <p:cNvGrpSpPr/>
          <p:nvPr/>
        </p:nvGrpSpPr>
        <p:grpSpPr>
          <a:xfrm>
            <a:off x="6015721" y="2781587"/>
            <a:ext cx="1182242" cy="1500611"/>
            <a:chOff x="5907905" y="2775340"/>
            <a:chExt cx="1198177" cy="1520837"/>
          </a:xfrm>
        </p:grpSpPr>
        <p:sp>
          <p:nvSpPr>
            <p:cNvPr id="70" name="TextBox 69">
              <a:extLst>
                <a:ext uri="{FF2B5EF4-FFF2-40B4-BE49-F238E27FC236}">
                  <a16:creationId xmlns:a16="http://schemas.microsoft.com/office/drawing/2014/main" id="{C23EA1CC-4775-4A59-807C-5E378A3B6631}"/>
                </a:ext>
              </a:extLst>
            </p:cNvPr>
            <p:cNvSpPr txBox="1"/>
            <p:nvPr/>
          </p:nvSpPr>
          <p:spPr>
            <a:xfrm>
              <a:off x="6018329" y="3919405"/>
              <a:ext cx="977861" cy="2663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8" b="1" i="0" u="none" strike="noStrike" kern="1200" cap="none" spc="0" normalizeH="0" baseline="0" noProof="0" dirty="0">
                  <a:ln>
                    <a:noFill/>
                  </a:ln>
                  <a:solidFill>
                    <a:srgbClr val="898D8D"/>
                  </a:solidFill>
                  <a:effectLst/>
                  <a:uLnTx/>
                  <a:uFillTx/>
                  <a:latin typeface="Open Sans"/>
                  <a:ea typeface="Open Sans"/>
                  <a:cs typeface="Open Sans"/>
                  <a:sym typeface="Open Sans"/>
                  <a:rtl val="0"/>
                </a:rPr>
                <a:t>ENTERPRISE </a:t>
              </a:r>
            </a:p>
          </p:txBody>
        </p:sp>
        <p:sp>
          <p:nvSpPr>
            <p:cNvPr id="71" name="TextBox 70">
              <a:extLst>
                <a:ext uri="{FF2B5EF4-FFF2-40B4-BE49-F238E27FC236}">
                  <a16:creationId xmlns:a16="http://schemas.microsoft.com/office/drawing/2014/main" id="{760DBF40-29CF-4EBA-8AC8-CBBC446A4132}"/>
                </a:ext>
              </a:extLst>
            </p:cNvPr>
            <p:cNvSpPr txBox="1"/>
            <p:nvPr/>
          </p:nvSpPr>
          <p:spPr>
            <a:xfrm>
              <a:off x="5816465" y="4075539"/>
              <a:ext cx="1377253" cy="2663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8" b="1" i="0" u="none" strike="noStrike" kern="1200" cap="none" spc="0" normalizeH="0" baseline="0" noProof="0" dirty="0">
                  <a:ln>
                    <a:noFill/>
                  </a:ln>
                  <a:solidFill>
                    <a:srgbClr val="898D8D"/>
                  </a:solidFill>
                  <a:effectLst/>
                  <a:uLnTx/>
                  <a:uFillTx/>
                  <a:latin typeface="Open Sans"/>
                  <a:ea typeface="Open Sans"/>
                  <a:cs typeface="Open Sans"/>
                  <a:sym typeface="Open Sans"/>
                  <a:rtl val="0"/>
                </a:rPr>
                <a:t>DATA WAREHOUSE</a:t>
              </a:r>
            </a:p>
          </p:txBody>
        </p:sp>
        <p:sp>
          <p:nvSpPr>
            <p:cNvPr id="72" name="Freeform: Shape 71">
              <a:extLst>
                <a:ext uri="{FF2B5EF4-FFF2-40B4-BE49-F238E27FC236}">
                  <a16:creationId xmlns:a16="http://schemas.microsoft.com/office/drawing/2014/main" id="{EE4436BC-A59F-4502-BE86-BD189BE11846}"/>
                </a:ext>
              </a:extLst>
            </p:cNvPr>
            <p:cNvSpPr/>
            <p:nvPr/>
          </p:nvSpPr>
          <p:spPr>
            <a:xfrm>
              <a:off x="5933732" y="2775340"/>
              <a:ext cx="1172350" cy="1157235"/>
            </a:xfrm>
            <a:custGeom>
              <a:avLst/>
              <a:gdLst>
                <a:gd name="connsiteX0" fmla="*/ 1168661 w 1172350"/>
                <a:gd name="connsiteY0" fmla="*/ 240322 h 1157235"/>
                <a:gd name="connsiteX1" fmla="*/ 588020 w 1172350"/>
                <a:gd name="connsiteY1" fmla="*/ 0 h 1157235"/>
                <a:gd name="connsiteX2" fmla="*/ 0 w 1172350"/>
                <a:gd name="connsiteY2" fmla="*/ 240322 h 1157235"/>
                <a:gd name="connsiteX3" fmla="*/ 0 w 1172350"/>
                <a:gd name="connsiteY3" fmla="*/ 380827 h 1157235"/>
                <a:gd name="connsiteX4" fmla="*/ 0 w 1172350"/>
                <a:gd name="connsiteY4" fmla="*/ 1157236 h 1157235"/>
                <a:gd name="connsiteX5" fmla="*/ 62876 w 1172350"/>
                <a:gd name="connsiteY5" fmla="*/ 1157236 h 1157235"/>
                <a:gd name="connsiteX6" fmla="*/ 62876 w 1172350"/>
                <a:gd name="connsiteY6" fmla="*/ 380827 h 1157235"/>
                <a:gd name="connsiteX7" fmla="*/ 1109475 w 1172350"/>
                <a:gd name="connsiteY7" fmla="*/ 380827 h 1157235"/>
                <a:gd name="connsiteX8" fmla="*/ 1109475 w 1172350"/>
                <a:gd name="connsiteY8" fmla="*/ 1157236 h 1157235"/>
                <a:gd name="connsiteX9" fmla="*/ 1172351 w 1172350"/>
                <a:gd name="connsiteY9" fmla="*/ 1157236 h 1157235"/>
                <a:gd name="connsiteX10" fmla="*/ 1172351 w 1172350"/>
                <a:gd name="connsiteY10" fmla="*/ 240322 h 1157235"/>
                <a:gd name="connsiteX11" fmla="*/ 1168661 w 1172350"/>
                <a:gd name="connsiteY11" fmla="*/ 240322 h 115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2350" h="1157235">
                  <a:moveTo>
                    <a:pt x="1168661" y="240322"/>
                  </a:moveTo>
                  <a:lnTo>
                    <a:pt x="588020" y="0"/>
                  </a:lnTo>
                  <a:lnTo>
                    <a:pt x="0" y="240322"/>
                  </a:lnTo>
                  <a:lnTo>
                    <a:pt x="0" y="380827"/>
                  </a:lnTo>
                  <a:lnTo>
                    <a:pt x="0" y="1157236"/>
                  </a:lnTo>
                  <a:lnTo>
                    <a:pt x="62876" y="1157236"/>
                  </a:lnTo>
                  <a:lnTo>
                    <a:pt x="62876" y="380827"/>
                  </a:lnTo>
                  <a:lnTo>
                    <a:pt x="1109475" y="380827"/>
                  </a:lnTo>
                  <a:lnTo>
                    <a:pt x="1109475" y="1157236"/>
                  </a:lnTo>
                  <a:lnTo>
                    <a:pt x="1172351" y="1157236"/>
                  </a:lnTo>
                  <a:lnTo>
                    <a:pt x="1172351" y="240322"/>
                  </a:lnTo>
                  <a:lnTo>
                    <a:pt x="1168661" y="240322"/>
                  </a:lnTo>
                  <a:close/>
                </a:path>
              </a:pathLst>
            </a:custGeom>
            <a:solidFill>
              <a:srgbClr val="C7C9C9"/>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44737B0C-F16D-4839-8455-73400CC633DD}"/>
                </a:ext>
              </a:extLst>
            </p:cNvPr>
            <p:cNvSpPr/>
            <p:nvPr/>
          </p:nvSpPr>
          <p:spPr>
            <a:xfrm>
              <a:off x="6089039" y="3215297"/>
              <a:ext cx="861698" cy="44375"/>
            </a:xfrm>
            <a:custGeom>
              <a:avLst/>
              <a:gdLst>
                <a:gd name="connsiteX0" fmla="*/ 0 w 861698"/>
                <a:gd name="connsiteY0" fmla="*/ 0 h 44375"/>
                <a:gd name="connsiteX1" fmla="*/ 861699 w 861698"/>
                <a:gd name="connsiteY1" fmla="*/ 0 h 44375"/>
                <a:gd name="connsiteX2" fmla="*/ 861699 w 861698"/>
                <a:gd name="connsiteY2" fmla="*/ 44376 h 44375"/>
                <a:gd name="connsiteX3" fmla="*/ 0 w 861698"/>
                <a:gd name="connsiteY3" fmla="*/ 44376 h 44375"/>
              </a:gdLst>
              <a:ahLst/>
              <a:cxnLst>
                <a:cxn ang="0">
                  <a:pos x="connsiteX0" y="connsiteY0"/>
                </a:cxn>
                <a:cxn ang="0">
                  <a:pos x="connsiteX1" y="connsiteY1"/>
                </a:cxn>
                <a:cxn ang="0">
                  <a:pos x="connsiteX2" y="connsiteY2"/>
                </a:cxn>
                <a:cxn ang="0">
                  <a:pos x="connsiteX3" y="connsiteY3"/>
                </a:cxn>
              </a:cxnLst>
              <a:rect l="l" t="t" r="r" b="b"/>
              <a:pathLst>
                <a:path w="861698" h="44375">
                  <a:moveTo>
                    <a:pt x="0" y="0"/>
                  </a:moveTo>
                  <a:lnTo>
                    <a:pt x="861699" y="0"/>
                  </a:lnTo>
                  <a:lnTo>
                    <a:pt x="861699" y="44376"/>
                  </a:lnTo>
                  <a:lnTo>
                    <a:pt x="0" y="44376"/>
                  </a:lnTo>
                  <a:close/>
                </a:path>
              </a:pathLst>
            </a:custGeom>
            <a:solidFill>
              <a:srgbClr val="C7C9C9"/>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38C15FC7-BDFD-4FF4-9B77-1C3E28A10D4B}"/>
                </a:ext>
              </a:extLst>
            </p:cNvPr>
            <p:cNvSpPr/>
            <p:nvPr/>
          </p:nvSpPr>
          <p:spPr>
            <a:xfrm>
              <a:off x="6089039" y="3337321"/>
              <a:ext cx="861698" cy="44375"/>
            </a:xfrm>
            <a:custGeom>
              <a:avLst/>
              <a:gdLst>
                <a:gd name="connsiteX0" fmla="*/ 0 w 861698"/>
                <a:gd name="connsiteY0" fmla="*/ 0 h 44375"/>
                <a:gd name="connsiteX1" fmla="*/ 861699 w 861698"/>
                <a:gd name="connsiteY1" fmla="*/ 0 h 44375"/>
                <a:gd name="connsiteX2" fmla="*/ 861699 w 861698"/>
                <a:gd name="connsiteY2" fmla="*/ 44376 h 44375"/>
                <a:gd name="connsiteX3" fmla="*/ 0 w 861698"/>
                <a:gd name="connsiteY3" fmla="*/ 44376 h 44375"/>
              </a:gdLst>
              <a:ahLst/>
              <a:cxnLst>
                <a:cxn ang="0">
                  <a:pos x="connsiteX0" y="connsiteY0"/>
                </a:cxn>
                <a:cxn ang="0">
                  <a:pos x="connsiteX1" y="connsiteY1"/>
                </a:cxn>
                <a:cxn ang="0">
                  <a:pos x="connsiteX2" y="connsiteY2"/>
                </a:cxn>
                <a:cxn ang="0">
                  <a:pos x="connsiteX3" y="connsiteY3"/>
                </a:cxn>
              </a:cxnLst>
              <a:rect l="l" t="t" r="r" b="b"/>
              <a:pathLst>
                <a:path w="861698" h="44375">
                  <a:moveTo>
                    <a:pt x="0" y="0"/>
                  </a:moveTo>
                  <a:lnTo>
                    <a:pt x="861699" y="0"/>
                  </a:lnTo>
                  <a:lnTo>
                    <a:pt x="861699" y="44376"/>
                  </a:lnTo>
                  <a:lnTo>
                    <a:pt x="0" y="44376"/>
                  </a:lnTo>
                  <a:close/>
                </a:path>
              </a:pathLst>
            </a:custGeom>
            <a:solidFill>
              <a:srgbClr val="C7C9C9"/>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E08AA1E-4CA6-45F4-94C1-FC99C5181590}"/>
                </a:ext>
              </a:extLst>
            </p:cNvPr>
            <p:cNvSpPr/>
            <p:nvPr/>
          </p:nvSpPr>
          <p:spPr>
            <a:xfrm>
              <a:off x="6521029" y="3521366"/>
              <a:ext cx="202587" cy="193056"/>
            </a:xfrm>
            <a:custGeom>
              <a:avLst/>
              <a:gdLst>
                <a:gd name="connsiteX0" fmla="*/ 202587 w 202587"/>
                <a:gd name="connsiteY0" fmla="*/ 193056 h 193056"/>
                <a:gd name="connsiteX1" fmla="*/ 0 w 202587"/>
                <a:gd name="connsiteY1" fmla="*/ 193056 h 193056"/>
                <a:gd name="connsiteX2" fmla="*/ 0 w 202587"/>
                <a:gd name="connsiteY2" fmla="*/ 0 h 193056"/>
                <a:gd name="connsiteX3" fmla="*/ 202587 w 202587"/>
                <a:gd name="connsiteY3" fmla="*/ 0 h 193056"/>
                <a:gd name="connsiteX4" fmla="*/ 32864 w 202587"/>
                <a:gd name="connsiteY4" fmla="*/ 160240 h 193056"/>
                <a:gd name="connsiteX5" fmla="*/ 169799 w 202587"/>
                <a:gd name="connsiteY5" fmla="*/ 160240 h 193056"/>
                <a:gd name="connsiteX6" fmla="*/ 169799 w 202587"/>
                <a:gd name="connsiteY6" fmla="*/ 32816 h 193056"/>
                <a:gd name="connsiteX7" fmla="*/ 32864 w 202587"/>
                <a:gd name="connsiteY7" fmla="*/ 32816 h 19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587" h="193056">
                  <a:moveTo>
                    <a:pt x="202587" y="193056"/>
                  </a:moveTo>
                  <a:lnTo>
                    <a:pt x="0" y="193056"/>
                  </a:lnTo>
                  <a:lnTo>
                    <a:pt x="0" y="0"/>
                  </a:lnTo>
                  <a:lnTo>
                    <a:pt x="202587" y="0"/>
                  </a:lnTo>
                  <a:close/>
                  <a:moveTo>
                    <a:pt x="32864" y="160240"/>
                  </a:moveTo>
                  <a:lnTo>
                    <a:pt x="169799" y="160240"/>
                  </a:lnTo>
                  <a:lnTo>
                    <a:pt x="169799" y="32816"/>
                  </a:lnTo>
                  <a:lnTo>
                    <a:pt x="32864" y="32816"/>
                  </a:lnTo>
                  <a:close/>
                </a:path>
              </a:pathLst>
            </a:custGeom>
            <a:solidFill>
              <a:srgbClr val="C7C9C9"/>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58F48DB-024D-4849-9B77-A9BBE1CC0A5F}"/>
                </a:ext>
              </a:extLst>
            </p:cNvPr>
            <p:cNvSpPr/>
            <p:nvPr/>
          </p:nvSpPr>
          <p:spPr>
            <a:xfrm>
              <a:off x="6754046" y="3521366"/>
              <a:ext cx="202549" cy="193056"/>
            </a:xfrm>
            <a:custGeom>
              <a:avLst/>
              <a:gdLst>
                <a:gd name="connsiteX0" fmla="*/ 202435 w 202549"/>
                <a:gd name="connsiteY0" fmla="*/ 193056 h 193056"/>
                <a:gd name="connsiteX1" fmla="*/ 0 w 202549"/>
                <a:gd name="connsiteY1" fmla="*/ 193056 h 193056"/>
                <a:gd name="connsiteX2" fmla="*/ 0 w 202549"/>
                <a:gd name="connsiteY2" fmla="*/ 0 h 193056"/>
                <a:gd name="connsiteX3" fmla="*/ 202549 w 202549"/>
                <a:gd name="connsiteY3" fmla="*/ 0 h 193056"/>
                <a:gd name="connsiteX4" fmla="*/ 32712 w 202549"/>
                <a:gd name="connsiteY4" fmla="*/ 160240 h 193056"/>
                <a:gd name="connsiteX5" fmla="*/ 169647 w 202549"/>
                <a:gd name="connsiteY5" fmla="*/ 160240 h 193056"/>
                <a:gd name="connsiteX6" fmla="*/ 169647 w 202549"/>
                <a:gd name="connsiteY6" fmla="*/ 32816 h 193056"/>
                <a:gd name="connsiteX7" fmla="*/ 32712 w 202549"/>
                <a:gd name="connsiteY7" fmla="*/ 32816 h 19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549" h="193056">
                  <a:moveTo>
                    <a:pt x="202435" y="193056"/>
                  </a:moveTo>
                  <a:lnTo>
                    <a:pt x="0" y="193056"/>
                  </a:lnTo>
                  <a:lnTo>
                    <a:pt x="0" y="0"/>
                  </a:lnTo>
                  <a:lnTo>
                    <a:pt x="202549" y="0"/>
                  </a:lnTo>
                  <a:close/>
                  <a:moveTo>
                    <a:pt x="32712" y="160240"/>
                  </a:moveTo>
                  <a:lnTo>
                    <a:pt x="169647" y="160240"/>
                  </a:lnTo>
                  <a:lnTo>
                    <a:pt x="169647" y="32816"/>
                  </a:lnTo>
                  <a:lnTo>
                    <a:pt x="32712" y="32816"/>
                  </a:lnTo>
                  <a:close/>
                </a:path>
              </a:pathLst>
            </a:custGeom>
            <a:solidFill>
              <a:srgbClr val="C7C9C9"/>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7CE568E5-9DC7-4FC6-9E1A-0D58149C50B2}"/>
                </a:ext>
              </a:extLst>
            </p:cNvPr>
            <p:cNvSpPr/>
            <p:nvPr/>
          </p:nvSpPr>
          <p:spPr>
            <a:xfrm>
              <a:off x="6521029" y="3735793"/>
              <a:ext cx="202587" cy="193056"/>
            </a:xfrm>
            <a:custGeom>
              <a:avLst/>
              <a:gdLst>
                <a:gd name="connsiteX0" fmla="*/ 202587 w 202587"/>
                <a:gd name="connsiteY0" fmla="*/ 193056 h 193056"/>
                <a:gd name="connsiteX1" fmla="*/ 0 w 202587"/>
                <a:gd name="connsiteY1" fmla="*/ 193056 h 193056"/>
                <a:gd name="connsiteX2" fmla="*/ 0 w 202587"/>
                <a:gd name="connsiteY2" fmla="*/ 0 h 193056"/>
                <a:gd name="connsiteX3" fmla="*/ 202587 w 202587"/>
                <a:gd name="connsiteY3" fmla="*/ 0 h 193056"/>
                <a:gd name="connsiteX4" fmla="*/ 32864 w 202587"/>
                <a:gd name="connsiteY4" fmla="*/ 160240 h 193056"/>
                <a:gd name="connsiteX5" fmla="*/ 169799 w 202587"/>
                <a:gd name="connsiteY5" fmla="*/ 160240 h 193056"/>
                <a:gd name="connsiteX6" fmla="*/ 169799 w 202587"/>
                <a:gd name="connsiteY6" fmla="*/ 32816 h 193056"/>
                <a:gd name="connsiteX7" fmla="*/ 32864 w 202587"/>
                <a:gd name="connsiteY7" fmla="*/ 32816 h 19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587" h="193056">
                  <a:moveTo>
                    <a:pt x="202587" y="193056"/>
                  </a:moveTo>
                  <a:lnTo>
                    <a:pt x="0" y="193056"/>
                  </a:lnTo>
                  <a:lnTo>
                    <a:pt x="0" y="0"/>
                  </a:lnTo>
                  <a:lnTo>
                    <a:pt x="202587" y="0"/>
                  </a:lnTo>
                  <a:close/>
                  <a:moveTo>
                    <a:pt x="32864" y="160240"/>
                  </a:moveTo>
                  <a:lnTo>
                    <a:pt x="169799" y="160240"/>
                  </a:lnTo>
                  <a:lnTo>
                    <a:pt x="169799" y="32816"/>
                  </a:lnTo>
                  <a:lnTo>
                    <a:pt x="32864" y="32816"/>
                  </a:lnTo>
                  <a:close/>
                </a:path>
              </a:pathLst>
            </a:custGeom>
            <a:solidFill>
              <a:srgbClr val="C7C9C9"/>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25C45F01-5280-43B9-A8C0-ED07AC23E3F5}"/>
                </a:ext>
              </a:extLst>
            </p:cNvPr>
            <p:cNvSpPr/>
            <p:nvPr/>
          </p:nvSpPr>
          <p:spPr>
            <a:xfrm>
              <a:off x="6287936" y="3735793"/>
              <a:ext cx="202587" cy="193056"/>
            </a:xfrm>
            <a:custGeom>
              <a:avLst/>
              <a:gdLst>
                <a:gd name="connsiteX0" fmla="*/ 202587 w 202587"/>
                <a:gd name="connsiteY0" fmla="*/ 193056 h 193056"/>
                <a:gd name="connsiteX1" fmla="*/ 0 w 202587"/>
                <a:gd name="connsiteY1" fmla="*/ 193056 h 193056"/>
                <a:gd name="connsiteX2" fmla="*/ 0 w 202587"/>
                <a:gd name="connsiteY2" fmla="*/ 0 h 193056"/>
                <a:gd name="connsiteX3" fmla="*/ 202587 w 202587"/>
                <a:gd name="connsiteY3" fmla="*/ 0 h 193056"/>
                <a:gd name="connsiteX4" fmla="*/ 32826 w 202587"/>
                <a:gd name="connsiteY4" fmla="*/ 160240 h 193056"/>
                <a:gd name="connsiteX5" fmla="*/ 169761 w 202587"/>
                <a:gd name="connsiteY5" fmla="*/ 160240 h 193056"/>
                <a:gd name="connsiteX6" fmla="*/ 169761 w 202587"/>
                <a:gd name="connsiteY6" fmla="*/ 32816 h 193056"/>
                <a:gd name="connsiteX7" fmla="*/ 32826 w 202587"/>
                <a:gd name="connsiteY7" fmla="*/ 32816 h 19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587" h="193056">
                  <a:moveTo>
                    <a:pt x="202587" y="193056"/>
                  </a:moveTo>
                  <a:lnTo>
                    <a:pt x="0" y="193056"/>
                  </a:lnTo>
                  <a:lnTo>
                    <a:pt x="0" y="0"/>
                  </a:lnTo>
                  <a:lnTo>
                    <a:pt x="202587" y="0"/>
                  </a:lnTo>
                  <a:close/>
                  <a:moveTo>
                    <a:pt x="32826" y="160240"/>
                  </a:moveTo>
                  <a:lnTo>
                    <a:pt x="169761" y="160240"/>
                  </a:lnTo>
                  <a:lnTo>
                    <a:pt x="169761" y="32816"/>
                  </a:lnTo>
                  <a:lnTo>
                    <a:pt x="32826" y="32816"/>
                  </a:lnTo>
                  <a:close/>
                </a:path>
              </a:pathLst>
            </a:custGeom>
            <a:solidFill>
              <a:srgbClr val="C7C9C9"/>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595669F0-E634-4CD3-8355-EDA34565DC1B}"/>
                </a:ext>
              </a:extLst>
            </p:cNvPr>
            <p:cNvSpPr/>
            <p:nvPr/>
          </p:nvSpPr>
          <p:spPr>
            <a:xfrm>
              <a:off x="6754046" y="3735793"/>
              <a:ext cx="202549" cy="193056"/>
            </a:xfrm>
            <a:custGeom>
              <a:avLst/>
              <a:gdLst>
                <a:gd name="connsiteX0" fmla="*/ 202435 w 202549"/>
                <a:gd name="connsiteY0" fmla="*/ 193056 h 193056"/>
                <a:gd name="connsiteX1" fmla="*/ 0 w 202549"/>
                <a:gd name="connsiteY1" fmla="*/ 193056 h 193056"/>
                <a:gd name="connsiteX2" fmla="*/ 0 w 202549"/>
                <a:gd name="connsiteY2" fmla="*/ 0 h 193056"/>
                <a:gd name="connsiteX3" fmla="*/ 202549 w 202549"/>
                <a:gd name="connsiteY3" fmla="*/ 0 h 193056"/>
                <a:gd name="connsiteX4" fmla="*/ 32712 w 202549"/>
                <a:gd name="connsiteY4" fmla="*/ 160240 h 193056"/>
                <a:gd name="connsiteX5" fmla="*/ 169647 w 202549"/>
                <a:gd name="connsiteY5" fmla="*/ 160240 h 193056"/>
                <a:gd name="connsiteX6" fmla="*/ 169647 w 202549"/>
                <a:gd name="connsiteY6" fmla="*/ 32816 h 193056"/>
                <a:gd name="connsiteX7" fmla="*/ 32712 w 202549"/>
                <a:gd name="connsiteY7" fmla="*/ 32816 h 19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549" h="193056">
                  <a:moveTo>
                    <a:pt x="202435" y="193056"/>
                  </a:moveTo>
                  <a:lnTo>
                    <a:pt x="0" y="193056"/>
                  </a:lnTo>
                  <a:lnTo>
                    <a:pt x="0" y="0"/>
                  </a:lnTo>
                  <a:lnTo>
                    <a:pt x="202549" y="0"/>
                  </a:lnTo>
                  <a:close/>
                  <a:moveTo>
                    <a:pt x="32712" y="160240"/>
                  </a:moveTo>
                  <a:lnTo>
                    <a:pt x="169647" y="160240"/>
                  </a:lnTo>
                  <a:lnTo>
                    <a:pt x="169647" y="32816"/>
                  </a:lnTo>
                  <a:lnTo>
                    <a:pt x="32712" y="32816"/>
                  </a:lnTo>
                  <a:close/>
                </a:path>
              </a:pathLst>
            </a:custGeom>
            <a:solidFill>
              <a:srgbClr val="C7C9C9"/>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37DC6C69-00F6-4B2B-8464-2C5197F0FC87}"/>
                </a:ext>
              </a:extLst>
            </p:cNvPr>
            <p:cNvSpPr/>
            <p:nvPr/>
          </p:nvSpPr>
          <p:spPr>
            <a:xfrm>
              <a:off x="6576488" y="3574906"/>
              <a:ext cx="43096" cy="44185"/>
            </a:xfrm>
            <a:custGeom>
              <a:avLst/>
              <a:gdLst>
                <a:gd name="connsiteX0" fmla="*/ 0 w 43096"/>
                <a:gd name="connsiteY0" fmla="*/ 0 h 44185"/>
                <a:gd name="connsiteX1" fmla="*/ 43096 w 43096"/>
                <a:gd name="connsiteY1" fmla="*/ 0 h 44185"/>
                <a:gd name="connsiteX2" fmla="*/ 43096 w 43096"/>
                <a:gd name="connsiteY2" fmla="*/ 44186 h 44185"/>
                <a:gd name="connsiteX3" fmla="*/ 0 w 43096"/>
                <a:gd name="connsiteY3" fmla="*/ 44186 h 44185"/>
              </a:gdLst>
              <a:ahLst/>
              <a:cxnLst>
                <a:cxn ang="0">
                  <a:pos x="connsiteX0" y="connsiteY0"/>
                </a:cxn>
                <a:cxn ang="0">
                  <a:pos x="connsiteX1" y="connsiteY1"/>
                </a:cxn>
                <a:cxn ang="0">
                  <a:pos x="connsiteX2" y="connsiteY2"/>
                </a:cxn>
                <a:cxn ang="0">
                  <a:pos x="connsiteX3" y="connsiteY3"/>
                </a:cxn>
              </a:cxnLst>
              <a:rect l="l" t="t" r="r" b="b"/>
              <a:pathLst>
                <a:path w="43096" h="44185">
                  <a:moveTo>
                    <a:pt x="0" y="0"/>
                  </a:moveTo>
                  <a:lnTo>
                    <a:pt x="43096" y="0"/>
                  </a:lnTo>
                  <a:lnTo>
                    <a:pt x="43096" y="44186"/>
                  </a:lnTo>
                  <a:lnTo>
                    <a:pt x="0" y="44186"/>
                  </a:lnTo>
                  <a:close/>
                </a:path>
              </a:pathLst>
            </a:custGeom>
            <a:solidFill>
              <a:srgbClr val="C7C9C9"/>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C26F4F3-9238-4FEF-9C22-EFAE7855C912}"/>
                </a:ext>
              </a:extLst>
            </p:cNvPr>
            <p:cNvSpPr/>
            <p:nvPr/>
          </p:nvSpPr>
          <p:spPr>
            <a:xfrm>
              <a:off x="6809923" y="3574906"/>
              <a:ext cx="43096" cy="44185"/>
            </a:xfrm>
            <a:custGeom>
              <a:avLst/>
              <a:gdLst>
                <a:gd name="connsiteX0" fmla="*/ 0 w 43096"/>
                <a:gd name="connsiteY0" fmla="*/ 0 h 44185"/>
                <a:gd name="connsiteX1" fmla="*/ 43096 w 43096"/>
                <a:gd name="connsiteY1" fmla="*/ 0 h 44185"/>
                <a:gd name="connsiteX2" fmla="*/ 43096 w 43096"/>
                <a:gd name="connsiteY2" fmla="*/ 44186 h 44185"/>
                <a:gd name="connsiteX3" fmla="*/ 0 w 43096"/>
                <a:gd name="connsiteY3" fmla="*/ 44186 h 44185"/>
              </a:gdLst>
              <a:ahLst/>
              <a:cxnLst>
                <a:cxn ang="0">
                  <a:pos x="connsiteX0" y="connsiteY0"/>
                </a:cxn>
                <a:cxn ang="0">
                  <a:pos x="connsiteX1" y="connsiteY1"/>
                </a:cxn>
                <a:cxn ang="0">
                  <a:pos x="connsiteX2" y="connsiteY2"/>
                </a:cxn>
                <a:cxn ang="0">
                  <a:pos x="connsiteX3" y="connsiteY3"/>
                </a:cxn>
              </a:cxnLst>
              <a:rect l="l" t="t" r="r" b="b"/>
              <a:pathLst>
                <a:path w="43096" h="44185">
                  <a:moveTo>
                    <a:pt x="0" y="0"/>
                  </a:moveTo>
                  <a:lnTo>
                    <a:pt x="43096" y="0"/>
                  </a:lnTo>
                  <a:lnTo>
                    <a:pt x="43096" y="44186"/>
                  </a:lnTo>
                  <a:lnTo>
                    <a:pt x="0" y="44186"/>
                  </a:lnTo>
                  <a:close/>
                </a:path>
              </a:pathLst>
            </a:custGeom>
            <a:solidFill>
              <a:srgbClr val="C7C9C9"/>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82543FF8-AE18-418D-A342-E7C178469CE4}"/>
                </a:ext>
              </a:extLst>
            </p:cNvPr>
            <p:cNvSpPr/>
            <p:nvPr/>
          </p:nvSpPr>
          <p:spPr>
            <a:xfrm>
              <a:off x="6576488" y="3788458"/>
              <a:ext cx="43096" cy="44185"/>
            </a:xfrm>
            <a:custGeom>
              <a:avLst/>
              <a:gdLst>
                <a:gd name="connsiteX0" fmla="*/ 0 w 43096"/>
                <a:gd name="connsiteY0" fmla="*/ 0 h 44185"/>
                <a:gd name="connsiteX1" fmla="*/ 43096 w 43096"/>
                <a:gd name="connsiteY1" fmla="*/ 0 h 44185"/>
                <a:gd name="connsiteX2" fmla="*/ 43096 w 43096"/>
                <a:gd name="connsiteY2" fmla="*/ 44186 h 44185"/>
                <a:gd name="connsiteX3" fmla="*/ 0 w 43096"/>
                <a:gd name="connsiteY3" fmla="*/ 44186 h 44185"/>
              </a:gdLst>
              <a:ahLst/>
              <a:cxnLst>
                <a:cxn ang="0">
                  <a:pos x="connsiteX0" y="connsiteY0"/>
                </a:cxn>
                <a:cxn ang="0">
                  <a:pos x="connsiteX1" y="connsiteY1"/>
                </a:cxn>
                <a:cxn ang="0">
                  <a:pos x="connsiteX2" y="connsiteY2"/>
                </a:cxn>
                <a:cxn ang="0">
                  <a:pos x="connsiteX3" y="connsiteY3"/>
                </a:cxn>
              </a:cxnLst>
              <a:rect l="l" t="t" r="r" b="b"/>
              <a:pathLst>
                <a:path w="43096" h="44185">
                  <a:moveTo>
                    <a:pt x="0" y="0"/>
                  </a:moveTo>
                  <a:lnTo>
                    <a:pt x="43096" y="0"/>
                  </a:lnTo>
                  <a:lnTo>
                    <a:pt x="43096" y="44186"/>
                  </a:lnTo>
                  <a:lnTo>
                    <a:pt x="0" y="44186"/>
                  </a:lnTo>
                  <a:close/>
                </a:path>
              </a:pathLst>
            </a:custGeom>
            <a:solidFill>
              <a:srgbClr val="C7C9C9"/>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1EAE970B-A06C-44AF-A3CC-82526E2A96CC}"/>
                </a:ext>
              </a:extLst>
            </p:cNvPr>
            <p:cNvSpPr/>
            <p:nvPr/>
          </p:nvSpPr>
          <p:spPr>
            <a:xfrm>
              <a:off x="6345601" y="3788458"/>
              <a:ext cx="43096" cy="44185"/>
            </a:xfrm>
            <a:custGeom>
              <a:avLst/>
              <a:gdLst>
                <a:gd name="connsiteX0" fmla="*/ 0 w 43096"/>
                <a:gd name="connsiteY0" fmla="*/ 0 h 44185"/>
                <a:gd name="connsiteX1" fmla="*/ 43096 w 43096"/>
                <a:gd name="connsiteY1" fmla="*/ 0 h 44185"/>
                <a:gd name="connsiteX2" fmla="*/ 43096 w 43096"/>
                <a:gd name="connsiteY2" fmla="*/ 44186 h 44185"/>
                <a:gd name="connsiteX3" fmla="*/ 0 w 43096"/>
                <a:gd name="connsiteY3" fmla="*/ 44186 h 44185"/>
              </a:gdLst>
              <a:ahLst/>
              <a:cxnLst>
                <a:cxn ang="0">
                  <a:pos x="connsiteX0" y="connsiteY0"/>
                </a:cxn>
                <a:cxn ang="0">
                  <a:pos x="connsiteX1" y="connsiteY1"/>
                </a:cxn>
                <a:cxn ang="0">
                  <a:pos x="connsiteX2" y="connsiteY2"/>
                </a:cxn>
                <a:cxn ang="0">
                  <a:pos x="connsiteX3" y="connsiteY3"/>
                </a:cxn>
              </a:cxnLst>
              <a:rect l="l" t="t" r="r" b="b"/>
              <a:pathLst>
                <a:path w="43096" h="44185">
                  <a:moveTo>
                    <a:pt x="0" y="0"/>
                  </a:moveTo>
                  <a:lnTo>
                    <a:pt x="43096" y="0"/>
                  </a:lnTo>
                  <a:lnTo>
                    <a:pt x="43096" y="44186"/>
                  </a:lnTo>
                  <a:lnTo>
                    <a:pt x="0" y="44186"/>
                  </a:lnTo>
                  <a:close/>
                </a:path>
              </a:pathLst>
            </a:custGeom>
            <a:solidFill>
              <a:srgbClr val="C7C9C9"/>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28B96BD9-8C8F-49C5-8FD7-3346FECD23A3}"/>
                </a:ext>
              </a:extLst>
            </p:cNvPr>
            <p:cNvSpPr/>
            <p:nvPr/>
          </p:nvSpPr>
          <p:spPr>
            <a:xfrm>
              <a:off x="6809923" y="3788458"/>
              <a:ext cx="43096" cy="44185"/>
            </a:xfrm>
            <a:custGeom>
              <a:avLst/>
              <a:gdLst>
                <a:gd name="connsiteX0" fmla="*/ 0 w 43096"/>
                <a:gd name="connsiteY0" fmla="*/ 0 h 44185"/>
                <a:gd name="connsiteX1" fmla="*/ 43096 w 43096"/>
                <a:gd name="connsiteY1" fmla="*/ 0 h 44185"/>
                <a:gd name="connsiteX2" fmla="*/ 43096 w 43096"/>
                <a:gd name="connsiteY2" fmla="*/ 44186 h 44185"/>
                <a:gd name="connsiteX3" fmla="*/ 0 w 43096"/>
                <a:gd name="connsiteY3" fmla="*/ 44186 h 44185"/>
              </a:gdLst>
              <a:ahLst/>
              <a:cxnLst>
                <a:cxn ang="0">
                  <a:pos x="connsiteX0" y="connsiteY0"/>
                </a:cxn>
                <a:cxn ang="0">
                  <a:pos x="connsiteX1" y="connsiteY1"/>
                </a:cxn>
                <a:cxn ang="0">
                  <a:pos x="connsiteX2" y="connsiteY2"/>
                </a:cxn>
                <a:cxn ang="0">
                  <a:pos x="connsiteX3" y="connsiteY3"/>
                </a:cxn>
              </a:cxnLst>
              <a:rect l="l" t="t" r="r" b="b"/>
              <a:pathLst>
                <a:path w="43096" h="44185">
                  <a:moveTo>
                    <a:pt x="0" y="0"/>
                  </a:moveTo>
                  <a:lnTo>
                    <a:pt x="43096" y="0"/>
                  </a:lnTo>
                  <a:lnTo>
                    <a:pt x="43096" y="44186"/>
                  </a:lnTo>
                  <a:lnTo>
                    <a:pt x="0" y="44186"/>
                  </a:lnTo>
                  <a:close/>
                </a:path>
              </a:pathLst>
            </a:custGeom>
            <a:solidFill>
              <a:srgbClr val="C7C9C9"/>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85" name="Graphic 5">
            <a:extLst>
              <a:ext uri="{FF2B5EF4-FFF2-40B4-BE49-F238E27FC236}">
                <a16:creationId xmlns:a16="http://schemas.microsoft.com/office/drawing/2014/main" id="{614FCB2A-B44A-439E-BC3A-0BB945340F1F}"/>
              </a:ext>
            </a:extLst>
          </p:cNvPr>
          <p:cNvGrpSpPr/>
          <p:nvPr/>
        </p:nvGrpSpPr>
        <p:grpSpPr>
          <a:xfrm>
            <a:off x="7227012" y="2614022"/>
            <a:ext cx="1915309" cy="1514118"/>
            <a:chOff x="7135523" y="2605517"/>
            <a:chExt cx="1941124" cy="1534526"/>
          </a:xfrm>
        </p:grpSpPr>
        <p:sp>
          <p:nvSpPr>
            <p:cNvPr id="86" name="TextBox 85">
              <a:extLst>
                <a:ext uri="{FF2B5EF4-FFF2-40B4-BE49-F238E27FC236}">
                  <a16:creationId xmlns:a16="http://schemas.microsoft.com/office/drawing/2014/main" id="{60AD1423-1503-41EC-AD87-AA5A75C90A2F}"/>
                </a:ext>
              </a:extLst>
            </p:cNvPr>
            <p:cNvSpPr txBox="1"/>
            <p:nvPr/>
          </p:nvSpPr>
          <p:spPr>
            <a:xfrm>
              <a:off x="7566717" y="3919405"/>
              <a:ext cx="882767" cy="2663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8" b="1" i="0" u="none" strike="noStrike" kern="1200" cap="none" spc="0" normalizeH="0" baseline="0" noProof="0" dirty="0">
                  <a:ln>
                    <a:noFill/>
                  </a:ln>
                  <a:solidFill>
                    <a:srgbClr val="898D8D"/>
                  </a:solidFill>
                  <a:effectLst/>
                  <a:uLnTx/>
                  <a:uFillTx/>
                  <a:latin typeface="Open Sans"/>
                  <a:ea typeface="Open Sans"/>
                  <a:cs typeface="Open Sans"/>
                  <a:sym typeface="Open Sans"/>
                  <a:rtl val="0"/>
                </a:rPr>
                <a:t>DATA LAKE</a:t>
              </a:r>
            </a:p>
          </p:txBody>
        </p:sp>
        <p:sp>
          <p:nvSpPr>
            <p:cNvPr id="87" name="Freeform: Shape 86">
              <a:extLst>
                <a:ext uri="{FF2B5EF4-FFF2-40B4-BE49-F238E27FC236}">
                  <a16:creationId xmlns:a16="http://schemas.microsoft.com/office/drawing/2014/main" id="{A633136A-EEF1-4A48-85FF-EFEC9994B974}"/>
                </a:ext>
              </a:extLst>
            </p:cNvPr>
            <p:cNvSpPr/>
            <p:nvPr/>
          </p:nvSpPr>
          <p:spPr>
            <a:xfrm>
              <a:off x="7135523" y="2605517"/>
              <a:ext cx="1941124" cy="1273822"/>
            </a:xfrm>
            <a:custGeom>
              <a:avLst/>
              <a:gdLst>
                <a:gd name="connsiteX0" fmla="*/ 1547019 w 1941124"/>
                <a:gd name="connsiteY0" fmla="*/ 1273822 h 1273822"/>
                <a:gd name="connsiteX1" fmla="*/ 1213279 w 1941124"/>
                <a:gd name="connsiteY1" fmla="*/ 1273822 h 1273822"/>
                <a:gd name="connsiteX2" fmla="*/ 1213279 w 1941124"/>
                <a:gd name="connsiteY2" fmla="*/ 1213171 h 1273822"/>
                <a:gd name="connsiteX3" fmla="*/ 1547019 w 1941124"/>
                <a:gd name="connsiteY3" fmla="*/ 1213171 h 1273822"/>
                <a:gd name="connsiteX4" fmla="*/ 1880759 w 1941124"/>
                <a:gd name="connsiteY4" fmla="*/ 879572 h 1273822"/>
                <a:gd name="connsiteX5" fmla="*/ 1607688 w 1941124"/>
                <a:gd name="connsiteY5" fmla="*/ 576279 h 1273822"/>
                <a:gd name="connsiteX6" fmla="*/ 1577258 w 1941124"/>
                <a:gd name="connsiteY6" fmla="*/ 576279 h 1273822"/>
                <a:gd name="connsiteX7" fmla="*/ 1577258 w 1941124"/>
                <a:gd name="connsiteY7" fmla="*/ 545859 h 1273822"/>
                <a:gd name="connsiteX8" fmla="*/ 1334542 w 1941124"/>
                <a:gd name="connsiteY8" fmla="*/ 303217 h 1273822"/>
                <a:gd name="connsiteX9" fmla="*/ 1286310 w 1941124"/>
                <a:gd name="connsiteY9" fmla="*/ 303217 h 1273822"/>
                <a:gd name="connsiteX10" fmla="*/ 1277638 w 1941124"/>
                <a:gd name="connsiteY10" fmla="*/ 287588 h 1273822"/>
                <a:gd name="connsiteX11" fmla="*/ 879463 w 1941124"/>
                <a:gd name="connsiteY11" fmla="*/ 60575 h 1273822"/>
                <a:gd name="connsiteX12" fmla="*/ 424383 w 1941124"/>
                <a:gd name="connsiteY12" fmla="*/ 515514 h 1273822"/>
                <a:gd name="connsiteX13" fmla="*/ 424383 w 1941124"/>
                <a:gd name="connsiteY13" fmla="*/ 545935 h 1273822"/>
                <a:gd name="connsiteX14" fmla="*/ 393953 w 1941124"/>
                <a:gd name="connsiteY14" fmla="*/ 545935 h 1273822"/>
                <a:gd name="connsiteX15" fmla="*/ 56676 w 1941124"/>
                <a:gd name="connsiteY15" fmla="*/ 875990 h 1273822"/>
                <a:gd name="connsiteX16" fmla="*/ 386840 w 1941124"/>
                <a:gd name="connsiteY16" fmla="*/ 1213171 h 1273822"/>
                <a:gd name="connsiteX17" fmla="*/ 393953 w 1941124"/>
                <a:gd name="connsiteY17" fmla="*/ 1213171 h 1273822"/>
                <a:gd name="connsiteX18" fmla="*/ 1229216 w 1941124"/>
                <a:gd name="connsiteY18" fmla="*/ 1213171 h 1273822"/>
                <a:gd name="connsiteX19" fmla="*/ 1229216 w 1941124"/>
                <a:gd name="connsiteY19" fmla="*/ 1273822 h 1273822"/>
                <a:gd name="connsiteX20" fmla="*/ 393953 w 1941124"/>
                <a:gd name="connsiteY20" fmla="*/ 1273822 h 1273822"/>
                <a:gd name="connsiteX21" fmla="*/ 0 w 1941124"/>
                <a:gd name="connsiteY21" fmla="*/ 879074 h 1273822"/>
                <a:gd name="connsiteX22" fmla="*/ 364436 w 1941124"/>
                <a:gd name="connsiteY22" fmla="*/ 486387 h 1273822"/>
                <a:gd name="connsiteX23" fmla="*/ 879386 w 1941124"/>
                <a:gd name="connsiteY23" fmla="*/ 0 h 1273822"/>
                <a:gd name="connsiteX24" fmla="*/ 1321609 w 1941124"/>
                <a:gd name="connsiteY24" fmla="*/ 242642 h 1273822"/>
                <a:gd name="connsiteX25" fmla="*/ 1334466 w 1941124"/>
                <a:gd name="connsiteY25" fmla="*/ 242642 h 1273822"/>
                <a:gd name="connsiteX26" fmla="*/ 1636825 w 1941124"/>
                <a:gd name="connsiteY26" fmla="*/ 516845 h 1273822"/>
                <a:gd name="connsiteX27" fmla="*/ 1941124 w 1941124"/>
                <a:gd name="connsiteY27" fmla="*/ 879572 h 1273822"/>
                <a:gd name="connsiteX28" fmla="*/ 1547019 w 1941124"/>
                <a:gd name="connsiteY28" fmla="*/ 1273822 h 127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41124" h="1273822">
                  <a:moveTo>
                    <a:pt x="1547019" y="1273822"/>
                  </a:moveTo>
                  <a:lnTo>
                    <a:pt x="1213279" y="1273822"/>
                  </a:lnTo>
                  <a:lnTo>
                    <a:pt x="1213279" y="1213171"/>
                  </a:lnTo>
                  <a:lnTo>
                    <a:pt x="1547019" y="1213171"/>
                  </a:lnTo>
                  <a:cubicBezTo>
                    <a:pt x="1731234" y="1212962"/>
                    <a:pt x="1880531" y="1063734"/>
                    <a:pt x="1880759" y="879572"/>
                  </a:cubicBezTo>
                  <a:cubicBezTo>
                    <a:pt x="1880759" y="706631"/>
                    <a:pt x="1763375" y="576279"/>
                    <a:pt x="1607688" y="576279"/>
                  </a:cubicBezTo>
                  <a:lnTo>
                    <a:pt x="1577258" y="576279"/>
                  </a:lnTo>
                  <a:lnTo>
                    <a:pt x="1577258" y="545859"/>
                  </a:lnTo>
                  <a:cubicBezTo>
                    <a:pt x="1577258" y="428549"/>
                    <a:pt x="1513470" y="303217"/>
                    <a:pt x="1334542" y="303217"/>
                  </a:cubicBezTo>
                  <a:lnTo>
                    <a:pt x="1286310" y="303217"/>
                  </a:lnTo>
                  <a:lnTo>
                    <a:pt x="1277638" y="287588"/>
                  </a:lnTo>
                  <a:cubicBezTo>
                    <a:pt x="1198901" y="145448"/>
                    <a:pt x="1050060" y="60575"/>
                    <a:pt x="879463" y="60575"/>
                  </a:cubicBezTo>
                  <a:cubicBezTo>
                    <a:pt x="628225" y="60849"/>
                    <a:pt x="424650" y="264370"/>
                    <a:pt x="424383" y="515514"/>
                  </a:cubicBezTo>
                  <a:lnTo>
                    <a:pt x="424383" y="545935"/>
                  </a:lnTo>
                  <a:lnTo>
                    <a:pt x="393953" y="545935"/>
                  </a:lnTo>
                  <a:cubicBezTo>
                    <a:pt x="209662" y="543969"/>
                    <a:pt x="58654" y="691740"/>
                    <a:pt x="56676" y="875990"/>
                  </a:cubicBezTo>
                  <a:cubicBezTo>
                    <a:pt x="54698" y="1060243"/>
                    <a:pt x="202511" y="1211205"/>
                    <a:pt x="386840" y="1213171"/>
                  </a:cubicBezTo>
                  <a:cubicBezTo>
                    <a:pt x="389199" y="1213198"/>
                    <a:pt x="391595" y="1213198"/>
                    <a:pt x="393953" y="1213171"/>
                  </a:cubicBezTo>
                  <a:lnTo>
                    <a:pt x="1229216" y="1213171"/>
                  </a:lnTo>
                  <a:lnTo>
                    <a:pt x="1229216" y="1273822"/>
                  </a:lnTo>
                  <a:lnTo>
                    <a:pt x="393953" y="1273822"/>
                  </a:lnTo>
                  <a:cubicBezTo>
                    <a:pt x="176113" y="1273567"/>
                    <a:pt x="-266" y="1096836"/>
                    <a:pt x="0" y="879074"/>
                  </a:cubicBezTo>
                  <a:cubicBezTo>
                    <a:pt x="228" y="673115"/>
                    <a:pt x="158996" y="502042"/>
                    <a:pt x="364436" y="486387"/>
                  </a:cubicBezTo>
                  <a:cubicBezTo>
                    <a:pt x="379651" y="215606"/>
                    <a:pt x="604795" y="0"/>
                    <a:pt x="879386" y="0"/>
                  </a:cubicBezTo>
                  <a:cubicBezTo>
                    <a:pt x="1066074" y="0"/>
                    <a:pt x="1230015" y="90349"/>
                    <a:pt x="1321609" y="242642"/>
                  </a:cubicBezTo>
                  <a:lnTo>
                    <a:pt x="1334466" y="242642"/>
                  </a:lnTo>
                  <a:cubicBezTo>
                    <a:pt x="1508867" y="242642"/>
                    <a:pt x="1624881" y="349114"/>
                    <a:pt x="1636825" y="516845"/>
                  </a:cubicBezTo>
                  <a:cubicBezTo>
                    <a:pt x="1812330" y="532055"/>
                    <a:pt x="1941124" y="682865"/>
                    <a:pt x="1941124" y="879572"/>
                  </a:cubicBezTo>
                  <a:cubicBezTo>
                    <a:pt x="1940858" y="1097094"/>
                    <a:pt x="1764592" y="1273404"/>
                    <a:pt x="1547019" y="1273822"/>
                  </a:cubicBezTo>
                  <a:close/>
                </a:path>
              </a:pathLst>
            </a:custGeom>
            <a:solidFill>
              <a:srgbClr val="CACCCC"/>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702EDD75-CEE7-45E4-88E2-3989108AFB4C}"/>
                </a:ext>
              </a:extLst>
            </p:cNvPr>
            <p:cNvSpPr/>
            <p:nvPr/>
          </p:nvSpPr>
          <p:spPr>
            <a:xfrm>
              <a:off x="7680979" y="2787508"/>
              <a:ext cx="333740" cy="363943"/>
            </a:xfrm>
            <a:custGeom>
              <a:avLst/>
              <a:gdLst>
                <a:gd name="connsiteX0" fmla="*/ 60860 w 333740"/>
                <a:gd name="connsiteY0" fmla="*/ 363944 h 363943"/>
                <a:gd name="connsiteX1" fmla="*/ 0 w 333740"/>
                <a:gd name="connsiteY1" fmla="*/ 363944 h 363943"/>
                <a:gd name="connsiteX2" fmla="*/ 333740 w 333740"/>
                <a:gd name="connsiteY2" fmla="*/ 0 h 363943"/>
                <a:gd name="connsiteX3" fmla="*/ 333740 w 333740"/>
                <a:gd name="connsiteY3" fmla="*/ 60651 h 363943"/>
                <a:gd name="connsiteX4" fmla="*/ 60860 w 333740"/>
                <a:gd name="connsiteY4" fmla="*/ 363944 h 363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40" h="363943">
                  <a:moveTo>
                    <a:pt x="60860" y="363944"/>
                  </a:moveTo>
                  <a:lnTo>
                    <a:pt x="0" y="363944"/>
                  </a:lnTo>
                  <a:cubicBezTo>
                    <a:pt x="0" y="170013"/>
                    <a:pt x="155953" y="0"/>
                    <a:pt x="333740" y="0"/>
                  </a:cubicBezTo>
                  <a:lnTo>
                    <a:pt x="333740" y="60651"/>
                  </a:lnTo>
                  <a:cubicBezTo>
                    <a:pt x="205022" y="60651"/>
                    <a:pt x="60860" y="190357"/>
                    <a:pt x="60860" y="363944"/>
                  </a:cubicBezTo>
                  <a:close/>
                </a:path>
              </a:pathLst>
            </a:custGeom>
            <a:solidFill>
              <a:srgbClr val="CACCCC"/>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89" name="Graphic 5">
            <a:extLst>
              <a:ext uri="{FF2B5EF4-FFF2-40B4-BE49-F238E27FC236}">
                <a16:creationId xmlns:a16="http://schemas.microsoft.com/office/drawing/2014/main" id="{912AEB79-B17C-4119-A532-0301496782AF}"/>
              </a:ext>
            </a:extLst>
          </p:cNvPr>
          <p:cNvGrpSpPr/>
          <p:nvPr/>
        </p:nvGrpSpPr>
        <p:grpSpPr>
          <a:xfrm>
            <a:off x="9357264" y="3010473"/>
            <a:ext cx="1201008" cy="936896"/>
            <a:chOff x="9294487" y="3007311"/>
            <a:chExt cx="1217196" cy="949524"/>
          </a:xfrm>
        </p:grpSpPr>
        <p:sp>
          <p:nvSpPr>
            <p:cNvPr id="90" name="TextBox 89">
              <a:extLst>
                <a:ext uri="{FF2B5EF4-FFF2-40B4-BE49-F238E27FC236}">
                  <a16:creationId xmlns:a16="http://schemas.microsoft.com/office/drawing/2014/main" id="{82782C65-4CCB-4B5F-AAD6-0C5B448A5552}"/>
                </a:ext>
              </a:extLst>
            </p:cNvPr>
            <p:cNvSpPr txBox="1"/>
            <p:nvPr/>
          </p:nvSpPr>
          <p:spPr>
            <a:xfrm>
              <a:off x="9203047" y="3610979"/>
              <a:ext cx="1400076" cy="2511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28" b="1" i="0" u="none" strike="noStrike" kern="1200" cap="none" spc="0" normalizeH="0" baseline="0" noProof="0" dirty="0">
                  <a:ln>
                    <a:noFill/>
                  </a:ln>
                  <a:solidFill>
                    <a:srgbClr val="0D4E96"/>
                  </a:solidFill>
                  <a:effectLst/>
                  <a:uLnTx/>
                  <a:uFillTx/>
                  <a:latin typeface="Open Sans"/>
                  <a:ea typeface="Open Sans"/>
                  <a:cs typeface="Open Sans"/>
                  <a:sym typeface="Open Sans"/>
                  <a:rtl val="0"/>
                </a:rPr>
                <a:t>DATA ANALYTICS / BI</a:t>
              </a:r>
            </a:p>
          </p:txBody>
        </p:sp>
        <p:sp>
          <p:nvSpPr>
            <p:cNvPr id="91" name="TextBox 90">
              <a:extLst>
                <a:ext uri="{FF2B5EF4-FFF2-40B4-BE49-F238E27FC236}">
                  <a16:creationId xmlns:a16="http://schemas.microsoft.com/office/drawing/2014/main" id="{8C7F09E6-2724-46F8-82B5-D66AF0F0C197}"/>
                </a:ext>
              </a:extLst>
            </p:cNvPr>
            <p:cNvSpPr txBox="1"/>
            <p:nvPr/>
          </p:nvSpPr>
          <p:spPr>
            <a:xfrm>
              <a:off x="9470754" y="3751408"/>
              <a:ext cx="863749" cy="2511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28" b="1" i="0" u="none" strike="noStrike" kern="1200" cap="none" spc="0" normalizeH="0" baseline="0" noProof="0" dirty="0">
                  <a:ln>
                    <a:noFill/>
                  </a:ln>
                  <a:solidFill>
                    <a:srgbClr val="0D4E96"/>
                  </a:solidFill>
                  <a:effectLst/>
                  <a:uLnTx/>
                  <a:uFillTx/>
                  <a:latin typeface="Open Sans"/>
                  <a:ea typeface="Open Sans"/>
                  <a:cs typeface="Open Sans"/>
                  <a:sym typeface="Open Sans"/>
                  <a:rtl val="0"/>
                </a:rPr>
                <a:t>ECOSYSTEM</a:t>
              </a:r>
            </a:p>
          </p:txBody>
        </p:sp>
        <p:sp>
          <p:nvSpPr>
            <p:cNvPr id="92" name="Freeform: Shape 91">
              <a:extLst>
                <a:ext uri="{FF2B5EF4-FFF2-40B4-BE49-F238E27FC236}">
                  <a16:creationId xmlns:a16="http://schemas.microsoft.com/office/drawing/2014/main" id="{71E6A4A5-935D-4679-BC6E-272F3100E9E0}"/>
                </a:ext>
              </a:extLst>
            </p:cNvPr>
            <p:cNvSpPr/>
            <p:nvPr/>
          </p:nvSpPr>
          <p:spPr>
            <a:xfrm>
              <a:off x="9785512" y="3450144"/>
              <a:ext cx="232484" cy="19355"/>
            </a:xfrm>
            <a:custGeom>
              <a:avLst/>
              <a:gdLst>
                <a:gd name="connsiteX0" fmla="*/ 0 w 232484"/>
                <a:gd name="connsiteY0" fmla="*/ 0 h 19355"/>
                <a:gd name="connsiteX1" fmla="*/ 232485 w 232484"/>
                <a:gd name="connsiteY1" fmla="*/ 0 h 19355"/>
                <a:gd name="connsiteX2" fmla="*/ 232485 w 232484"/>
                <a:gd name="connsiteY2" fmla="*/ 19355 h 19355"/>
                <a:gd name="connsiteX3" fmla="*/ 0 w 232484"/>
                <a:gd name="connsiteY3" fmla="*/ 19355 h 19355"/>
              </a:gdLst>
              <a:ahLst/>
              <a:cxnLst>
                <a:cxn ang="0">
                  <a:pos x="connsiteX0" y="connsiteY0"/>
                </a:cxn>
                <a:cxn ang="0">
                  <a:pos x="connsiteX1" y="connsiteY1"/>
                </a:cxn>
                <a:cxn ang="0">
                  <a:pos x="connsiteX2" y="connsiteY2"/>
                </a:cxn>
                <a:cxn ang="0">
                  <a:pos x="connsiteX3" y="connsiteY3"/>
                </a:cxn>
              </a:cxnLst>
              <a:rect l="l" t="t" r="r" b="b"/>
              <a:pathLst>
                <a:path w="232484" h="19355">
                  <a:moveTo>
                    <a:pt x="0" y="0"/>
                  </a:moveTo>
                  <a:lnTo>
                    <a:pt x="232485" y="0"/>
                  </a:lnTo>
                  <a:lnTo>
                    <a:pt x="232485" y="19355"/>
                  </a:lnTo>
                  <a:lnTo>
                    <a:pt x="0" y="19355"/>
                  </a:ln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C9EA8B93-1541-49A1-8AE2-1E7557748D4C}"/>
                </a:ext>
              </a:extLst>
            </p:cNvPr>
            <p:cNvSpPr/>
            <p:nvPr/>
          </p:nvSpPr>
          <p:spPr>
            <a:xfrm>
              <a:off x="9785512" y="3488854"/>
              <a:ext cx="232484" cy="19355"/>
            </a:xfrm>
            <a:custGeom>
              <a:avLst/>
              <a:gdLst>
                <a:gd name="connsiteX0" fmla="*/ 0 w 232484"/>
                <a:gd name="connsiteY0" fmla="*/ 0 h 19355"/>
                <a:gd name="connsiteX1" fmla="*/ 232485 w 232484"/>
                <a:gd name="connsiteY1" fmla="*/ 0 h 19355"/>
                <a:gd name="connsiteX2" fmla="*/ 232485 w 232484"/>
                <a:gd name="connsiteY2" fmla="*/ 19355 h 19355"/>
                <a:gd name="connsiteX3" fmla="*/ 0 w 232484"/>
                <a:gd name="connsiteY3" fmla="*/ 19355 h 19355"/>
              </a:gdLst>
              <a:ahLst/>
              <a:cxnLst>
                <a:cxn ang="0">
                  <a:pos x="connsiteX0" y="connsiteY0"/>
                </a:cxn>
                <a:cxn ang="0">
                  <a:pos x="connsiteX1" y="connsiteY1"/>
                </a:cxn>
                <a:cxn ang="0">
                  <a:pos x="connsiteX2" y="connsiteY2"/>
                </a:cxn>
                <a:cxn ang="0">
                  <a:pos x="connsiteX3" y="connsiteY3"/>
                </a:cxn>
              </a:cxnLst>
              <a:rect l="l" t="t" r="r" b="b"/>
              <a:pathLst>
                <a:path w="232484" h="19355">
                  <a:moveTo>
                    <a:pt x="0" y="0"/>
                  </a:moveTo>
                  <a:lnTo>
                    <a:pt x="232485" y="0"/>
                  </a:lnTo>
                  <a:lnTo>
                    <a:pt x="232485" y="19355"/>
                  </a:lnTo>
                  <a:lnTo>
                    <a:pt x="0" y="19355"/>
                  </a:ln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57210FFC-374F-4497-845B-EE4142FF007E}"/>
                </a:ext>
              </a:extLst>
            </p:cNvPr>
            <p:cNvSpPr/>
            <p:nvPr/>
          </p:nvSpPr>
          <p:spPr>
            <a:xfrm>
              <a:off x="9785512" y="3527602"/>
              <a:ext cx="232484" cy="19355"/>
            </a:xfrm>
            <a:custGeom>
              <a:avLst/>
              <a:gdLst>
                <a:gd name="connsiteX0" fmla="*/ 0 w 232484"/>
                <a:gd name="connsiteY0" fmla="*/ 0 h 19355"/>
                <a:gd name="connsiteX1" fmla="*/ 232485 w 232484"/>
                <a:gd name="connsiteY1" fmla="*/ 0 h 19355"/>
                <a:gd name="connsiteX2" fmla="*/ 232485 w 232484"/>
                <a:gd name="connsiteY2" fmla="*/ 19355 h 19355"/>
                <a:gd name="connsiteX3" fmla="*/ 0 w 232484"/>
                <a:gd name="connsiteY3" fmla="*/ 19355 h 19355"/>
              </a:gdLst>
              <a:ahLst/>
              <a:cxnLst>
                <a:cxn ang="0">
                  <a:pos x="connsiteX0" y="connsiteY0"/>
                </a:cxn>
                <a:cxn ang="0">
                  <a:pos x="connsiteX1" y="connsiteY1"/>
                </a:cxn>
                <a:cxn ang="0">
                  <a:pos x="connsiteX2" y="connsiteY2"/>
                </a:cxn>
                <a:cxn ang="0">
                  <a:pos x="connsiteX3" y="connsiteY3"/>
                </a:cxn>
              </a:cxnLst>
              <a:rect l="l" t="t" r="r" b="b"/>
              <a:pathLst>
                <a:path w="232484" h="19355">
                  <a:moveTo>
                    <a:pt x="0" y="0"/>
                  </a:moveTo>
                  <a:lnTo>
                    <a:pt x="232485" y="0"/>
                  </a:lnTo>
                  <a:lnTo>
                    <a:pt x="232485" y="19355"/>
                  </a:lnTo>
                  <a:lnTo>
                    <a:pt x="0" y="19355"/>
                  </a:ln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4A1827F6-D94E-4C2D-A421-71779BC3F829}"/>
                </a:ext>
              </a:extLst>
            </p:cNvPr>
            <p:cNvSpPr/>
            <p:nvPr/>
          </p:nvSpPr>
          <p:spPr>
            <a:xfrm>
              <a:off x="9785512" y="3566350"/>
              <a:ext cx="232484" cy="19355"/>
            </a:xfrm>
            <a:custGeom>
              <a:avLst/>
              <a:gdLst>
                <a:gd name="connsiteX0" fmla="*/ 0 w 232484"/>
                <a:gd name="connsiteY0" fmla="*/ 0 h 19355"/>
                <a:gd name="connsiteX1" fmla="*/ 232485 w 232484"/>
                <a:gd name="connsiteY1" fmla="*/ 0 h 19355"/>
                <a:gd name="connsiteX2" fmla="*/ 232485 w 232484"/>
                <a:gd name="connsiteY2" fmla="*/ 19355 h 19355"/>
                <a:gd name="connsiteX3" fmla="*/ 0 w 232484"/>
                <a:gd name="connsiteY3" fmla="*/ 19355 h 19355"/>
              </a:gdLst>
              <a:ahLst/>
              <a:cxnLst>
                <a:cxn ang="0">
                  <a:pos x="connsiteX0" y="connsiteY0"/>
                </a:cxn>
                <a:cxn ang="0">
                  <a:pos x="connsiteX1" y="connsiteY1"/>
                </a:cxn>
                <a:cxn ang="0">
                  <a:pos x="connsiteX2" y="connsiteY2"/>
                </a:cxn>
                <a:cxn ang="0">
                  <a:pos x="connsiteX3" y="connsiteY3"/>
                </a:cxn>
              </a:cxnLst>
              <a:rect l="l" t="t" r="r" b="b"/>
              <a:pathLst>
                <a:path w="232484" h="19355">
                  <a:moveTo>
                    <a:pt x="0" y="0"/>
                  </a:moveTo>
                  <a:lnTo>
                    <a:pt x="232485" y="0"/>
                  </a:lnTo>
                  <a:lnTo>
                    <a:pt x="232485" y="19355"/>
                  </a:lnTo>
                  <a:lnTo>
                    <a:pt x="0" y="19355"/>
                  </a:ln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E3726DE8-C89B-441D-8506-92E2164A7B1F}"/>
                </a:ext>
              </a:extLst>
            </p:cNvPr>
            <p:cNvSpPr/>
            <p:nvPr/>
          </p:nvSpPr>
          <p:spPr>
            <a:xfrm>
              <a:off x="9863032" y="3576009"/>
              <a:ext cx="77481" cy="48444"/>
            </a:xfrm>
            <a:custGeom>
              <a:avLst/>
              <a:gdLst>
                <a:gd name="connsiteX0" fmla="*/ 77482 w 77481"/>
                <a:gd name="connsiteY0" fmla="*/ 48445 h 48444"/>
                <a:gd name="connsiteX1" fmla="*/ 0 w 77481"/>
                <a:gd name="connsiteY1" fmla="*/ 48445 h 48444"/>
                <a:gd name="connsiteX2" fmla="*/ 0 w 77481"/>
                <a:gd name="connsiteY2" fmla="*/ 0 h 48444"/>
                <a:gd name="connsiteX3" fmla="*/ 19360 w 77481"/>
                <a:gd name="connsiteY3" fmla="*/ 0 h 48444"/>
                <a:gd name="connsiteX4" fmla="*/ 19360 w 77481"/>
                <a:gd name="connsiteY4" fmla="*/ 29052 h 48444"/>
                <a:gd name="connsiteX5" fmla="*/ 58120 w 77481"/>
                <a:gd name="connsiteY5" fmla="*/ 29052 h 48444"/>
                <a:gd name="connsiteX6" fmla="*/ 58120 w 77481"/>
                <a:gd name="connsiteY6" fmla="*/ 0 h 48444"/>
                <a:gd name="connsiteX7" fmla="*/ 77482 w 77481"/>
                <a:gd name="connsiteY7" fmla="*/ 0 h 48444"/>
                <a:gd name="connsiteX8" fmla="*/ 77482 w 77481"/>
                <a:gd name="connsiteY8" fmla="*/ 48445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81" h="48444">
                  <a:moveTo>
                    <a:pt x="77482" y="48445"/>
                  </a:moveTo>
                  <a:lnTo>
                    <a:pt x="0" y="48445"/>
                  </a:lnTo>
                  <a:lnTo>
                    <a:pt x="0" y="0"/>
                  </a:lnTo>
                  <a:lnTo>
                    <a:pt x="19360" y="0"/>
                  </a:lnTo>
                  <a:lnTo>
                    <a:pt x="19360" y="29052"/>
                  </a:lnTo>
                  <a:lnTo>
                    <a:pt x="58120" y="29052"/>
                  </a:lnTo>
                  <a:lnTo>
                    <a:pt x="58120" y="0"/>
                  </a:lnTo>
                  <a:lnTo>
                    <a:pt x="77482" y="0"/>
                  </a:lnTo>
                  <a:lnTo>
                    <a:pt x="77482" y="48445"/>
                  </a:ln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50C2AE6C-C1CC-4E54-ACF8-7B3251639779}"/>
                </a:ext>
              </a:extLst>
            </p:cNvPr>
            <p:cNvSpPr/>
            <p:nvPr/>
          </p:nvSpPr>
          <p:spPr>
            <a:xfrm>
              <a:off x="9708030" y="3007311"/>
              <a:ext cx="387486" cy="568735"/>
            </a:xfrm>
            <a:custGeom>
              <a:avLst/>
              <a:gdLst>
                <a:gd name="connsiteX0" fmla="*/ 290605 w 387486"/>
                <a:gd name="connsiteY0" fmla="*/ 568697 h 568735"/>
                <a:gd name="connsiteX1" fmla="*/ 271244 w 387486"/>
                <a:gd name="connsiteY1" fmla="*/ 568697 h 568735"/>
                <a:gd name="connsiteX2" fmla="*/ 271244 w 387486"/>
                <a:gd name="connsiteY2" fmla="*/ 349897 h 568735"/>
                <a:gd name="connsiteX3" fmla="*/ 276341 w 387486"/>
                <a:gd name="connsiteY3" fmla="*/ 347160 h 568735"/>
                <a:gd name="connsiteX4" fmla="*/ 368125 w 387486"/>
                <a:gd name="connsiteY4" fmla="*/ 191254 h 568735"/>
                <a:gd name="connsiteX5" fmla="*/ 191176 w 387486"/>
                <a:gd name="connsiteY5" fmla="*/ 19500 h 568735"/>
                <a:gd name="connsiteX6" fmla="*/ 19360 w 387486"/>
                <a:gd name="connsiteY6" fmla="*/ 191254 h 568735"/>
                <a:gd name="connsiteX7" fmla="*/ 111145 w 387486"/>
                <a:gd name="connsiteY7" fmla="*/ 347160 h 568735"/>
                <a:gd name="connsiteX8" fmla="*/ 116242 w 387486"/>
                <a:gd name="connsiteY8" fmla="*/ 349897 h 568735"/>
                <a:gd name="connsiteX9" fmla="*/ 116242 w 387486"/>
                <a:gd name="connsiteY9" fmla="*/ 568735 h 568735"/>
                <a:gd name="connsiteX10" fmla="*/ 96881 w 387486"/>
                <a:gd name="connsiteY10" fmla="*/ 568735 h 568735"/>
                <a:gd name="connsiteX11" fmla="*/ 96881 w 387486"/>
                <a:gd name="connsiteY11" fmla="*/ 361305 h 568735"/>
                <a:gd name="connsiteX12" fmla="*/ 0 w 387486"/>
                <a:gd name="connsiteY12" fmla="*/ 190988 h 568735"/>
                <a:gd name="connsiteX13" fmla="*/ 196463 w 387486"/>
                <a:gd name="connsiteY13" fmla="*/ 19 h 568735"/>
                <a:gd name="connsiteX14" fmla="*/ 387486 w 387486"/>
                <a:gd name="connsiteY14" fmla="*/ 190988 h 568735"/>
                <a:gd name="connsiteX15" fmla="*/ 290605 w 387486"/>
                <a:gd name="connsiteY15" fmla="*/ 361305 h 56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7486" h="568735">
                  <a:moveTo>
                    <a:pt x="290605" y="568697"/>
                  </a:moveTo>
                  <a:lnTo>
                    <a:pt x="271244" y="568697"/>
                  </a:lnTo>
                  <a:lnTo>
                    <a:pt x="271244" y="349897"/>
                  </a:lnTo>
                  <a:lnTo>
                    <a:pt x="276341" y="347160"/>
                  </a:lnTo>
                  <a:cubicBezTo>
                    <a:pt x="332066" y="317157"/>
                    <a:pt x="368125" y="255898"/>
                    <a:pt x="368125" y="191254"/>
                  </a:cubicBezTo>
                  <a:cubicBezTo>
                    <a:pt x="366718" y="94977"/>
                    <a:pt x="287486" y="18078"/>
                    <a:pt x="191176" y="19500"/>
                  </a:cubicBezTo>
                  <a:cubicBezTo>
                    <a:pt x="96881" y="20892"/>
                    <a:pt x="20768" y="96981"/>
                    <a:pt x="19360" y="191254"/>
                  </a:cubicBezTo>
                  <a:cubicBezTo>
                    <a:pt x="19360" y="256202"/>
                    <a:pt x="55382" y="317500"/>
                    <a:pt x="111145" y="347160"/>
                  </a:cubicBezTo>
                  <a:lnTo>
                    <a:pt x="116242" y="349897"/>
                  </a:lnTo>
                  <a:lnTo>
                    <a:pt x="116242" y="568735"/>
                  </a:lnTo>
                  <a:lnTo>
                    <a:pt x="96881" y="568735"/>
                  </a:lnTo>
                  <a:lnTo>
                    <a:pt x="96881" y="361305"/>
                  </a:lnTo>
                  <a:cubicBezTo>
                    <a:pt x="37847" y="327082"/>
                    <a:pt x="0" y="260993"/>
                    <a:pt x="0" y="190988"/>
                  </a:cubicBezTo>
                  <a:cubicBezTo>
                    <a:pt x="1483" y="84018"/>
                    <a:pt x="89464" y="-1479"/>
                    <a:pt x="196463" y="19"/>
                  </a:cubicBezTo>
                  <a:cubicBezTo>
                    <a:pt x="301332" y="1487"/>
                    <a:pt x="386003" y="86132"/>
                    <a:pt x="387486" y="190988"/>
                  </a:cubicBezTo>
                  <a:cubicBezTo>
                    <a:pt x="387372" y="260838"/>
                    <a:pt x="350590" y="325504"/>
                    <a:pt x="290605" y="361305"/>
                  </a:cubicBez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CE440D45-F45B-467A-BCDE-DC60488D97D6}"/>
                </a:ext>
              </a:extLst>
            </p:cNvPr>
            <p:cNvSpPr/>
            <p:nvPr/>
          </p:nvSpPr>
          <p:spPr>
            <a:xfrm>
              <a:off x="9863032" y="3362989"/>
              <a:ext cx="19361" cy="96851"/>
            </a:xfrm>
            <a:custGeom>
              <a:avLst/>
              <a:gdLst>
                <a:gd name="connsiteX0" fmla="*/ 0 w 19361"/>
                <a:gd name="connsiteY0" fmla="*/ 0 h 96851"/>
                <a:gd name="connsiteX1" fmla="*/ 19362 w 19361"/>
                <a:gd name="connsiteY1" fmla="*/ 0 h 96851"/>
                <a:gd name="connsiteX2" fmla="*/ 19362 w 19361"/>
                <a:gd name="connsiteY2" fmla="*/ 96851 h 96851"/>
                <a:gd name="connsiteX3" fmla="*/ 0 w 19361"/>
                <a:gd name="connsiteY3" fmla="*/ 96851 h 96851"/>
              </a:gdLst>
              <a:ahLst/>
              <a:cxnLst>
                <a:cxn ang="0">
                  <a:pos x="connsiteX0" y="connsiteY0"/>
                </a:cxn>
                <a:cxn ang="0">
                  <a:pos x="connsiteX1" y="connsiteY1"/>
                </a:cxn>
                <a:cxn ang="0">
                  <a:pos x="connsiteX2" y="connsiteY2"/>
                </a:cxn>
                <a:cxn ang="0">
                  <a:pos x="connsiteX3" y="connsiteY3"/>
                </a:cxn>
              </a:cxnLst>
              <a:rect l="l" t="t" r="r" b="b"/>
              <a:pathLst>
                <a:path w="19361" h="96851">
                  <a:moveTo>
                    <a:pt x="0" y="0"/>
                  </a:moveTo>
                  <a:lnTo>
                    <a:pt x="19362" y="0"/>
                  </a:lnTo>
                  <a:lnTo>
                    <a:pt x="19362" y="96851"/>
                  </a:lnTo>
                  <a:lnTo>
                    <a:pt x="0" y="96851"/>
                  </a:ln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948A0C8B-642B-484D-9A67-29143C05AC61}"/>
                </a:ext>
              </a:extLst>
            </p:cNvPr>
            <p:cNvSpPr/>
            <p:nvPr/>
          </p:nvSpPr>
          <p:spPr>
            <a:xfrm>
              <a:off x="9921153" y="3362989"/>
              <a:ext cx="19361" cy="96851"/>
            </a:xfrm>
            <a:custGeom>
              <a:avLst/>
              <a:gdLst>
                <a:gd name="connsiteX0" fmla="*/ 0 w 19361"/>
                <a:gd name="connsiteY0" fmla="*/ 0 h 96851"/>
                <a:gd name="connsiteX1" fmla="*/ 19361 w 19361"/>
                <a:gd name="connsiteY1" fmla="*/ 0 h 96851"/>
                <a:gd name="connsiteX2" fmla="*/ 19361 w 19361"/>
                <a:gd name="connsiteY2" fmla="*/ 96851 h 96851"/>
                <a:gd name="connsiteX3" fmla="*/ 0 w 19361"/>
                <a:gd name="connsiteY3" fmla="*/ 96851 h 96851"/>
              </a:gdLst>
              <a:ahLst/>
              <a:cxnLst>
                <a:cxn ang="0">
                  <a:pos x="connsiteX0" y="connsiteY0"/>
                </a:cxn>
                <a:cxn ang="0">
                  <a:pos x="connsiteX1" y="connsiteY1"/>
                </a:cxn>
                <a:cxn ang="0">
                  <a:pos x="connsiteX2" y="connsiteY2"/>
                </a:cxn>
                <a:cxn ang="0">
                  <a:pos x="connsiteX3" y="connsiteY3"/>
                </a:cxn>
              </a:cxnLst>
              <a:rect l="l" t="t" r="r" b="b"/>
              <a:pathLst>
                <a:path w="19361" h="96851">
                  <a:moveTo>
                    <a:pt x="0" y="0"/>
                  </a:moveTo>
                  <a:lnTo>
                    <a:pt x="19361" y="0"/>
                  </a:lnTo>
                  <a:lnTo>
                    <a:pt x="19361" y="96851"/>
                  </a:lnTo>
                  <a:lnTo>
                    <a:pt x="0" y="96851"/>
                  </a:ln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0C67EA0-BE82-432E-B62B-E2484C2FFC12}"/>
                </a:ext>
              </a:extLst>
            </p:cNvPr>
            <p:cNvSpPr/>
            <p:nvPr/>
          </p:nvSpPr>
          <p:spPr>
            <a:xfrm>
              <a:off x="9836786" y="3152745"/>
              <a:ext cx="129936" cy="94189"/>
            </a:xfrm>
            <a:custGeom>
              <a:avLst/>
              <a:gdLst>
                <a:gd name="connsiteX0" fmla="*/ 45607 w 129936"/>
                <a:gd name="connsiteY0" fmla="*/ 94190 h 94189"/>
                <a:gd name="connsiteX1" fmla="*/ 38760 w 129936"/>
                <a:gd name="connsiteY1" fmla="*/ 91376 h 94189"/>
                <a:gd name="connsiteX2" fmla="*/ 0 w 129936"/>
                <a:gd name="connsiteY2" fmla="*/ 52361 h 94189"/>
                <a:gd name="connsiteX3" fmla="*/ 13694 w 129936"/>
                <a:gd name="connsiteY3" fmla="*/ 38672 h 94189"/>
                <a:gd name="connsiteX4" fmla="*/ 45607 w 129936"/>
                <a:gd name="connsiteY4" fmla="*/ 70576 h 94189"/>
                <a:gd name="connsiteX5" fmla="*/ 116204 w 129936"/>
                <a:gd name="connsiteY5" fmla="*/ 0 h 94189"/>
                <a:gd name="connsiteX6" fmla="*/ 129936 w 129936"/>
                <a:gd name="connsiteY6" fmla="*/ 13689 h 94189"/>
                <a:gd name="connsiteX7" fmla="*/ 52416 w 129936"/>
                <a:gd name="connsiteY7" fmla="*/ 91186 h 94189"/>
                <a:gd name="connsiteX8" fmla="*/ 45607 w 129936"/>
                <a:gd name="connsiteY8" fmla="*/ 94190 h 9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936" h="94189">
                  <a:moveTo>
                    <a:pt x="45607" y="94190"/>
                  </a:moveTo>
                  <a:cubicBezTo>
                    <a:pt x="43059" y="94201"/>
                    <a:pt x="40587" y="93189"/>
                    <a:pt x="38760" y="91376"/>
                  </a:cubicBezTo>
                  <a:lnTo>
                    <a:pt x="0" y="52361"/>
                  </a:lnTo>
                  <a:lnTo>
                    <a:pt x="13694" y="38672"/>
                  </a:lnTo>
                  <a:lnTo>
                    <a:pt x="45607" y="70576"/>
                  </a:lnTo>
                  <a:lnTo>
                    <a:pt x="116204" y="0"/>
                  </a:lnTo>
                  <a:lnTo>
                    <a:pt x="129936" y="13689"/>
                  </a:lnTo>
                  <a:lnTo>
                    <a:pt x="52416" y="91186"/>
                  </a:lnTo>
                  <a:cubicBezTo>
                    <a:pt x="50628" y="93060"/>
                    <a:pt x="48194" y="94140"/>
                    <a:pt x="45607" y="94190"/>
                  </a:cubicBezTo>
                  <a:close/>
                </a:path>
              </a:pathLst>
            </a:custGeom>
            <a:solidFill>
              <a:srgbClr val="D3D755"/>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1F0C7D6-2100-4D1C-8495-66C16B81CCB2}"/>
                </a:ext>
              </a:extLst>
            </p:cNvPr>
            <p:cNvSpPr/>
            <p:nvPr/>
          </p:nvSpPr>
          <p:spPr>
            <a:xfrm>
              <a:off x="9785550" y="3082131"/>
              <a:ext cx="232484" cy="232412"/>
            </a:xfrm>
            <a:custGeom>
              <a:avLst/>
              <a:gdLst>
                <a:gd name="connsiteX0" fmla="*/ 116204 w 232484"/>
                <a:gd name="connsiteY0" fmla="*/ 232413 h 232412"/>
                <a:gd name="connsiteX1" fmla="*/ 0 w 232484"/>
                <a:gd name="connsiteY1" fmla="*/ 116168 h 232412"/>
                <a:gd name="connsiteX2" fmla="*/ 116281 w 232484"/>
                <a:gd name="connsiteY2" fmla="*/ 0 h 232412"/>
                <a:gd name="connsiteX3" fmla="*/ 232485 w 232484"/>
                <a:gd name="connsiteY3" fmla="*/ 116206 h 232412"/>
                <a:gd name="connsiteX4" fmla="*/ 116204 w 232484"/>
                <a:gd name="connsiteY4" fmla="*/ 232413 h 232412"/>
                <a:gd name="connsiteX5" fmla="*/ 116204 w 232484"/>
                <a:gd name="connsiteY5" fmla="*/ 19469 h 232412"/>
                <a:gd name="connsiteX6" fmla="*/ 19323 w 232484"/>
                <a:gd name="connsiteY6" fmla="*/ 116321 h 232412"/>
                <a:gd name="connsiteX7" fmla="*/ 116204 w 232484"/>
                <a:gd name="connsiteY7" fmla="*/ 213172 h 232412"/>
                <a:gd name="connsiteX8" fmla="*/ 213086 w 232484"/>
                <a:gd name="connsiteY8" fmla="*/ 116321 h 232412"/>
                <a:gd name="connsiteX9" fmla="*/ 213086 w 232484"/>
                <a:gd name="connsiteY9" fmla="*/ 116206 h 232412"/>
                <a:gd name="connsiteX10" fmla="*/ 116204 w 232484"/>
                <a:gd name="connsiteY10" fmla="*/ 19355 h 23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484" h="232412">
                  <a:moveTo>
                    <a:pt x="116204" y="232413"/>
                  </a:moveTo>
                  <a:cubicBezTo>
                    <a:pt x="51997" y="232390"/>
                    <a:pt x="-38" y="180348"/>
                    <a:pt x="0" y="116168"/>
                  </a:cubicBezTo>
                  <a:cubicBezTo>
                    <a:pt x="38" y="51989"/>
                    <a:pt x="52073" y="-23"/>
                    <a:pt x="116281" y="0"/>
                  </a:cubicBezTo>
                  <a:cubicBezTo>
                    <a:pt x="180449" y="23"/>
                    <a:pt x="232485" y="52042"/>
                    <a:pt x="232485" y="116206"/>
                  </a:cubicBezTo>
                  <a:cubicBezTo>
                    <a:pt x="232409" y="180367"/>
                    <a:pt x="180373" y="232348"/>
                    <a:pt x="116204" y="232413"/>
                  </a:cubicBezTo>
                  <a:close/>
                  <a:moveTo>
                    <a:pt x="116204" y="19469"/>
                  </a:moveTo>
                  <a:cubicBezTo>
                    <a:pt x="62686" y="19469"/>
                    <a:pt x="19323" y="62830"/>
                    <a:pt x="19323" y="116321"/>
                  </a:cubicBezTo>
                  <a:cubicBezTo>
                    <a:pt x="19323" y="169811"/>
                    <a:pt x="62686" y="213172"/>
                    <a:pt x="116204" y="213172"/>
                  </a:cubicBezTo>
                  <a:cubicBezTo>
                    <a:pt x="169723" y="213172"/>
                    <a:pt x="213086" y="169811"/>
                    <a:pt x="213086" y="116321"/>
                  </a:cubicBezTo>
                  <a:cubicBezTo>
                    <a:pt x="213086" y="116282"/>
                    <a:pt x="213086" y="116245"/>
                    <a:pt x="213086" y="116206"/>
                  </a:cubicBezTo>
                  <a:cubicBezTo>
                    <a:pt x="213009" y="62742"/>
                    <a:pt x="169685" y="19420"/>
                    <a:pt x="116204" y="19355"/>
                  </a:cubicBezTo>
                  <a:close/>
                </a:path>
              </a:pathLst>
            </a:custGeom>
            <a:solidFill>
              <a:srgbClr val="D3D755"/>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sp>
        <p:nvSpPr>
          <p:cNvPr id="123" name="Freeform: Shape 122">
            <a:extLst>
              <a:ext uri="{FF2B5EF4-FFF2-40B4-BE49-F238E27FC236}">
                <a16:creationId xmlns:a16="http://schemas.microsoft.com/office/drawing/2014/main" id="{0D284BCD-76B5-4BA4-9AB2-CCE4F75F40B4}"/>
              </a:ext>
            </a:extLst>
          </p:cNvPr>
          <p:cNvSpPr/>
          <p:nvPr/>
        </p:nvSpPr>
        <p:spPr>
          <a:xfrm>
            <a:off x="1766252" y="3007982"/>
            <a:ext cx="678720" cy="508770"/>
          </a:xfrm>
          <a:custGeom>
            <a:avLst/>
            <a:gdLst>
              <a:gd name="connsiteX0" fmla="*/ 644886 w 687868"/>
              <a:gd name="connsiteY0" fmla="*/ 515628 h 515628"/>
              <a:gd name="connsiteX1" fmla="*/ 42982 w 687868"/>
              <a:gd name="connsiteY1" fmla="*/ 515628 h 515628"/>
              <a:gd name="connsiteX2" fmla="*/ 0 w 687868"/>
              <a:gd name="connsiteY2" fmla="*/ 472659 h 515628"/>
              <a:gd name="connsiteX3" fmla="*/ 0 w 687868"/>
              <a:gd name="connsiteY3" fmla="*/ 42969 h 515628"/>
              <a:gd name="connsiteX4" fmla="*/ 42982 w 687868"/>
              <a:gd name="connsiteY4" fmla="*/ 0 h 515628"/>
              <a:gd name="connsiteX5" fmla="*/ 644886 w 687868"/>
              <a:gd name="connsiteY5" fmla="*/ 0 h 515628"/>
              <a:gd name="connsiteX6" fmla="*/ 687868 w 687868"/>
              <a:gd name="connsiteY6" fmla="*/ 42969 h 515628"/>
              <a:gd name="connsiteX7" fmla="*/ 687868 w 687868"/>
              <a:gd name="connsiteY7" fmla="*/ 472659 h 515628"/>
              <a:gd name="connsiteX8" fmla="*/ 644886 w 687868"/>
              <a:gd name="connsiteY8" fmla="*/ 515628 h 515628"/>
              <a:gd name="connsiteX9" fmla="*/ 42982 w 687868"/>
              <a:gd name="connsiteY9" fmla="*/ 21294 h 515628"/>
              <a:gd name="connsiteX10" fmla="*/ 21643 w 687868"/>
              <a:gd name="connsiteY10" fmla="*/ 42855 h 515628"/>
              <a:gd name="connsiteX11" fmla="*/ 21643 w 687868"/>
              <a:gd name="connsiteY11" fmla="*/ 472545 h 515628"/>
              <a:gd name="connsiteX12" fmla="*/ 43134 w 687868"/>
              <a:gd name="connsiteY12" fmla="*/ 494030 h 515628"/>
              <a:gd name="connsiteX13" fmla="*/ 644886 w 687868"/>
              <a:gd name="connsiteY13" fmla="*/ 494030 h 515628"/>
              <a:gd name="connsiteX14" fmla="*/ 666377 w 687868"/>
              <a:gd name="connsiteY14" fmla="*/ 472545 h 515628"/>
              <a:gd name="connsiteX15" fmla="*/ 666377 w 687868"/>
              <a:gd name="connsiteY15" fmla="*/ 42855 h 515628"/>
              <a:gd name="connsiteX16" fmla="*/ 644886 w 687868"/>
              <a:gd name="connsiteY16" fmla="*/ 21370 h 51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868" h="515628">
                <a:moveTo>
                  <a:pt x="644886" y="515628"/>
                </a:moveTo>
                <a:lnTo>
                  <a:pt x="42982" y="515628"/>
                </a:lnTo>
                <a:cubicBezTo>
                  <a:pt x="19253" y="515605"/>
                  <a:pt x="21" y="496383"/>
                  <a:pt x="0" y="472659"/>
                </a:cubicBezTo>
                <a:lnTo>
                  <a:pt x="0" y="42969"/>
                </a:lnTo>
                <a:cubicBezTo>
                  <a:pt x="21" y="19245"/>
                  <a:pt x="19253" y="23"/>
                  <a:pt x="42982" y="0"/>
                </a:cubicBezTo>
                <a:lnTo>
                  <a:pt x="644886" y="0"/>
                </a:lnTo>
                <a:cubicBezTo>
                  <a:pt x="668617" y="23"/>
                  <a:pt x="687845" y="19245"/>
                  <a:pt x="687868" y="42969"/>
                </a:cubicBezTo>
                <a:lnTo>
                  <a:pt x="687868" y="472659"/>
                </a:lnTo>
                <a:cubicBezTo>
                  <a:pt x="687845" y="496383"/>
                  <a:pt x="668617" y="515605"/>
                  <a:pt x="644886" y="515628"/>
                </a:cubicBezTo>
                <a:close/>
                <a:moveTo>
                  <a:pt x="42982" y="21294"/>
                </a:moveTo>
                <a:cubicBezTo>
                  <a:pt x="31143" y="21378"/>
                  <a:pt x="21601" y="31017"/>
                  <a:pt x="21643" y="42855"/>
                </a:cubicBezTo>
                <a:lnTo>
                  <a:pt x="21643" y="472545"/>
                </a:lnTo>
                <a:cubicBezTo>
                  <a:pt x="21664" y="484402"/>
                  <a:pt x="31274" y="494007"/>
                  <a:pt x="43134" y="494030"/>
                </a:cubicBezTo>
                <a:lnTo>
                  <a:pt x="644886" y="494030"/>
                </a:lnTo>
                <a:cubicBezTo>
                  <a:pt x="656746" y="494007"/>
                  <a:pt x="666358" y="484402"/>
                  <a:pt x="666377" y="472545"/>
                </a:cubicBezTo>
                <a:lnTo>
                  <a:pt x="666377" y="42855"/>
                </a:lnTo>
                <a:cubicBezTo>
                  <a:pt x="666354" y="30998"/>
                  <a:pt x="656746" y="21389"/>
                  <a:pt x="644886" y="21370"/>
                </a:cubicBez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47EA2FF-BB94-4029-A0EB-6ECED605FCF4}"/>
              </a:ext>
            </a:extLst>
          </p:cNvPr>
          <p:cNvSpPr/>
          <p:nvPr/>
        </p:nvSpPr>
        <p:spPr>
          <a:xfrm rot="20921401">
            <a:off x="2169228" y="3505090"/>
            <a:ext cx="21205" cy="108131"/>
          </a:xfrm>
          <a:custGeom>
            <a:avLst/>
            <a:gdLst>
              <a:gd name="connsiteX0" fmla="*/ 0 w 21491"/>
              <a:gd name="connsiteY0" fmla="*/ 0 h 109589"/>
              <a:gd name="connsiteX1" fmla="*/ 21491 w 21491"/>
              <a:gd name="connsiteY1" fmla="*/ 0 h 109589"/>
              <a:gd name="connsiteX2" fmla="*/ 21491 w 21491"/>
              <a:gd name="connsiteY2" fmla="*/ 109590 h 109589"/>
              <a:gd name="connsiteX3" fmla="*/ 0 w 21491"/>
              <a:gd name="connsiteY3" fmla="*/ 109590 h 109589"/>
            </a:gdLst>
            <a:ahLst/>
            <a:cxnLst>
              <a:cxn ang="0">
                <a:pos x="connsiteX0" y="connsiteY0"/>
              </a:cxn>
              <a:cxn ang="0">
                <a:pos x="connsiteX1" y="connsiteY1"/>
              </a:cxn>
              <a:cxn ang="0">
                <a:pos x="connsiteX2" y="connsiteY2"/>
              </a:cxn>
              <a:cxn ang="0">
                <a:pos x="connsiteX3" y="connsiteY3"/>
              </a:cxn>
            </a:cxnLst>
            <a:rect l="l" t="t" r="r" b="b"/>
            <a:pathLst>
              <a:path w="21491" h="109589">
                <a:moveTo>
                  <a:pt x="0" y="0"/>
                </a:moveTo>
                <a:lnTo>
                  <a:pt x="21491" y="0"/>
                </a:lnTo>
                <a:lnTo>
                  <a:pt x="21491" y="109590"/>
                </a:lnTo>
                <a:lnTo>
                  <a:pt x="0" y="109590"/>
                </a:ln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1FC56260-81BA-42B8-9FE1-C07897EF4EF6}"/>
              </a:ext>
            </a:extLst>
          </p:cNvPr>
          <p:cNvSpPr/>
          <p:nvPr/>
        </p:nvSpPr>
        <p:spPr>
          <a:xfrm rot="16879199">
            <a:off x="1977301" y="3548518"/>
            <a:ext cx="108165" cy="21198"/>
          </a:xfrm>
          <a:custGeom>
            <a:avLst/>
            <a:gdLst>
              <a:gd name="connsiteX0" fmla="*/ 0 w 109623"/>
              <a:gd name="connsiteY0" fmla="*/ 0 h 21484"/>
              <a:gd name="connsiteX1" fmla="*/ 109624 w 109623"/>
              <a:gd name="connsiteY1" fmla="*/ 0 h 21484"/>
              <a:gd name="connsiteX2" fmla="*/ 109624 w 109623"/>
              <a:gd name="connsiteY2" fmla="*/ 21484 h 21484"/>
              <a:gd name="connsiteX3" fmla="*/ 0 w 109623"/>
              <a:gd name="connsiteY3" fmla="*/ 21484 h 21484"/>
            </a:gdLst>
            <a:ahLst/>
            <a:cxnLst>
              <a:cxn ang="0">
                <a:pos x="connsiteX0" y="connsiteY0"/>
              </a:cxn>
              <a:cxn ang="0">
                <a:pos x="connsiteX1" y="connsiteY1"/>
              </a:cxn>
              <a:cxn ang="0">
                <a:pos x="connsiteX2" y="connsiteY2"/>
              </a:cxn>
              <a:cxn ang="0">
                <a:pos x="connsiteX3" y="connsiteY3"/>
              </a:cxn>
            </a:cxnLst>
            <a:rect l="l" t="t" r="r" b="b"/>
            <a:pathLst>
              <a:path w="109623" h="21484">
                <a:moveTo>
                  <a:pt x="0" y="0"/>
                </a:moveTo>
                <a:lnTo>
                  <a:pt x="109624" y="0"/>
                </a:lnTo>
                <a:lnTo>
                  <a:pt x="109624" y="21484"/>
                </a:lnTo>
                <a:lnTo>
                  <a:pt x="0" y="21484"/>
                </a:ln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1661F1D6-62AB-408C-839A-544E3CF92DE0}"/>
              </a:ext>
            </a:extLst>
          </p:cNvPr>
          <p:cNvSpPr/>
          <p:nvPr/>
        </p:nvSpPr>
        <p:spPr>
          <a:xfrm>
            <a:off x="1967758" y="3601547"/>
            <a:ext cx="275743" cy="21198"/>
          </a:xfrm>
          <a:custGeom>
            <a:avLst/>
            <a:gdLst>
              <a:gd name="connsiteX0" fmla="*/ 0 w 279460"/>
              <a:gd name="connsiteY0" fmla="*/ 0 h 21484"/>
              <a:gd name="connsiteX1" fmla="*/ 279461 w 279460"/>
              <a:gd name="connsiteY1" fmla="*/ 0 h 21484"/>
              <a:gd name="connsiteX2" fmla="*/ 279461 w 279460"/>
              <a:gd name="connsiteY2" fmla="*/ 21484 h 21484"/>
              <a:gd name="connsiteX3" fmla="*/ 0 w 279460"/>
              <a:gd name="connsiteY3" fmla="*/ 21484 h 21484"/>
            </a:gdLst>
            <a:ahLst/>
            <a:cxnLst>
              <a:cxn ang="0">
                <a:pos x="connsiteX0" y="connsiteY0"/>
              </a:cxn>
              <a:cxn ang="0">
                <a:pos x="connsiteX1" y="connsiteY1"/>
              </a:cxn>
              <a:cxn ang="0">
                <a:pos x="connsiteX2" y="connsiteY2"/>
              </a:cxn>
              <a:cxn ang="0">
                <a:pos x="connsiteX3" y="connsiteY3"/>
              </a:cxn>
            </a:cxnLst>
            <a:rect l="l" t="t" r="r" b="b"/>
            <a:pathLst>
              <a:path w="279460" h="21484">
                <a:moveTo>
                  <a:pt x="0" y="0"/>
                </a:moveTo>
                <a:lnTo>
                  <a:pt x="279461" y="0"/>
                </a:lnTo>
                <a:lnTo>
                  <a:pt x="279461" y="21484"/>
                </a:lnTo>
                <a:lnTo>
                  <a:pt x="0" y="21484"/>
                </a:ln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D70FF167-2B6C-4D0A-B0F1-5B4C4ADF5E74}"/>
              </a:ext>
            </a:extLst>
          </p:cNvPr>
          <p:cNvSpPr/>
          <p:nvPr/>
        </p:nvSpPr>
        <p:spPr>
          <a:xfrm>
            <a:off x="2094990" y="3453119"/>
            <a:ext cx="21205" cy="21198"/>
          </a:xfrm>
          <a:custGeom>
            <a:avLst/>
            <a:gdLst>
              <a:gd name="connsiteX0" fmla="*/ 0 w 21491"/>
              <a:gd name="connsiteY0" fmla="*/ 0 h 21484"/>
              <a:gd name="connsiteX1" fmla="*/ 21491 w 21491"/>
              <a:gd name="connsiteY1" fmla="*/ 0 h 21484"/>
              <a:gd name="connsiteX2" fmla="*/ 21491 w 21491"/>
              <a:gd name="connsiteY2" fmla="*/ 21484 h 21484"/>
              <a:gd name="connsiteX3" fmla="*/ 0 w 21491"/>
              <a:gd name="connsiteY3" fmla="*/ 21484 h 21484"/>
            </a:gdLst>
            <a:ahLst/>
            <a:cxnLst>
              <a:cxn ang="0">
                <a:pos x="connsiteX0" y="connsiteY0"/>
              </a:cxn>
              <a:cxn ang="0">
                <a:pos x="connsiteX1" y="connsiteY1"/>
              </a:cxn>
              <a:cxn ang="0">
                <a:pos x="connsiteX2" y="connsiteY2"/>
              </a:cxn>
              <a:cxn ang="0">
                <a:pos x="connsiteX3" y="connsiteY3"/>
              </a:cxn>
            </a:cxnLst>
            <a:rect l="l" t="t" r="r" b="b"/>
            <a:pathLst>
              <a:path w="21491" h="21484">
                <a:moveTo>
                  <a:pt x="0" y="0"/>
                </a:moveTo>
                <a:lnTo>
                  <a:pt x="21491" y="0"/>
                </a:lnTo>
                <a:lnTo>
                  <a:pt x="21491" y="21484"/>
                </a:lnTo>
                <a:lnTo>
                  <a:pt x="0" y="21484"/>
                </a:ln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9EABECE6-86B4-4499-B432-73A77FDAF181}"/>
              </a:ext>
            </a:extLst>
          </p:cNvPr>
          <p:cNvSpPr/>
          <p:nvPr/>
        </p:nvSpPr>
        <p:spPr>
          <a:xfrm>
            <a:off x="1808662" y="3050267"/>
            <a:ext cx="593898" cy="381653"/>
          </a:xfrm>
          <a:custGeom>
            <a:avLst/>
            <a:gdLst>
              <a:gd name="connsiteX0" fmla="*/ 601904 w 601903"/>
              <a:gd name="connsiteY0" fmla="*/ 386797 h 386797"/>
              <a:gd name="connsiteX1" fmla="*/ 0 w 601903"/>
              <a:gd name="connsiteY1" fmla="*/ 386797 h 386797"/>
              <a:gd name="connsiteX2" fmla="*/ 0 w 601903"/>
              <a:gd name="connsiteY2" fmla="*/ 0 h 386797"/>
              <a:gd name="connsiteX3" fmla="*/ 601904 w 601903"/>
              <a:gd name="connsiteY3" fmla="*/ 0 h 386797"/>
              <a:gd name="connsiteX4" fmla="*/ 21491 w 601903"/>
              <a:gd name="connsiteY4" fmla="*/ 365313 h 386797"/>
              <a:gd name="connsiteX5" fmla="*/ 580413 w 601903"/>
              <a:gd name="connsiteY5" fmla="*/ 365313 h 386797"/>
              <a:gd name="connsiteX6" fmla="*/ 580413 w 601903"/>
              <a:gd name="connsiteY6" fmla="*/ 21484 h 386797"/>
              <a:gd name="connsiteX7" fmla="*/ 21491 w 601903"/>
              <a:gd name="connsiteY7" fmla="*/ 21484 h 38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903" h="386797">
                <a:moveTo>
                  <a:pt x="601904" y="386797"/>
                </a:moveTo>
                <a:lnTo>
                  <a:pt x="0" y="386797"/>
                </a:lnTo>
                <a:lnTo>
                  <a:pt x="0" y="0"/>
                </a:lnTo>
                <a:lnTo>
                  <a:pt x="601904" y="0"/>
                </a:lnTo>
                <a:close/>
                <a:moveTo>
                  <a:pt x="21491" y="365313"/>
                </a:moveTo>
                <a:lnTo>
                  <a:pt x="580413" y="365313"/>
                </a:lnTo>
                <a:lnTo>
                  <a:pt x="580413" y="21484"/>
                </a:lnTo>
                <a:lnTo>
                  <a:pt x="21491" y="21484"/>
                </a:ln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CFA2CC6B-772F-4973-9D43-C6D005689543}"/>
              </a:ext>
            </a:extLst>
          </p:cNvPr>
          <p:cNvSpPr/>
          <p:nvPr/>
        </p:nvSpPr>
        <p:spPr>
          <a:xfrm>
            <a:off x="2227139" y="3265406"/>
            <a:ext cx="133537" cy="133496"/>
          </a:xfrm>
          <a:custGeom>
            <a:avLst/>
            <a:gdLst>
              <a:gd name="connsiteX0" fmla="*/ 55725 w 135337"/>
              <a:gd name="connsiteY0" fmla="*/ 135295 h 135295"/>
              <a:gd name="connsiteX1" fmla="*/ 0 w 135337"/>
              <a:gd name="connsiteY1" fmla="*/ 0 h 135295"/>
              <a:gd name="connsiteX2" fmla="*/ 135337 w 135337"/>
              <a:gd name="connsiteY2" fmla="*/ 55708 h 135295"/>
              <a:gd name="connsiteX3" fmla="*/ 71853 w 135337"/>
              <a:gd name="connsiteY3" fmla="*/ 71640 h 135295"/>
              <a:gd name="connsiteX4" fmla="*/ 22594 w 135337"/>
              <a:gd name="connsiteY4" fmla="*/ 22587 h 135295"/>
              <a:gd name="connsiteX5" fmla="*/ 53024 w 135337"/>
              <a:gd name="connsiteY5" fmla="*/ 96091 h 135295"/>
              <a:gd name="connsiteX6" fmla="*/ 61659 w 135337"/>
              <a:gd name="connsiteY6" fmla="*/ 61488 h 135295"/>
              <a:gd name="connsiteX7" fmla="*/ 96273 w 135337"/>
              <a:gd name="connsiteY7" fmla="*/ 52856 h 13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337" h="135295">
                <a:moveTo>
                  <a:pt x="55725" y="135295"/>
                </a:moveTo>
                <a:lnTo>
                  <a:pt x="0" y="0"/>
                </a:lnTo>
                <a:lnTo>
                  <a:pt x="135337" y="55708"/>
                </a:lnTo>
                <a:lnTo>
                  <a:pt x="71853" y="71640"/>
                </a:lnTo>
                <a:close/>
                <a:moveTo>
                  <a:pt x="22594" y="22587"/>
                </a:moveTo>
                <a:lnTo>
                  <a:pt x="53024" y="96091"/>
                </a:lnTo>
                <a:lnTo>
                  <a:pt x="61659" y="61488"/>
                </a:lnTo>
                <a:lnTo>
                  <a:pt x="96273" y="52856"/>
                </a:ln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AE5D7710-52EB-420D-BFD3-FB223171771A}"/>
              </a:ext>
            </a:extLst>
          </p:cNvPr>
          <p:cNvSpPr/>
          <p:nvPr/>
        </p:nvSpPr>
        <p:spPr>
          <a:xfrm>
            <a:off x="1633728" y="3094765"/>
            <a:ext cx="344577" cy="228571"/>
          </a:xfrm>
          <a:custGeom>
            <a:avLst/>
            <a:gdLst>
              <a:gd name="connsiteX0" fmla="*/ 0 w 349221"/>
              <a:gd name="connsiteY0" fmla="*/ 0 h 231652"/>
              <a:gd name="connsiteX1" fmla="*/ 349221 w 349221"/>
              <a:gd name="connsiteY1" fmla="*/ 0 h 231652"/>
              <a:gd name="connsiteX2" fmla="*/ 349221 w 349221"/>
              <a:gd name="connsiteY2" fmla="*/ 231653 h 231652"/>
              <a:gd name="connsiteX3" fmla="*/ 0 w 349221"/>
              <a:gd name="connsiteY3" fmla="*/ 231653 h 231652"/>
            </a:gdLst>
            <a:ahLst/>
            <a:cxnLst>
              <a:cxn ang="0">
                <a:pos x="connsiteX0" y="connsiteY0"/>
              </a:cxn>
              <a:cxn ang="0">
                <a:pos x="connsiteX1" y="connsiteY1"/>
              </a:cxn>
              <a:cxn ang="0">
                <a:pos x="connsiteX2" y="connsiteY2"/>
              </a:cxn>
              <a:cxn ang="0">
                <a:pos x="connsiteX3" y="connsiteY3"/>
              </a:cxn>
            </a:cxnLst>
            <a:rect l="l" t="t" r="r" b="b"/>
            <a:pathLst>
              <a:path w="349221" h="231652">
                <a:moveTo>
                  <a:pt x="0" y="0"/>
                </a:moveTo>
                <a:lnTo>
                  <a:pt x="349221" y="0"/>
                </a:lnTo>
                <a:lnTo>
                  <a:pt x="349221" y="231653"/>
                </a:lnTo>
                <a:lnTo>
                  <a:pt x="0" y="231653"/>
                </a:ln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46F5A940-6B94-45DE-8416-F00898B463E7}"/>
              </a:ext>
            </a:extLst>
          </p:cNvPr>
          <p:cNvSpPr/>
          <p:nvPr/>
        </p:nvSpPr>
        <p:spPr>
          <a:xfrm>
            <a:off x="1668219" y="3117653"/>
            <a:ext cx="275593" cy="182797"/>
          </a:xfrm>
          <a:custGeom>
            <a:avLst/>
            <a:gdLst>
              <a:gd name="connsiteX0" fmla="*/ 258616 w 279308"/>
              <a:gd name="connsiteY0" fmla="*/ 0 h 185261"/>
              <a:gd name="connsiteX1" fmla="*/ 279309 w 279308"/>
              <a:gd name="connsiteY1" fmla="*/ 0 h 185261"/>
              <a:gd name="connsiteX2" fmla="*/ 279309 w 279308"/>
              <a:gd name="connsiteY2" fmla="*/ 185261 h 185261"/>
              <a:gd name="connsiteX3" fmla="*/ 258616 w 279308"/>
              <a:gd name="connsiteY3" fmla="*/ 185261 h 185261"/>
              <a:gd name="connsiteX4" fmla="*/ 20692 w 279308"/>
              <a:gd name="connsiteY4" fmla="*/ 185261 h 185261"/>
              <a:gd name="connsiteX5" fmla="*/ 0 w 279308"/>
              <a:gd name="connsiteY5" fmla="*/ 185261 h 185261"/>
              <a:gd name="connsiteX6" fmla="*/ 0 w 279308"/>
              <a:gd name="connsiteY6" fmla="*/ 0 h 185261"/>
              <a:gd name="connsiteX7" fmla="*/ 20692 w 279308"/>
              <a:gd name="connsiteY7" fmla="*/ 0 h 18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308" h="185261">
                <a:moveTo>
                  <a:pt x="258616" y="0"/>
                </a:moveTo>
                <a:cubicBezTo>
                  <a:pt x="270044" y="0"/>
                  <a:pt x="279309" y="0"/>
                  <a:pt x="279309" y="0"/>
                </a:cubicBezTo>
                <a:lnTo>
                  <a:pt x="279309" y="185261"/>
                </a:lnTo>
                <a:cubicBezTo>
                  <a:pt x="279309" y="185261"/>
                  <a:pt x="270044" y="185261"/>
                  <a:pt x="258616" y="185261"/>
                </a:cubicBezTo>
                <a:lnTo>
                  <a:pt x="20692" y="185261"/>
                </a:lnTo>
                <a:cubicBezTo>
                  <a:pt x="9264" y="185261"/>
                  <a:pt x="0" y="185261"/>
                  <a:pt x="0" y="185261"/>
                </a:cubicBezTo>
                <a:lnTo>
                  <a:pt x="0" y="0"/>
                </a:lnTo>
                <a:cubicBezTo>
                  <a:pt x="0" y="0"/>
                  <a:pt x="9264" y="0"/>
                  <a:pt x="20692" y="0"/>
                </a:cubicBezTo>
                <a:close/>
              </a:path>
            </a:pathLst>
          </a:custGeom>
          <a:noFill/>
          <a:ln w="19019"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C040155-AB49-4E60-82D1-45024531A211}"/>
              </a:ext>
            </a:extLst>
          </p:cNvPr>
          <p:cNvSpPr/>
          <p:nvPr/>
        </p:nvSpPr>
        <p:spPr>
          <a:xfrm>
            <a:off x="2066691" y="3184589"/>
            <a:ext cx="61439" cy="71626"/>
          </a:xfrm>
          <a:custGeom>
            <a:avLst/>
            <a:gdLst>
              <a:gd name="connsiteX0" fmla="*/ 31115 w 62267"/>
              <a:gd name="connsiteY0" fmla="*/ 72591 h 72591"/>
              <a:gd name="connsiteX1" fmla="*/ 0 w 62267"/>
              <a:gd name="connsiteY1" fmla="*/ 33691 h 72591"/>
              <a:gd name="connsiteX2" fmla="*/ 31115 w 62267"/>
              <a:gd name="connsiteY2" fmla="*/ 0 h 72591"/>
              <a:gd name="connsiteX3" fmla="*/ 62267 w 62267"/>
              <a:gd name="connsiteY3" fmla="*/ 33691 h 72591"/>
              <a:gd name="connsiteX4" fmla="*/ 31115 w 62267"/>
              <a:gd name="connsiteY4" fmla="*/ 72591 h 72591"/>
              <a:gd name="connsiteX5" fmla="*/ 31115 w 62267"/>
              <a:gd name="connsiteY5" fmla="*/ 10343 h 72591"/>
              <a:gd name="connsiteX6" fmla="*/ 10384 w 62267"/>
              <a:gd name="connsiteY6" fmla="*/ 33691 h 72591"/>
              <a:gd name="connsiteX7" fmla="*/ 31115 w 62267"/>
              <a:gd name="connsiteY7" fmla="*/ 62210 h 72591"/>
              <a:gd name="connsiteX8" fmla="*/ 51883 w 62267"/>
              <a:gd name="connsiteY8" fmla="*/ 33691 h 72591"/>
              <a:gd name="connsiteX9" fmla="*/ 31115 w 62267"/>
              <a:gd name="connsiteY9" fmla="*/ 10343 h 7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7" h="72591">
                <a:moveTo>
                  <a:pt x="31115" y="72591"/>
                </a:moveTo>
                <a:cubicBezTo>
                  <a:pt x="13389" y="72591"/>
                  <a:pt x="0" y="55860"/>
                  <a:pt x="0" y="33691"/>
                </a:cubicBezTo>
                <a:cubicBezTo>
                  <a:pt x="0" y="17986"/>
                  <a:pt x="3537" y="0"/>
                  <a:pt x="31115" y="0"/>
                </a:cubicBezTo>
                <a:cubicBezTo>
                  <a:pt x="58692" y="0"/>
                  <a:pt x="62267" y="17986"/>
                  <a:pt x="62267" y="33691"/>
                </a:cubicBezTo>
                <a:cubicBezTo>
                  <a:pt x="62267" y="55860"/>
                  <a:pt x="48878" y="72591"/>
                  <a:pt x="31115" y="72591"/>
                </a:cubicBezTo>
                <a:close/>
                <a:moveTo>
                  <a:pt x="31115" y="10343"/>
                </a:moveTo>
                <a:cubicBezTo>
                  <a:pt x="15443" y="10343"/>
                  <a:pt x="10384" y="16047"/>
                  <a:pt x="10384" y="33691"/>
                </a:cubicBezTo>
                <a:cubicBezTo>
                  <a:pt x="10384" y="47532"/>
                  <a:pt x="17649" y="62210"/>
                  <a:pt x="31115" y="62210"/>
                </a:cubicBezTo>
                <a:cubicBezTo>
                  <a:pt x="44580" y="62210"/>
                  <a:pt x="51883" y="47532"/>
                  <a:pt x="51883" y="33691"/>
                </a:cubicBezTo>
                <a:cubicBezTo>
                  <a:pt x="51883" y="16047"/>
                  <a:pt x="46824" y="10343"/>
                  <a:pt x="31115" y="10343"/>
                </a:cubicBez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1E16344A-5316-4A3F-B058-3A988D072E3B}"/>
              </a:ext>
            </a:extLst>
          </p:cNvPr>
          <p:cNvSpPr/>
          <p:nvPr/>
        </p:nvSpPr>
        <p:spPr>
          <a:xfrm>
            <a:off x="2041094" y="3241544"/>
            <a:ext cx="112744" cy="55605"/>
          </a:xfrm>
          <a:custGeom>
            <a:avLst/>
            <a:gdLst>
              <a:gd name="connsiteX0" fmla="*/ 98555 w 114264"/>
              <a:gd name="connsiteY0" fmla="*/ 56354 h 56354"/>
              <a:gd name="connsiteX1" fmla="*/ 15595 w 114264"/>
              <a:gd name="connsiteY1" fmla="*/ 56354 h 56354"/>
              <a:gd name="connsiteX2" fmla="*/ 0 w 114264"/>
              <a:gd name="connsiteY2" fmla="*/ 35592 h 56354"/>
              <a:gd name="connsiteX3" fmla="*/ 0 w 114264"/>
              <a:gd name="connsiteY3" fmla="*/ 22207 h 56354"/>
              <a:gd name="connsiteX4" fmla="*/ 38950 w 114264"/>
              <a:gd name="connsiteY4" fmla="*/ 0 h 56354"/>
              <a:gd name="connsiteX5" fmla="*/ 44085 w 114264"/>
              <a:gd name="connsiteY5" fmla="*/ 8974 h 56354"/>
              <a:gd name="connsiteX6" fmla="*/ 10384 w 114264"/>
              <a:gd name="connsiteY6" fmla="*/ 28253 h 56354"/>
              <a:gd name="connsiteX7" fmla="*/ 10384 w 114264"/>
              <a:gd name="connsiteY7" fmla="*/ 35592 h 56354"/>
              <a:gd name="connsiteX8" fmla="*/ 15595 w 114264"/>
              <a:gd name="connsiteY8" fmla="*/ 45973 h 56354"/>
              <a:gd name="connsiteX9" fmla="*/ 98555 w 114264"/>
              <a:gd name="connsiteY9" fmla="*/ 45973 h 56354"/>
              <a:gd name="connsiteX10" fmla="*/ 103766 w 114264"/>
              <a:gd name="connsiteY10" fmla="*/ 35592 h 56354"/>
              <a:gd name="connsiteX11" fmla="*/ 103766 w 114264"/>
              <a:gd name="connsiteY11" fmla="*/ 28253 h 56354"/>
              <a:gd name="connsiteX12" fmla="*/ 70217 w 114264"/>
              <a:gd name="connsiteY12" fmla="*/ 8974 h 56354"/>
              <a:gd name="connsiteX13" fmla="*/ 75352 w 114264"/>
              <a:gd name="connsiteY13" fmla="*/ 0 h 56354"/>
              <a:gd name="connsiteX14" fmla="*/ 114264 w 114264"/>
              <a:gd name="connsiteY14" fmla="*/ 22207 h 56354"/>
              <a:gd name="connsiteX15" fmla="*/ 114264 w 114264"/>
              <a:gd name="connsiteY15" fmla="*/ 35592 h 56354"/>
              <a:gd name="connsiteX16" fmla="*/ 98555 w 114264"/>
              <a:gd name="connsiteY16" fmla="*/ 56354 h 5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264" h="56354">
                <a:moveTo>
                  <a:pt x="98555" y="56354"/>
                </a:moveTo>
                <a:lnTo>
                  <a:pt x="15595" y="56354"/>
                </a:lnTo>
                <a:cubicBezTo>
                  <a:pt x="7151" y="56354"/>
                  <a:pt x="0" y="46848"/>
                  <a:pt x="0" y="35592"/>
                </a:cubicBezTo>
                <a:lnTo>
                  <a:pt x="0" y="22207"/>
                </a:lnTo>
                <a:lnTo>
                  <a:pt x="38950" y="0"/>
                </a:lnTo>
                <a:lnTo>
                  <a:pt x="44085" y="8974"/>
                </a:lnTo>
                <a:lnTo>
                  <a:pt x="10384" y="28253"/>
                </a:lnTo>
                <a:lnTo>
                  <a:pt x="10384" y="35592"/>
                </a:lnTo>
                <a:cubicBezTo>
                  <a:pt x="10384" y="41942"/>
                  <a:pt x="14188" y="45973"/>
                  <a:pt x="15595" y="45973"/>
                </a:cubicBezTo>
                <a:lnTo>
                  <a:pt x="98555" y="45973"/>
                </a:lnTo>
                <a:cubicBezTo>
                  <a:pt x="100114" y="45973"/>
                  <a:pt x="103766" y="41942"/>
                  <a:pt x="103766" y="35592"/>
                </a:cubicBezTo>
                <a:lnTo>
                  <a:pt x="103766" y="28253"/>
                </a:lnTo>
                <a:lnTo>
                  <a:pt x="70217" y="8974"/>
                </a:lnTo>
                <a:lnTo>
                  <a:pt x="75352" y="0"/>
                </a:lnTo>
                <a:lnTo>
                  <a:pt x="114264" y="22207"/>
                </a:lnTo>
                <a:lnTo>
                  <a:pt x="114264" y="35592"/>
                </a:lnTo>
                <a:cubicBezTo>
                  <a:pt x="114112" y="46848"/>
                  <a:pt x="106999" y="56354"/>
                  <a:pt x="98555" y="56354"/>
                </a:cubicBez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BDC1A8E5-A551-4E18-8D11-EEA2F1ED2666}"/>
              </a:ext>
            </a:extLst>
          </p:cNvPr>
          <p:cNvSpPr/>
          <p:nvPr/>
        </p:nvSpPr>
        <p:spPr>
          <a:xfrm>
            <a:off x="1984797" y="3133411"/>
            <a:ext cx="225189" cy="225120"/>
          </a:xfrm>
          <a:custGeom>
            <a:avLst/>
            <a:gdLst>
              <a:gd name="connsiteX0" fmla="*/ 114112 w 228224"/>
              <a:gd name="connsiteY0" fmla="*/ 228154 h 228154"/>
              <a:gd name="connsiteX1" fmla="*/ 0 w 228224"/>
              <a:gd name="connsiteY1" fmla="*/ 114077 h 228154"/>
              <a:gd name="connsiteX2" fmla="*/ 114112 w 228224"/>
              <a:gd name="connsiteY2" fmla="*/ 0 h 228154"/>
              <a:gd name="connsiteX3" fmla="*/ 228224 w 228224"/>
              <a:gd name="connsiteY3" fmla="*/ 114077 h 228154"/>
              <a:gd name="connsiteX4" fmla="*/ 114112 w 228224"/>
              <a:gd name="connsiteY4" fmla="*/ 228154 h 228154"/>
              <a:gd name="connsiteX5" fmla="*/ 114112 w 228224"/>
              <a:gd name="connsiteY5" fmla="*/ 10381 h 228154"/>
              <a:gd name="connsiteX6" fmla="*/ 10422 w 228224"/>
              <a:gd name="connsiteY6" fmla="*/ 114115 h 228154"/>
              <a:gd name="connsiteX7" fmla="*/ 114188 w 228224"/>
              <a:gd name="connsiteY7" fmla="*/ 217773 h 228154"/>
              <a:gd name="connsiteX8" fmla="*/ 217878 w 228224"/>
              <a:gd name="connsiteY8" fmla="*/ 114077 h 228154"/>
              <a:gd name="connsiteX9" fmla="*/ 114112 w 228224"/>
              <a:gd name="connsiteY9" fmla="*/ 10381 h 22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224" h="228154">
                <a:moveTo>
                  <a:pt x="114112" y="228154"/>
                </a:moveTo>
                <a:cubicBezTo>
                  <a:pt x="51088" y="228154"/>
                  <a:pt x="0" y="177082"/>
                  <a:pt x="0" y="114077"/>
                </a:cubicBezTo>
                <a:cubicBezTo>
                  <a:pt x="0" y="51072"/>
                  <a:pt x="51088" y="0"/>
                  <a:pt x="114112" y="0"/>
                </a:cubicBezTo>
                <a:cubicBezTo>
                  <a:pt x="177136" y="0"/>
                  <a:pt x="228224" y="51072"/>
                  <a:pt x="228224" y="114077"/>
                </a:cubicBezTo>
                <a:cubicBezTo>
                  <a:pt x="228224" y="177082"/>
                  <a:pt x="177136" y="228154"/>
                  <a:pt x="114112" y="228154"/>
                </a:cubicBezTo>
                <a:close/>
                <a:moveTo>
                  <a:pt x="114112" y="10381"/>
                </a:moveTo>
                <a:cubicBezTo>
                  <a:pt x="56824" y="10404"/>
                  <a:pt x="10401" y="56845"/>
                  <a:pt x="10422" y="114115"/>
                </a:cubicBezTo>
                <a:cubicBezTo>
                  <a:pt x="10443" y="171386"/>
                  <a:pt x="56900" y="217796"/>
                  <a:pt x="114188" y="217773"/>
                </a:cubicBezTo>
                <a:cubicBezTo>
                  <a:pt x="171461" y="217750"/>
                  <a:pt x="217878" y="171332"/>
                  <a:pt x="217878" y="114077"/>
                </a:cubicBezTo>
                <a:cubicBezTo>
                  <a:pt x="217813" y="56818"/>
                  <a:pt x="171389" y="10423"/>
                  <a:pt x="114112" y="10381"/>
                </a:cubicBezTo>
                <a:close/>
              </a:path>
            </a:pathLst>
          </a:custGeom>
          <a:solidFill>
            <a:srgbClr val="0D4E9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612C4A4C-DCC1-4BC8-A7F7-394273DDD829}"/>
              </a:ext>
            </a:extLst>
          </p:cNvPr>
          <p:cNvSpPr/>
          <p:nvPr/>
        </p:nvSpPr>
        <p:spPr>
          <a:xfrm>
            <a:off x="2303289" y="2949526"/>
            <a:ext cx="209613" cy="187112"/>
          </a:xfrm>
          <a:custGeom>
            <a:avLst/>
            <a:gdLst>
              <a:gd name="connsiteX0" fmla="*/ 0 w 212438"/>
              <a:gd name="connsiteY0" fmla="*/ 0 h 189634"/>
              <a:gd name="connsiteX1" fmla="*/ 212439 w 212438"/>
              <a:gd name="connsiteY1" fmla="*/ 0 h 189634"/>
              <a:gd name="connsiteX2" fmla="*/ 212439 w 212438"/>
              <a:gd name="connsiteY2" fmla="*/ 189634 h 189634"/>
              <a:gd name="connsiteX3" fmla="*/ 0 w 212438"/>
              <a:gd name="connsiteY3" fmla="*/ 189634 h 189634"/>
            </a:gdLst>
            <a:ahLst/>
            <a:cxnLst>
              <a:cxn ang="0">
                <a:pos x="connsiteX0" y="connsiteY0"/>
              </a:cxn>
              <a:cxn ang="0">
                <a:pos x="connsiteX1" y="connsiteY1"/>
              </a:cxn>
              <a:cxn ang="0">
                <a:pos x="connsiteX2" y="connsiteY2"/>
              </a:cxn>
              <a:cxn ang="0">
                <a:pos x="connsiteX3" y="connsiteY3"/>
              </a:cxn>
            </a:cxnLst>
            <a:rect l="l" t="t" r="r" b="b"/>
            <a:pathLst>
              <a:path w="212438" h="189634">
                <a:moveTo>
                  <a:pt x="0" y="0"/>
                </a:moveTo>
                <a:lnTo>
                  <a:pt x="212439" y="0"/>
                </a:lnTo>
                <a:lnTo>
                  <a:pt x="212439" y="189634"/>
                </a:lnTo>
                <a:lnTo>
                  <a:pt x="0" y="189634"/>
                </a:lnTo>
                <a:close/>
              </a:path>
            </a:pathLst>
          </a:custGeom>
          <a:noFill/>
          <a:ln w="4564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560FA27A-0B1B-4053-BA22-20A5B1DF187B}"/>
              </a:ext>
            </a:extLst>
          </p:cNvPr>
          <p:cNvSpPr/>
          <p:nvPr/>
        </p:nvSpPr>
        <p:spPr>
          <a:xfrm>
            <a:off x="2501644" y="3125382"/>
            <a:ext cx="11259" cy="11255"/>
          </a:xfrm>
          <a:custGeom>
            <a:avLst/>
            <a:gdLst>
              <a:gd name="connsiteX0" fmla="*/ 11411 w 11411"/>
              <a:gd name="connsiteY0" fmla="*/ 0 h 11407"/>
              <a:gd name="connsiteX1" fmla="*/ 11411 w 11411"/>
              <a:gd name="connsiteY1" fmla="*/ 11408 h 11407"/>
              <a:gd name="connsiteX2" fmla="*/ 0 w 11411"/>
              <a:gd name="connsiteY2" fmla="*/ 11408 h 11407"/>
            </a:gdLst>
            <a:ahLst/>
            <a:cxnLst>
              <a:cxn ang="0">
                <a:pos x="connsiteX0" y="connsiteY0"/>
              </a:cxn>
              <a:cxn ang="0">
                <a:pos x="connsiteX1" y="connsiteY1"/>
              </a:cxn>
              <a:cxn ang="0">
                <a:pos x="connsiteX2" y="connsiteY2"/>
              </a:cxn>
            </a:cxnLst>
            <a:rect l="l" t="t" r="r" b="b"/>
            <a:pathLst>
              <a:path w="11411" h="11407">
                <a:moveTo>
                  <a:pt x="11411" y="0"/>
                </a:moveTo>
                <a:lnTo>
                  <a:pt x="11411" y="11408"/>
                </a:lnTo>
                <a:lnTo>
                  <a:pt x="0" y="11408"/>
                </a:lnTo>
              </a:path>
            </a:pathLst>
          </a:custGeom>
          <a:noFill/>
          <a:ln w="15215" cap="flat">
            <a:solidFill>
              <a:srgbClr val="59C9E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6A02BFF-59D9-4523-B5F6-FE718602B59D}"/>
              </a:ext>
            </a:extLst>
          </p:cNvPr>
          <p:cNvSpPr/>
          <p:nvPr/>
        </p:nvSpPr>
        <p:spPr>
          <a:xfrm>
            <a:off x="2324945" y="3136638"/>
            <a:ext cx="155906" cy="3751"/>
          </a:xfrm>
          <a:custGeom>
            <a:avLst/>
            <a:gdLst>
              <a:gd name="connsiteX0" fmla="*/ 158007 w 158007"/>
              <a:gd name="connsiteY0" fmla="*/ 0 h 3802"/>
              <a:gd name="connsiteX1" fmla="*/ 0 w 158007"/>
              <a:gd name="connsiteY1" fmla="*/ 0 h 3802"/>
            </a:gdLst>
            <a:ahLst/>
            <a:cxnLst>
              <a:cxn ang="0">
                <a:pos x="connsiteX0" y="connsiteY0"/>
              </a:cxn>
              <a:cxn ang="0">
                <a:pos x="connsiteX1" y="connsiteY1"/>
              </a:cxn>
            </a:cxnLst>
            <a:rect l="l" t="t" r="r" b="b"/>
            <a:pathLst>
              <a:path w="158007" h="3802">
                <a:moveTo>
                  <a:pt x="158007" y="0"/>
                </a:moveTo>
                <a:lnTo>
                  <a:pt x="0" y="0"/>
                </a:lnTo>
              </a:path>
            </a:pathLst>
          </a:custGeom>
          <a:ln w="15215" cap="flat">
            <a:solidFill>
              <a:srgbClr val="59C9E6"/>
            </a:solidFill>
            <a:custDash>
              <a:ds d="415500" sp="415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EB3D5E8-E7ED-4ABE-AD52-E25A8131A627}"/>
              </a:ext>
            </a:extLst>
          </p:cNvPr>
          <p:cNvSpPr/>
          <p:nvPr/>
        </p:nvSpPr>
        <p:spPr>
          <a:xfrm>
            <a:off x="2303289" y="3125382"/>
            <a:ext cx="11259" cy="11255"/>
          </a:xfrm>
          <a:custGeom>
            <a:avLst/>
            <a:gdLst>
              <a:gd name="connsiteX0" fmla="*/ 11411 w 11411"/>
              <a:gd name="connsiteY0" fmla="*/ 11408 h 11407"/>
              <a:gd name="connsiteX1" fmla="*/ 0 w 11411"/>
              <a:gd name="connsiteY1" fmla="*/ 11408 h 11407"/>
              <a:gd name="connsiteX2" fmla="*/ 0 w 11411"/>
              <a:gd name="connsiteY2" fmla="*/ 0 h 11407"/>
            </a:gdLst>
            <a:ahLst/>
            <a:cxnLst>
              <a:cxn ang="0">
                <a:pos x="connsiteX0" y="connsiteY0"/>
              </a:cxn>
              <a:cxn ang="0">
                <a:pos x="connsiteX1" y="connsiteY1"/>
              </a:cxn>
              <a:cxn ang="0">
                <a:pos x="connsiteX2" y="connsiteY2"/>
              </a:cxn>
            </a:cxnLst>
            <a:rect l="l" t="t" r="r" b="b"/>
            <a:pathLst>
              <a:path w="11411" h="11407">
                <a:moveTo>
                  <a:pt x="11411" y="11408"/>
                </a:moveTo>
                <a:lnTo>
                  <a:pt x="0" y="11408"/>
                </a:lnTo>
                <a:lnTo>
                  <a:pt x="0" y="0"/>
                </a:lnTo>
              </a:path>
            </a:pathLst>
          </a:custGeom>
          <a:noFill/>
          <a:ln w="15215" cap="flat">
            <a:solidFill>
              <a:srgbClr val="59C9E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77C6752-DDDA-42A4-9208-5CF9E7606115}"/>
              </a:ext>
            </a:extLst>
          </p:cNvPr>
          <p:cNvSpPr/>
          <p:nvPr/>
        </p:nvSpPr>
        <p:spPr>
          <a:xfrm>
            <a:off x="2303289" y="2972526"/>
            <a:ext cx="3752" cy="129331"/>
          </a:xfrm>
          <a:custGeom>
            <a:avLst/>
            <a:gdLst>
              <a:gd name="connsiteX0" fmla="*/ 0 w 3803"/>
              <a:gd name="connsiteY0" fmla="*/ 131075 h 131074"/>
              <a:gd name="connsiteX1" fmla="*/ 0 w 3803"/>
              <a:gd name="connsiteY1" fmla="*/ 0 h 131074"/>
            </a:gdLst>
            <a:ahLst/>
            <a:cxnLst>
              <a:cxn ang="0">
                <a:pos x="connsiteX0" y="connsiteY0"/>
              </a:cxn>
              <a:cxn ang="0">
                <a:pos x="connsiteX1" y="connsiteY1"/>
              </a:cxn>
            </a:cxnLst>
            <a:rect l="l" t="t" r="r" b="b"/>
            <a:pathLst>
              <a:path w="3803" h="131074">
                <a:moveTo>
                  <a:pt x="0" y="131075"/>
                </a:moveTo>
                <a:lnTo>
                  <a:pt x="0" y="0"/>
                </a:lnTo>
              </a:path>
            </a:pathLst>
          </a:custGeom>
          <a:ln w="15215" cap="flat">
            <a:solidFill>
              <a:srgbClr val="59C9E6"/>
            </a:solidFill>
            <a:custDash>
              <a:ds d="470250" sp="4702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5C387FA4-F2D0-4B2E-8F04-806E9D1D85A9}"/>
              </a:ext>
            </a:extLst>
          </p:cNvPr>
          <p:cNvSpPr/>
          <p:nvPr/>
        </p:nvSpPr>
        <p:spPr>
          <a:xfrm>
            <a:off x="2303289" y="2949526"/>
            <a:ext cx="11259" cy="11255"/>
          </a:xfrm>
          <a:custGeom>
            <a:avLst/>
            <a:gdLst>
              <a:gd name="connsiteX0" fmla="*/ 0 w 11411"/>
              <a:gd name="connsiteY0" fmla="*/ 11408 h 11407"/>
              <a:gd name="connsiteX1" fmla="*/ 0 w 11411"/>
              <a:gd name="connsiteY1" fmla="*/ 0 h 11407"/>
              <a:gd name="connsiteX2" fmla="*/ 11411 w 11411"/>
              <a:gd name="connsiteY2" fmla="*/ 0 h 11407"/>
            </a:gdLst>
            <a:ahLst/>
            <a:cxnLst>
              <a:cxn ang="0">
                <a:pos x="connsiteX0" y="connsiteY0"/>
              </a:cxn>
              <a:cxn ang="0">
                <a:pos x="connsiteX1" y="connsiteY1"/>
              </a:cxn>
              <a:cxn ang="0">
                <a:pos x="connsiteX2" y="connsiteY2"/>
              </a:cxn>
            </a:cxnLst>
            <a:rect l="l" t="t" r="r" b="b"/>
            <a:pathLst>
              <a:path w="11411" h="11407">
                <a:moveTo>
                  <a:pt x="0" y="11408"/>
                </a:moveTo>
                <a:lnTo>
                  <a:pt x="0" y="0"/>
                </a:lnTo>
                <a:lnTo>
                  <a:pt x="11411" y="0"/>
                </a:lnTo>
              </a:path>
            </a:pathLst>
          </a:custGeom>
          <a:noFill/>
          <a:ln w="15215" cap="flat">
            <a:solidFill>
              <a:srgbClr val="59C9E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E2ED1A89-021A-4881-8AAB-5C6BEF626B08}"/>
              </a:ext>
            </a:extLst>
          </p:cNvPr>
          <p:cNvSpPr/>
          <p:nvPr/>
        </p:nvSpPr>
        <p:spPr>
          <a:xfrm>
            <a:off x="2335341" y="2949526"/>
            <a:ext cx="155906" cy="3751"/>
          </a:xfrm>
          <a:custGeom>
            <a:avLst/>
            <a:gdLst>
              <a:gd name="connsiteX0" fmla="*/ 0 w 158007"/>
              <a:gd name="connsiteY0" fmla="*/ 0 h 3802"/>
              <a:gd name="connsiteX1" fmla="*/ 158007 w 158007"/>
              <a:gd name="connsiteY1" fmla="*/ 0 h 3802"/>
            </a:gdLst>
            <a:ahLst/>
            <a:cxnLst>
              <a:cxn ang="0">
                <a:pos x="connsiteX0" y="connsiteY0"/>
              </a:cxn>
              <a:cxn ang="0">
                <a:pos x="connsiteX1" y="connsiteY1"/>
              </a:cxn>
            </a:cxnLst>
            <a:rect l="l" t="t" r="r" b="b"/>
            <a:pathLst>
              <a:path w="158007" h="3802">
                <a:moveTo>
                  <a:pt x="0" y="0"/>
                </a:moveTo>
                <a:lnTo>
                  <a:pt x="158007" y="0"/>
                </a:lnTo>
              </a:path>
            </a:pathLst>
          </a:custGeom>
          <a:ln w="15215" cap="flat">
            <a:solidFill>
              <a:srgbClr val="59C9E6"/>
            </a:solidFill>
            <a:custDash>
              <a:ds d="415500" sp="415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46FD5B37-E131-41DB-97E5-4C3A6F6E6E53}"/>
              </a:ext>
            </a:extLst>
          </p:cNvPr>
          <p:cNvSpPr/>
          <p:nvPr/>
        </p:nvSpPr>
        <p:spPr>
          <a:xfrm>
            <a:off x="2501644" y="2949526"/>
            <a:ext cx="11259" cy="11255"/>
          </a:xfrm>
          <a:custGeom>
            <a:avLst/>
            <a:gdLst>
              <a:gd name="connsiteX0" fmla="*/ 0 w 11411"/>
              <a:gd name="connsiteY0" fmla="*/ 0 h 11407"/>
              <a:gd name="connsiteX1" fmla="*/ 11411 w 11411"/>
              <a:gd name="connsiteY1" fmla="*/ 0 h 11407"/>
              <a:gd name="connsiteX2" fmla="*/ 11411 w 11411"/>
              <a:gd name="connsiteY2" fmla="*/ 11408 h 11407"/>
            </a:gdLst>
            <a:ahLst/>
            <a:cxnLst>
              <a:cxn ang="0">
                <a:pos x="connsiteX0" y="connsiteY0"/>
              </a:cxn>
              <a:cxn ang="0">
                <a:pos x="connsiteX1" y="connsiteY1"/>
              </a:cxn>
              <a:cxn ang="0">
                <a:pos x="connsiteX2" y="connsiteY2"/>
              </a:cxn>
            </a:cxnLst>
            <a:rect l="l" t="t" r="r" b="b"/>
            <a:pathLst>
              <a:path w="11411" h="11407">
                <a:moveTo>
                  <a:pt x="0" y="0"/>
                </a:moveTo>
                <a:lnTo>
                  <a:pt x="11411" y="0"/>
                </a:lnTo>
                <a:lnTo>
                  <a:pt x="11411" y="11408"/>
                </a:lnTo>
              </a:path>
            </a:pathLst>
          </a:custGeom>
          <a:noFill/>
          <a:ln w="15215" cap="flat">
            <a:solidFill>
              <a:srgbClr val="59C9E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6CD94BE-3F58-4868-9407-259B1FC117CE}"/>
              </a:ext>
            </a:extLst>
          </p:cNvPr>
          <p:cNvSpPr/>
          <p:nvPr/>
        </p:nvSpPr>
        <p:spPr>
          <a:xfrm>
            <a:off x="2512903" y="2984307"/>
            <a:ext cx="3752" cy="129293"/>
          </a:xfrm>
          <a:custGeom>
            <a:avLst/>
            <a:gdLst>
              <a:gd name="connsiteX0" fmla="*/ 0 w 3803"/>
              <a:gd name="connsiteY0" fmla="*/ 0 h 131036"/>
              <a:gd name="connsiteX1" fmla="*/ 0 w 3803"/>
              <a:gd name="connsiteY1" fmla="*/ 131037 h 131036"/>
            </a:gdLst>
            <a:ahLst/>
            <a:cxnLst>
              <a:cxn ang="0">
                <a:pos x="connsiteX0" y="connsiteY0"/>
              </a:cxn>
              <a:cxn ang="0">
                <a:pos x="connsiteX1" y="connsiteY1"/>
              </a:cxn>
            </a:cxnLst>
            <a:rect l="l" t="t" r="r" b="b"/>
            <a:pathLst>
              <a:path w="3803" h="131036">
                <a:moveTo>
                  <a:pt x="0" y="0"/>
                </a:moveTo>
                <a:lnTo>
                  <a:pt x="0" y="131037"/>
                </a:lnTo>
              </a:path>
            </a:pathLst>
          </a:custGeom>
          <a:ln w="15215" cap="flat">
            <a:solidFill>
              <a:srgbClr val="59C9E6"/>
            </a:solidFill>
            <a:custDash>
              <a:ds d="470250" sp="4702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FF914804-4C2F-43D9-A777-C8370E439C53}"/>
              </a:ext>
            </a:extLst>
          </p:cNvPr>
          <p:cNvSpPr/>
          <p:nvPr/>
        </p:nvSpPr>
        <p:spPr>
          <a:xfrm>
            <a:off x="1692764" y="3160238"/>
            <a:ext cx="218996" cy="12869"/>
          </a:xfrm>
          <a:custGeom>
            <a:avLst/>
            <a:gdLst>
              <a:gd name="connsiteX0" fmla="*/ 0 w 221948"/>
              <a:gd name="connsiteY0" fmla="*/ 0 h 13042"/>
              <a:gd name="connsiteX1" fmla="*/ 221948 w 221948"/>
              <a:gd name="connsiteY1" fmla="*/ 0 h 13042"/>
              <a:gd name="connsiteX2" fmla="*/ 221948 w 221948"/>
              <a:gd name="connsiteY2" fmla="*/ 13043 h 13042"/>
              <a:gd name="connsiteX3" fmla="*/ 0 w 221948"/>
              <a:gd name="connsiteY3" fmla="*/ 13043 h 13042"/>
            </a:gdLst>
            <a:ahLst/>
            <a:cxnLst>
              <a:cxn ang="0">
                <a:pos x="connsiteX0" y="connsiteY0"/>
              </a:cxn>
              <a:cxn ang="0">
                <a:pos x="connsiteX1" y="connsiteY1"/>
              </a:cxn>
              <a:cxn ang="0">
                <a:pos x="connsiteX2" y="connsiteY2"/>
              </a:cxn>
              <a:cxn ang="0">
                <a:pos x="connsiteX3" y="connsiteY3"/>
              </a:cxn>
            </a:cxnLst>
            <a:rect l="l" t="t" r="r" b="b"/>
            <a:pathLst>
              <a:path w="221948" h="13042">
                <a:moveTo>
                  <a:pt x="0" y="0"/>
                </a:moveTo>
                <a:lnTo>
                  <a:pt x="221948" y="0"/>
                </a:lnTo>
                <a:lnTo>
                  <a:pt x="221948" y="13043"/>
                </a:lnTo>
                <a:lnTo>
                  <a:pt x="0" y="13043"/>
                </a:lnTo>
                <a:close/>
              </a:path>
            </a:pathLst>
          </a:custGeom>
          <a:solidFill>
            <a:srgbClr val="0787AE"/>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C363A742-1B5C-4871-A410-503B75875BAC}"/>
              </a:ext>
            </a:extLst>
          </p:cNvPr>
          <p:cNvSpPr/>
          <p:nvPr/>
        </p:nvSpPr>
        <p:spPr>
          <a:xfrm>
            <a:off x="1692764" y="3203160"/>
            <a:ext cx="176322" cy="12456"/>
          </a:xfrm>
          <a:custGeom>
            <a:avLst/>
            <a:gdLst>
              <a:gd name="connsiteX0" fmla="*/ 0 w 178699"/>
              <a:gd name="connsiteY0" fmla="*/ 0 h 12624"/>
              <a:gd name="connsiteX1" fmla="*/ 178700 w 178699"/>
              <a:gd name="connsiteY1" fmla="*/ 0 h 12624"/>
              <a:gd name="connsiteX2" fmla="*/ 178700 w 178699"/>
              <a:gd name="connsiteY2" fmla="*/ 12625 h 12624"/>
              <a:gd name="connsiteX3" fmla="*/ 0 w 178699"/>
              <a:gd name="connsiteY3" fmla="*/ 12625 h 12624"/>
            </a:gdLst>
            <a:ahLst/>
            <a:cxnLst>
              <a:cxn ang="0">
                <a:pos x="connsiteX0" y="connsiteY0"/>
              </a:cxn>
              <a:cxn ang="0">
                <a:pos x="connsiteX1" y="connsiteY1"/>
              </a:cxn>
              <a:cxn ang="0">
                <a:pos x="connsiteX2" y="connsiteY2"/>
              </a:cxn>
              <a:cxn ang="0">
                <a:pos x="connsiteX3" y="connsiteY3"/>
              </a:cxn>
            </a:cxnLst>
            <a:rect l="l" t="t" r="r" b="b"/>
            <a:pathLst>
              <a:path w="178699" h="12624">
                <a:moveTo>
                  <a:pt x="0" y="0"/>
                </a:moveTo>
                <a:lnTo>
                  <a:pt x="178700" y="0"/>
                </a:lnTo>
                <a:lnTo>
                  <a:pt x="178700" y="12625"/>
                </a:lnTo>
                <a:lnTo>
                  <a:pt x="0" y="12625"/>
                </a:lnTo>
                <a:close/>
              </a:path>
            </a:pathLst>
          </a:custGeom>
          <a:solidFill>
            <a:srgbClr val="0787AE"/>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nvGrpSpPr>
          <p:cNvPr id="146" name="Graphic 5">
            <a:extLst>
              <a:ext uri="{FF2B5EF4-FFF2-40B4-BE49-F238E27FC236}">
                <a16:creationId xmlns:a16="http://schemas.microsoft.com/office/drawing/2014/main" id="{9828E8CC-D6D6-4B16-9FDC-0CCA27972212}"/>
              </a:ext>
            </a:extLst>
          </p:cNvPr>
          <p:cNvGrpSpPr/>
          <p:nvPr/>
        </p:nvGrpSpPr>
        <p:grpSpPr>
          <a:xfrm>
            <a:off x="1633728" y="1734855"/>
            <a:ext cx="6868868" cy="3368392"/>
            <a:chOff x="1466850" y="1714500"/>
            <a:chExt cx="6961450" cy="3413793"/>
          </a:xfrm>
        </p:grpSpPr>
        <p:sp>
          <p:nvSpPr>
            <p:cNvPr id="147" name="Freeform: Shape 146">
              <a:extLst>
                <a:ext uri="{FF2B5EF4-FFF2-40B4-BE49-F238E27FC236}">
                  <a16:creationId xmlns:a16="http://schemas.microsoft.com/office/drawing/2014/main" id="{31604185-A15E-450D-A136-53FDCFA1742E}"/>
                </a:ext>
              </a:extLst>
            </p:cNvPr>
            <p:cNvSpPr/>
            <p:nvPr/>
          </p:nvSpPr>
          <p:spPr>
            <a:xfrm>
              <a:off x="5317222" y="2550000"/>
              <a:ext cx="2532440" cy="1257090"/>
            </a:xfrm>
            <a:custGeom>
              <a:avLst/>
              <a:gdLst>
                <a:gd name="connsiteX0" fmla="*/ 0 w 2532440"/>
                <a:gd name="connsiteY0" fmla="*/ 1129325 h 1257090"/>
                <a:gd name="connsiteX1" fmla="*/ 676685 w 2532440"/>
                <a:gd name="connsiteY1" fmla="*/ 1257091 h 1257090"/>
                <a:gd name="connsiteX2" fmla="*/ 1344393 w 2532440"/>
                <a:gd name="connsiteY2" fmla="*/ 1248079 h 1257090"/>
                <a:gd name="connsiteX3" fmla="*/ 2110086 w 2532440"/>
                <a:gd name="connsiteY3" fmla="*/ 1149022 h 1257090"/>
                <a:gd name="connsiteX4" fmla="*/ 2267105 w 2532440"/>
                <a:gd name="connsiteY4" fmla="*/ 0 h 125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2440" h="1257090">
                  <a:moveTo>
                    <a:pt x="0" y="1129325"/>
                  </a:moveTo>
                  <a:cubicBezTo>
                    <a:pt x="132294" y="987641"/>
                    <a:pt x="502094" y="959768"/>
                    <a:pt x="676685" y="1257091"/>
                  </a:cubicBezTo>
                  <a:cubicBezTo>
                    <a:pt x="676685" y="1257091"/>
                    <a:pt x="1065009" y="812457"/>
                    <a:pt x="1344393" y="1248079"/>
                  </a:cubicBezTo>
                  <a:cubicBezTo>
                    <a:pt x="1344393" y="1248079"/>
                    <a:pt x="1704455" y="842953"/>
                    <a:pt x="2110086" y="1149022"/>
                  </a:cubicBezTo>
                  <a:cubicBezTo>
                    <a:pt x="2110086" y="1149022"/>
                    <a:pt x="2944969" y="478515"/>
                    <a:pt x="2267105" y="0"/>
                  </a:cubicBezTo>
                </a:path>
              </a:pathLst>
            </a:custGeom>
            <a:noFill/>
            <a:ln w="11411" cap="flat">
              <a:solidFill>
                <a:srgbClr val="898D8D"/>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517C5F6F-7BEB-40BE-B40D-01F78AC3C3A6}"/>
                </a:ext>
              </a:extLst>
            </p:cNvPr>
            <p:cNvSpPr/>
            <p:nvPr/>
          </p:nvSpPr>
          <p:spPr>
            <a:xfrm>
              <a:off x="3927868" y="3290664"/>
              <a:ext cx="1389353" cy="770001"/>
            </a:xfrm>
            <a:custGeom>
              <a:avLst/>
              <a:gdLst>
                <a:gd name="connsiteX0" fmla="*/ 0 w 1389353"/>
                <a:gd name="connsiteY0" fmla="*/ 760171 h 770001"/>
                <a:gd name="connsiteX1" fmla="*/ 766149 w 1389353"/>
                <a:gd name="connsiteY1" fmla="*/ 0 h 770001"/>
                <a:gd name="connsiteX2" fmla="*/ 1389354 w 1389353"/>
                <a:gd name="connsiteY2" fmla="*/ 388661 h 770001"/>
              </a:gdLst>
              <a:ahLst/>
              <a:cxnLst>
                <a:cxn ang="0">
                  <a:pos x="connsiteX0" y="connsiteY0"/>
                </a:cxn>
                <a:cxn ang="0">
                  <a:pos x="connsiteX1" y="connsiteY1"/>
                </a:cxn>
                <a:cxn ang="0">
                  <a:pos x="connsiteX2" y="connsiteY2"/>
                </a:cxn>
              </a:cxnLst>
              <a:rect l="l" t="t" r="r" b="b"/>
              <a:pathLst>
                <a:path w="1389353" h="770001">
                  <a:moveTo>
                    <a:pt x="0" y="760171"/>
                  </a:moveTo>
                  <a:cubicBezTo>
                    <a:pt x="0" y="760171"/>
                    <a:pt x="829215" y="914518"/>
                    <a:pt x="766149" y="0"/>
                  </a:cubicBezTo>
                  <a:cubicBezTo>
                    <a:pt x="766149" y="0"/>
                    <a:pt x="1292168" y="22815"/>
                    <a:pt x="1389354" y="388661"/>
                  </a:cubicBezTo>
                </a:path>
              </a:pathLst>
            </a:custGeom>
            <a:noFill/>
            <a:ln w="11411" cap="flat">
              <a:solidFill>
                <a:srgbClr val="898D8D"/>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0B2B9438-1CFD-4442-A4F4-F36D4FC55E0A}"/>
                </a:ext>
              </a:extLst>
            </p:cNvPr>
            <p:cNvSpPr/>
            <p:nvPr/>
          </p:nvSpPr>
          <p:spPr>
            <a:xfrm>
              <a:off x="7202446" y="3662175"/>
              <a:ext cx="1225854" cy="1466118"/>
            </a:xfrm>
            <a:custGeom>
              <a:avLst/>
              <a:gdLst>
                <a:gd name="connsiteX0" fmla="*/ 220298 w 1225854"/>
                <a:gd name="connsiteY0" fmla="*/ 0 h 1466118"/>
                <a:gd name="connsiteX1" fmla="*/ 344642 w 1225854"/>
                <a:gd name="connsiteY1" fmla="*/ 1466118 h 1466118"/>
                <a:gd name="connsiteX2" fmla="*/ 1225855 w 1225854"/>
                <a:gd name="connsiteY2" fmla="*/ 1004981 h 1466118"/>
              </a:gdLst>
              <a:ahLst/>
              <a:cxnLst>
                <a:cxn ang="0">
                  <a:pos x="connsiteX0" y="connsiteY0"/>
                </a:cxn>
                <a:cxn ang="0">
                  <a:pos x="connsiteX1" y="connsiteY1"/>
                </a:cxn>
                <a:cxn ang="0">
                  <a:pos x="connsiteX2" y="connsiteY2"/>
                </a:cxn>
              </a:cxnLst>
              <a:rect l="l" t="t" r="r" b="b"/>
              <a:pathLst>
                <a:path w="1225854" h="1466118">
                  <a:moveTo>
                    <a:pt x="220298" y="0"/>
                  </a:moveTo>
                  <a:cubicBezTo>
                    <a:pt x="220298" y="0"/>
                    <a:pt x="-350035" y="1157464"/>
                    <a:pt x="344642" y="1466118"/>
                  </a:cubicBezTo>
                  <a:cubicBezTo>
                    <a:pt x="344642" y="1466118"/>
                    <a:pt x="443235" y="663776"/>
                    <a:pt x="1225855" y="1004981"/>
                  </a:cubicBezTo>
                </a:path>
              </a:pathLst>
            </a:custGeom>
            <a:noFill/>
            <a:ln w="11411" cap="flat">
              <a:solidFill>
                <a:srgbClr val="898D8D"/>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150" name="Graphic 5">
            <a:extLst>
              <a:ext uri="{FF2B5EF4-FFF2-40B4-BE49-F238E27FC236}">
                <a16:creationId xmlns:a16="http://schemas.microsoft.com/office/drawing/2014/main" id="{1EE3EE52-00B7-4483-A8E7-F9586141311D}"/>
              </a:ext>
            </a:extLst>
          </p:cNvPr>
          <p:cNvGrpSpPr/>
          <p:nvPr/>
        </p:nvGrpSpPr>
        <p:grpSpPr>
          <a:xfrm>
            <a:off x="2459608" y="1736841"/>
            <a:ext cx="5225176" cy="2682529"/>
            <a:chOff x="2303862" y="1716513"/>
            <a:chExt cx="5295603" cy="2718685"/>
          </a:xfrm>
        </p:grpSpPr>
        <p:sp>
          <p:nvSpPr>
            <p:cNvPr id="151" name="Freeform: Shape 150">
              <a:extLst>
                <a:ext uri="{FF2B5EF4-FFF2-40B4-BE49-F238E27FC236}">
                  <a16:creationId xmlns:a16="http://schemas.microsoft.com/office/drawing/2014/main" id="{D4CF6ED4-9CB9-40DB-A3B5-5027FB4D14EC}"/>
                </a:ext>
              </a:extLst>
            </p:cNvPr>
            <p:cNvSpPr/>
            <p:nvPr/>
          </p:nvSpPr>
          <p:spPr>
            <a:xfrm>
              <a:off x="2562174" y="1878352"/>
              <a:ext cx="232028" cy="289870"/>
            </a:xfrm>
            <a:custGeom>
              <a:avLst/>
              <a:gdLst>
                <a:gd name="connsiteX0" fmla="*/ 115976 w 232028"/>
                <a:gd name="connsiteY0" fmla="*/ 289870 h 289870"/>
                <a:gd name="connsiteX1" fmla="*/ 109852 w 232028"/>
                <a:gd name="connsiteY1" fmla="*/ 287702 h 289870"/>
                <a:gd name="connsiteX2" fmla="*/ 0 w 232028"/>
                <a:gd name="connsiteY2" fmla="*/ 115978 h 289870"/>
                <a:gd name="connsiteX3" fmla="*/ 116014 w 232028"/>
                <a:gd name="connsiteY3" fmla="*/ 0 h 289870"/>
                <a:gd name="connsiteX4" fmla="*/ 232028 w 232028"/>
                <a:gd name="connsiteY4" fmla="*/ 115978 h 289870"/>
                <a:gd name="connsiteX5" fmla="*/ 122176 w 232028"/>
                <a:gd name="connsiteY5" fmla="*/ 287702 h 289870"/>
                <a:gd name="connsiteX6" fmla="*/ 115976 w 232028"/>
                <a:gd name="connsiteY6" fmla="*/ 289870 h 28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28" h="289870">
                  <a:moveTo>
                    <a:pt x="115976" y="289870"/>
                  </a:moveTo>
                  <a:cubicBezTo>
                    <a:pt x="113747" y="289870"/>
                    <a:pt x="111586" y="289105"/>
                    <a:pt x="109852" y="287702"/>
                  </a:cubicBezTo>
                  <a:cubicBezTo>
                    <a:pt x="105364" y="283900"/>
                    <a:pt x="0" y="196897"/>
                    <a:pt x="0" y="115978"/>
                  </a:cubicBezTo>
                  <a:cubicBezTo>
                    <a:pt x="0" y="51925"/>
                    <a:pt x="51940" y="0"/>
                    <a:pt x="116014" y="0"/>
                  </a:cubicBezTo>
                  <a:cubicBezTo>
                    <a:pt x="180088" y="0"/>
                    <a:pt x="232028" y="51925"/>
                    <a:pt x="232028" y="115978"/>
                  </a:cubicBezTo>
                  <a:cubicBezTo>
                    <a:pt x="232028" y="196897"/>
                    <a:pt x="126665" y="284014"/>
                    <a:pt x="122176" y="287702"/>
                  </a:cubicBezTo>
                  <a:cubicBezTo>
                    <a:pt x="120423" y="289121"/>
                    <a:pt x="118232" y="289889"/>
                    <a:pt x="115976" y="289870"/>
                  </a:cubicBezTo>
                  <a:close/>
                </a:path>
              </a:pathLst>
            </a:custGeom>
            <a:solidFill>
              <a:srgbClr val="59C9E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F8F03B89-8923-4AA3-B0C5-48EA352D95D9}"/>
                </a:ext>
              </a:extLst>
            </p:cNvPr>
            <p:cNvSpPr/>
            <p:nvPr/>
          </p:nvSpPr>
          <p:spPr>
            <a:xfrm>
              <a:off x="2620105" y="1936303"/>
              <a:ext cx="116014" cy="115978"/>
            </a:xfrm>
            <a:custGeom>
              <a:avLst/>
              <a:gdLst>
                <a:gd name="connsiteX0" fmla="*/ 58045 w 116014"/>
                <a:gd name="connsiteY0" fmla="*/ 115978 h 115978"/>
                <a:gd name="connsiteX1" fmla="*/ 0 w 116014"/>
                <a:gd name="connsiteY1" fmla="*/ 58027 h 115978"/>
                <a:gd name="connsiteX2" fmla="*/ 57969 w 116014"/>
                <a:gd name="connsiteY2" fmla="*/ 0 h 115978"/>
                <a:gd name="connsiteX3" fmla="*/ 116014 w 116014"/>
                <a:gd name="connsiteY3" fmla="*/ 57951 h 115978"/>
                <a:gd name="connsiteX4" fmla="*/ 116014 w 116014"/>
                <a:gd name="connsiteY4" fmla="*/ 58027 h 115978"/>
                <a:gd name="connsiteX5" fmla="*/ 58045 w 116014"/>
                <a:gd name="connsiteY5" fmla="*/ 115978 h 115978"/>
                <a:gd name="connsiteX6" fmla="*/ 58045 w 116014"/>
                <a:gd name="connsiteY6" fmla="*/ 19393 h 115978"/>
                <a:gd name="connsiteX7" fmla="*/ 19399 w 116014"/>
                <a:gd name="connsiteY7" fmla="*/ 58027 h 115978"/>
                <a:gd name="connsiteX8" fmla="*/ 58045 w 116014"/>
                <a:gd name="connsiteY8" fmla="*/ 96661 h 115978"/>
                <a:gd name="connsiteX9" fmla="*/ 96691 w 116014"/>
                <a:gd name="connsiteY9" fmla="*/ 58027 h 115978"/>
                <a:gd name="connsiteX10" fmla="*/ 58045 w 116014"/>
                <a:gd name="connsiteY10" fmla="*/ 19393 h 11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14" h="115978">
                  <a:moveTo>
                    <a:pt x="58045" y="115978"/>
                  </a:moveTo>
                  <a:cubicBezTo>
                    <a:pt x="26010" y="115999"/>
                    <a:pt x="23" y="90054"/>
                    <a:pt x="0" y="58027"/>
                  </a:cubicBezTo>
                  <a:cubicBezTo>
                    <a:pt x="-19" y="26001"/>
                    <a:pt x="25934" y="21"/>
                    <a:pt x="57969" y="0"/>
                  </a:cubicBezTo>
                  <a:cubicBezTo>
                    <a:pt x="90004" y="-21"/>
                    <a:pt x="115995" y="25925"/>
                    <a:pt x="116014" y="57951"/>
                  </a:cubicBezTo>
                  <a:cubicBezTo>
                    <a:pt x="116014" y="57977"/>
                    <a:pt x="116014" y="58002"/>
                    <a:pt x="116014" y="58027"/>
                  </a:cubicBezTo>
                  <a:cubicBezTo>
                    <a:pt x="115972" y="90016"/>
                    <a:pt x="90042" y="115937"/>
                    <a:pt x="58045" y="115978"/>
                  </a:cubicBezTo>
                  <a:close/>
                  <a:moveTo>
                    <a:pt x="58045" y="19393"/>
                  </a:moveTo>
                  <a:cubicBezTo>
                    <a:pt x="36702" y="19393"/>
                    <a:pt x="19399" y="36690"/>
                    <a:pt x="19399" y="58027"/>
                  </a:cubicBezTo>
                  <a:cubicBezTo>
                    <a:pt x="19399" y="79364"/>
                    <a:pt x="36702" y="96661"/>
                    <a:pt x="58045" y="96661"/>
                  </a:cubicBezTo>
                  <a:cubicBezTo>
                    <a:pt x="79388" y="96661"/>
                    <a:pt x="96691" y="79364"/>
                    <a:pt x="96691" y="58027"/>
                  </a:cubicBezTo>
                  <a:cubicBezTo>
                    <a:pt x="96691" y="36690"/>
                    <a:pt x="79388" y="19393"/>
                    <a:pt x="58045" y="19393"/>
                  </a:cubicBez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834B776B-B023-4A11-89F2-4DB83613C6AE}"/>
                </a:ext>
              </a:extLst>
            </p:cNvPr>
            <p:cNvSpPr/>
            <p:nvPr/>
          </p:nvSpPr>
          <p:spPr>
            <a:xfrm>
              <a:off x="2303862" y="4145253"/>
              <a:ext cx="232028" cy="289945"/>
            </a:xfrm>
            <a:custGeom>
              <a:avLst/>
              <a:gdLst>
                <a:gd name="connsiteX0" fmla="*/ 116014 w 232028"/>
                <a:gd name="connsiteY0" fmla="*/ 289946 h 289945"/>
                <a:gd name="connsiteX1" fmla="*/ 109890 w 232028"/>
                <a:gd name="connsiteY1" fmla="*/ 287740 h 289945"/>
                <a:gd name="connsiteX2" fmla="*/ 0 w 232028"/>
                <a:gd name="connsiteY2" fmla="*/ 115978 h 289945"/>
                <a:gd name="connsiteX3" fmla="*/ 116014 w 232028"/>
                <a:gd name="connsiteY3" fmla="*/ 0 h 289945"/>
                <a:gd name="connsiteX4" fmla="*/ 232028 w 232028"/>
                <a:gd name="connsiteY4" fmla="*/ 115978 h 289945"/>
                <a:gd name="connsiteX5" fmla="*/ 122138 w 232028"/>
                <a:gd name="connsiteY5" fmla="*/ 287740 h 289945"/>
                <a:gd name="connsiteX6" fmla="*/ 116014 w 232028"/>
                <a:gd name="connsiteY6" fmla="*/ 289946 h 28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28" h="289945">
                  <a:moveTo>
                    <a:pt x="116014" y="289946"/>
                  </a:moveTo>
                  <a:cubicBezTo>
                    <a:pt x="113777" y="289950"/>
                    <a:pt x="111609" y="289170"/>
                    <a:pt x="109890" y="287740"/>
                  </a:cubicBezTo>
                  <a:cubicBezTo>
                    <a:pt x="105402" y="283938"/>
                    <a:pt x="0" y="196935"/>
                    <a:pt x="0" y="115978"/>
                  </a:cubicBezTo>
                  <a:cubicBezTo>
                    <a:pt x="0" y="51924"/>
                    <a:pt x="51940" y="0"/>
                    <a:pt x="116014" y="0"/>
                  </a:cubicBezTo>
                  <a:cubicBezTo>
                    <a:pt x="180088" y="0"/>
                    <a:pt x="232028" y="51924"/>
                    <a:pt x="232028" y="115978"/>
                  </a:cubicBezTo>
                  <a:cubicBezTo>
                    <a:pt x="232028" y="196935"/>
                    <a:pt x="126626" y="284090"/>
                    <a:pt x="122138" y="287740"/>
                  </a:cubicBezTo>
                  <a:cubicBezTo>
                    <a:pt x="120419" y="289170"/>
                    <a:pt x="118251" y="289950"/>
                    <a:pt x="116014" y="289946"/>
                  </a:cubicBezTo>
                  <a:close/>
                </a:path>
              </a:pathLst>
            </a:custGeom>
            <a:solidFill>
              <a:srgbClr val="59C9E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4F3F7AD0-C546-4661-9BC7-B041199E5D7C}"/>
                </a:ext>
              </a:extLst>
            </p:cNvPr>
            <p:cNvSpPr/>
            <p:nvPr/>
          </p:nvSpPr>
          <p:spPr>
            <a:xfrm>
              <a:off x="2361869" y="4203280"/>
              <a:ext cx="116013" cy="115978"/>
            </a:xfrm>
            <a:custGeom>
              <a:avLst/>
              <a:gdLst>
                <a:gd name="connsiteX0" fmla="*/ 58007 w 116013"/>
                <a:gd name="connsiteY0" fmla="*/ 115978 h 115978"/>
                <a:gd name="connsiteX1" fmla="*/ 0 w 116013"/>
                <a:gd name="connsiteY1" fmla="*/ 57989 h 115978"/>
                <a:gd name="connsiteX2" fmla="*/ 58007 w 116013"/>
                <a:gd name="connsiteY2" fmla="*/ 0 h 115978"/>
                <a:gd name="connsiteX3" fmla="*/ 116014 w 116013"/>
                <a:gd name="connsiteY3" fmla="*/ 57989 h 115978"/>
                <a:gd name="connsiteX4" fmla="*/ 58007 w 116013"/>
                <a:gd name="connsiteY4" fmla="*/ 115978 h 115978"/>
                <a:gd name="connsiteX5" fmla="*/ 58007 w 116013"/>
                <a:gd name="connsiteY5" fmla="*/ 19317 h 115978"/>
                <a:gd name="connsiteX6" fmla="*/ 19323 w 116013"/>
                <a:gd name="connsiteY6" fmla="*/ 57989 h 115978"/>
                <a:gd name="connsiteX7" fmla="*/ 58007 w 116013"/>
                <a:gd name="connsiteY7" fmla="*/ 96661 h 115978"/>
                <a:gd name="connsiteX8" fmla="*/ 96691 w 116013"/>
                <a:gd name="connsiteY8" fmla="*/ 57989 h 115978"/>
                <a:gd name="connsiteX9" fmla="*/ 58007 w 116013"/>
                <a:gd name="connsiteY9" fmla="*/ 19279 h 11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13" h="115978">
                  <a:moveTo>
                    <a:pt x="58007" y="115978"/>
                  </a:moveTo>
                  <a:cubicBezTo>
                    <a:pt x="25972" y="115978"/>
                    <a:pt x="0" y="90014"/>
                    <a:pt x="0" y="57989"/>
                  </a:cubicBezTo>
                  <a:cubicBezTo>
                    <a:pt x="0" y="25964"/>
                    <a:pt x="25972" y="0"/>
                    <a:pt x="58007" y="0"/>
                  </a:cubicBezTo>
                  <a:cubicBezTo>
                    <a:pt x="90042" y="0"/>
                    <a:pt x="116014" y="25964"/>
                    <a:pt x="116014" y="57989"/>
                  </a:cubicBezTo>
                  <a:cubicBezTo>
                    <a:pt x="115972" y="89999"/>
                    <a:pt x="90027" y="115937"/>
                    <a:pt x="58007" y="115978"/>
                  </a:cubicBezTo>
                  <a:close/>
                  <a:moveTo>
                    <a:pt x="58007" y="19317"/>
                  </a:moveTo>
                  <a:cubicBezTo>
                    <a:pt x="36641" y="19317"/>
                    <a:pt x="19323" y="36630"/>
                    <a:pt x="19323" y="57989"/>
                  </a:cubicBezTo>
                  <a:cubicBezTo>
                    <a:pt x="19323" y="79348"/>
                    <a:pt x="36641" y="96661"/>
                    <a:pt x="58007" y="96661"/>
                  </a:cubicBezTo>
                  <a:cubicBezTo>
                    <a:pt x="79373" y="96661"/>
                    <a:pt x="96691" y="79348"/>
                    <a:pt x="96691" y="57989"/>
                  </a:cubicBezTo>
                  <a:cubicBezTo>
                    <a:pt x="96691" y="36626"/>
                    <a:pt x="79376" y="19302"/>
                    <a:pt x="58007" y="19279"/>
                  </a:cubicBez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09C4AFD2-8376-461A-9F34-23008843154F}"/>
                </a:ext>
              </a:extLst>
            </p:cNvPr>
            <p:cNvSpPr/>
            <p:nvPr/>
          </p:nvSpPr>
          <p:spPr>
            <a:xfrm>
              <a:off x="3055557" y="3770624"/>
              <a:ext cx="221567" cy="274850"/>
            </a:xfrm>
            <a:custGeom>
              <a:avLst/>
              <a:gdLst>
                <a:gd name="connsiteX0" fmla="*/ 110765 w 221567"/>
                <a:gd name="connsiteY0" fmla="*/ 274850 h 274850"/>
                <a:gd name="connsiteX1" fmla="*/ 104945 w 221567"/>
                <a:gd name="connsiteY1" fmla="*/ 272759 h 274850"/>
                <a:gd name="connsiteX2" fmla="*/ 0 w 221567"/>
                <a:gd name="connsiteY2" fmla="*/ 108716 h 274850"/>
                <a:gd name="connsiteX3" fmla="*/ 112838 w 221567"/>
                <a:gd name="connsiteY3" fmla="*/ 19 h 274850"/>
                <a:gd name="connsiteX4" fmla="*/ 221568 w 221567"/>
                <a:gd name="connsiteY4" fmla="*/ 108716 h 274850"/>
                <a:gd name="connsiteX5" fmla="*/ 116623 w 221567"/>
                <a:gd name="connsiteY5" fmla="*/ 272759 h 274850"/>
                <a:gd name="connsiteX6" fmla="*/ 110765 w 221567"/>
                <a:gd name="connsiteY6" fmla="*/ 274850 h 27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67" h="274850">
                  <a:moveTo>
                    <a:pt x="110765" y="274850"/>
                  </a:moveTo>
                  <a:cubicBezTo>
                    <a:pt x="108638" y="274858"/>
                    <a:pt x="106581" y="274116"/>
                    <a:pt x="104945" y="272759"/>
                  </a:cubicBezTo>
                  <a:cubicBezTo>
                    <a:pt x="100647" y="269260"/>
                    <a:pt x="0" y="186060"/>
                    <a:pt x="0" y="108716"/>
                  </a:cubicBezTo>
                  <a:cubicBezTo>
                    <a:pt x="1133" y="47551"/>
                    <a:pt x="51651" y="-1114"/>
                    <a:pt x="112838" y="19"/>
                  </a:cubicBezTo>
                  <a:cubicBezTo>
                    <a:pt x="172423" y="1122"/>
                    <a:pt x="220465" y="49149"/>
                    <a:pt x="221568" y="108716"/>
                  </a:cubicBezTo>
                  <a:cubicBezTo>
                    <a:pt x="221568" y="186060"/>
                    <a:pt x="120921" y="269260"/>
                    <a:pt x="116623" y="272759"/>
                  </a:cubicBezTo>
                  <a:cubicBezTo>
                    <a:pt x="114976" y="274120"/>
                    <a:pt x="112902" y="274861"/>
                    <a:pt x="110765" y="274850"/>
                  </a:cubicBezTo>
                  <a:close/>
                </a:path>
              </a:pathLst>
            </a:custGeom>
            <a:solidFill>
              <a:srgbClr val="59C9E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371613DE-94AD-4441-8021-13E460D28CCF}"/>
                </a:ext>
              </a:extLst>
            </p:cNvPr>
            <p:cNvSpPr/>
            <p:nvPr/>
          </p:nvSpPr>
          <p:spPr>
            <a:xfrm>
              <a:off x="3110863" y="3823936"/>
              <a:ext cx="110841" cy="110806"/>
            </a:xfrm>
            <a:custGeom>
              <a:avLst/>
              <a:gdLst>
                <a:gd name="connsiteX0" fmla="*/ 55459 w 110841"/>
                <a:gd name="connsiteY0" fmla="*/ 110807 h 110806"/>
                <a:gd name="connsiteX1" fmla="*/ 0 w 110841"/>
                <a:gd name="connsiteY1" fmla="*/ 55442 h 110806"/>
                <a:gd name="connsiteX2" fmla="*/ 55382 w 110841"/>
                <a:gd name="connsiteY2" fmla="*/ 0 h 110806"/>
                <a:gd name="connsiteX3" fmla="*/ 110841 w 110841"/>
                <a:gd name="connsiteY3" fmla="*/ 55365 h 110806"/>
                <a:gd name="connsiteX4" fmla="*/ 110841 w 110841"/>
                <a:gd name="connsiteY4" fmla="*/ 55403 h 110806"/>
                <a:gd name="connsiteX5" fmla="*/ 55459 w 110841"/>
                <a:gd name="connsiteY5" fmla="*/ 110807 h 110806"/>
                <a:gd name="connsiteX6" fmla="*/ 55459 w 110841"/>
                <a:gd name="connsiteY6" fmla="*/ 18519 h 110806"/>
                <a:gd name="connsiteX7" fmla="*/ 18524 w 110841"/>
                <a:gd name="connsiteY7" fmla="*/ 55442 h 110806"/>
                <a:gd name="connsiteX8" fmla="*/ 55459 w 110841"/>
                <a:gd name="connsiteY8" fmla="*/ 92365 h 110806"/>
                <a:gd name="connsiteX9" fmla="*/ 92393 w 110841"/>
                <a:gd name="connsiteY9" fmla="*/ 55442 h 110806"/>
                <a:gd name="connsiteX10" fmla="*/ 92393 w 110841"/>
                <a:gd name="connsiteY10" fmla="*/ 55403 h 110806"/>
                <a:gd name="connsiteX11" fmla="*/ 55459 w 110841"/>
                <a:gd name="connsiteY11" fmla="*/ 18519 h 11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841" h="110806">
                  <a:moveTo>
                    <a:pt x="55459" y="110807"/>
                  </a:moveTo>
                  <a:cubicBezTo>
                    <a:pt x="24850" y="110826"/>
                    <a:pt x="23" y="86041"/>
                    <a:pt x="0" y="55442"/>
                  </a:cubicBezTo>
                  <a:cubicBezTo>
                    <a:pt x="-23" y="24842"/>
                    <a:pt x="24774" y="23"/>
                    <a:pt x="55382" y="0"/>
                  </a:cubicBezTo>
                  <a:cubicBezTo>
                    <a:pt x="85991" y="-23"/>
                    <a:pt x="110818" y="24766"/>
                    <a:pt x="110841" y="55365"/>
                  </a:cubicBezTo>
                  <a:cubicBezTo>
                    <a:pt x="110841" y="55377"/>
                    <a:pt x="110841" y="55392"/>
                    <a:pt x="110841" y="55403"/>
                  </a:cubicBezTo>
                  <a:cubicBezTo>
                    <a:pt x="110822" y="85980"/>
                    <a:pt x="86044" y="110765"/>
                    <a:pt x="55459" y="110807"/>
                  </a:cubicBezTo>
                  <a:close/>
                  <a:moveTo>
                    <a:pt x="55459" y="18519"/>
                  </a:moveTo>
                  <a:cubicBezTo>
                    <a:pt x="35059" y="18519"/>
                    <a:pt x="18524" y="35048"/>
                    <a:pt x="18524" y="55442"/>
                  </a:cubicBezTo>
                  <a:cubicBezTo>
                    <a:pt x="18524" y="75835"/>
                    <a:pt x="35059" y="92365"/>
                    <a:pt x="55459" y="92365"/>
                  </a:cubicBezTo>
                  <a:cubicBezTo>
                    <a:pt x="75858" y="92365"/>
                    <a:pt x="92393" y="75835"/>
                    <a:pt x="92393" y="55442"/>
                  </a:cubicBezTo>
                  <a:cubicBezTo>
                    <a:pt x="92393" y="55430"/>
                    <a:pt x="92393" y="55415"/>
                    <a:pt x="92393" y="55403"/>
                  </a:cubicBezTo>
                  <a:cubicBezTo>
                    <a:pt x="92351" y="35033"/>
                    <a:pt x="75835" y="18538"/>
                    <a:pt x="55459" y="18519"/>
                  </a:cubicBez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C99508E4-E976-47D6-9408-AE30C2654612}"/>
                </a:ext>
              </a:extLst>
            </p:cNvPr>
            <p:cNvSpPr/>
            <p:nvPr/>
          </p:nvSpPr>
          <p:spPr>
            <a:xfrm>
              <a:off x="5886280" y="3557642"/>
              <a:ext cx="221615" cy="278918"/>
            </a:xfrm>
            <a:custGeom>
              <a:avLst/>
              <a:gdLst>
                <a:gd name="connsiteX0" fmla="*/ 110823 w 221615"/>
                <a:gd name="connsiteY0" fmla="*/ 278919 h 278918"/>
                <a:gd name="connsiteX1" fmla="*/ 104965 w 221615"/>
                <a:gd name="connsiteY1" fmla="*/ 276865 h 278918"/>
                <a:gd name="connsiteX2" fmla="*/ 20 w 221615"/>
                <a:gd name="connsiteY2" fmla="*/ 112823 h 278918"/>
                <a:gd name="connsiteX3" fmla="*/ 108768 w 221615"/>
                <a:gd name="connsiteY3" fmla="*/ 19 h 278918"/>
                <a:gd name="connsiteX4" fmla="*/ 221587 w 221615"/>
                <a:gd name="connsiteY4" fmla="*/ 108720 h 278918"/>
                <a:gd name="connsiteX5" fmla="*/ 221587 w 221615"/>
                <a:gd name="connsiteY5" fmla="*/ 112823 h 278918"/>
                <a:gd name="connsiteX6" fmla="*/ 116680 w 221615"/>
                <a:gd name="connsiteY6" fmla="*/ 276865 h 278918"/>
                <a:gd name="connsiteX7" fmla="*/ 110823 w 221615"/>
                <a:gd name="connsiteY7" fmla="*/ 278919 h 27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15" h="278918">
                  <a:moveTo>
                    <a:pt x="110823" y="278919"/>
                  </a:moveTo>
                  <a:cubicBezTo>
                    <a:pt x="108692" y="278922"/>
                    <a:pt x="106639" y="278200"/>
                    <a:pt x="104965" y="276865"/>
                  </a:cubicBezTo>
                  <a:cubicBezTo>
                    <a:pt x="100705" y="273329"/>
                    <a:pt x="20" y="190129"/>
                    <a:pt x="20" y="112823"/>
                  </a:cubicBezTo>
                  <a:cubicBezTo>
                    <a:pt x="-1122" y="51658"/>
                    <a:pt x="47566" y="1153"/>
                    <a:pt x="108768" y="19"/>
                  </a:cubicBezTo>
                  <a:cubicBezTo>
                    <a:pt x="169933" y="-1114"/>
                    <a:pt x="220446" y="47551"/>
                    <a:pt x="221587" y="108720"/>
                  </a:cubicBezTo>
                  <a:cubicBezTo>
                    <a:pt x="221626" y="110085"/>
                    <a:pt x="221626" y="111454"/>
                    <a:pt x="221587" y="112823"/>
                  </a:cubicBezTo>
                  <a:cubicBezTo>
                    <a:pt x="221587" y="190129"/>
                    <a:pt x="120941" y="273329"/>
                    <a:pt x="116680" y="276865"/>
                  </a:cubicBezTo>
                  <a:cubicBezTo>
                    <a:pt x="115007" y="278193"/>
                    <a:pt x="112953" y="278919"/>
                    <a:pt x="110823" y="278919"/>
                  </a:cubicBezTo>
                  <a:close/>
                </a:path>
              </a:pathLst>
            </a:custGeom>
            <a:solidFill>
              <a:srgbClr val="59C9E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1BD5CD76-0B30-49EC-8AE3-D79F4A6192DC}"/>
                </a:ext>
              </a:extLst>
            </p:cNvPr>
            <p:cNvSpPr/>
            <p:nvPr/>
          </p:nvSpPr>
          <p:spPr>
            <a:xfrm>
              <a:off x="5941720" y="3615099"/>
              <a:ext cx="110765" cy="110730"/>
            </a:xfrm>
            <a:custGeom>
              <a:avLst/>
              <a:gdLst>
                <a:gd name="connsiteX0" fmla="*/ 55383 w 110765"/>
                <a:gd name="connsiteY0" fmla="*/ 110731 h 110730"/>
                <a:gd name="connsiteX1" fmla="*/ 0 w 110765"/>
                <a:gd name="connsiteY1" fmla="*/ 55365 h 110730"/>
                <a:gd name="connsiteX2" fmla="*/ 55383 w 110765"/>
                <a:gd name="connsiteY2" fmla="*/ 0 h 110730"/>
                <a:gd name="connsiteX3" fmla="*/ 110765 w 110765"/>
                <a:gd name="connsiteY3" fmla="*/ 55365 h 110730"/>
                <a:gd name="connsiteX4" fmla="*/ 55383 w 110765"/>
                <a:gd name="connsiteY4" fmla="*/ 110731 h 110730"/>
                <a:gd name="connsiteX5" fmla="*/ 55383 w 110765"/>
                <a:gd name="connsiteY5" fmla="*/ 18442 h 110730"/>
                <a:gd name="connsiteX6" fmla="*/ 18449 w 110765"/>
                <a:gd name="connsiteY6" fmla="*/ 55365 h 110730"/>
                <a:gd name="connsiteX7" fmla="*/ 55383 w 110765"/>
                <a:gd name="connsiteY7" fmla="*/ 92288 h 110730"/>
                <a:gd name="connsiteX8" fmla="*/ 92317 w 110765"/>
                <a:gd name="connsiteY8" fmla="*/ 55365 h 110730"/>
                <a:gd name="connsiteX9" fmla="*/ 55383 w 110765"/>
                <a:gd name="connsiteY9" fmla="*/ 18442 h 11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65" h="110730">
                  <a:moveTo>
                    <a:pt x="55383" y="110731"/>
                  </a:moveTo>
                  <a:cubicBezTo>
                    <a:pt x="24800" y="110731"/>
                    <a:pt x="0" y="85942"/>
                    <a:pt x="0" y="55365"/>
                  </a:cubicBezTo>
                  <a:cubicBezTo>
                    <a:pt x="0" y="24789"/>
                    <a:pt x="24800" y="0"/>
                    <a:pt x="55383" y="0"/>
                  </a:cubicBezTo>
                  <a:cubicBezTo>
                    <a:pt x="85965" y="0"/>
                    <a:pt x="110765" y="24789"/>
                    <a:pt x="110765" y="55365"/>
                  </a:cubicBezTo>
                  <a:cubicBezTo>
                    <a:pt x="110727" y="85934"/>
                    <a:pt x="85965" y="110712"/>
                    <a:pt x="55383" y="110731"/>
                  </a:cubicBezTo>
                  <a:close/>
                  <a:moveTo>
                    <a:pt x="55383" y="18442"/>
                  </a:moveTo>
                  <a:cubicBezTo>
                    <a:pt x="34995" y="18442"/>
                    <a:pt x="18449" y="34972"/>
                    <a:pt x="18449" y="55365"/>
                  </a:cubicBezTo>
                  <a:cubicBezTo>
                    <a:pt x="18449" y="75758"/>
                    <a:pt x="34995" y="92288"/>
                    <a:pt x="55383" y="92288"/>
                  </a:cubicBezTo>
                  <a:cubicBezTo>
                    <a:pt x="75771" y="92288"/>
                    <a:pt x="92317" y="75758"/>
                    <a:pt x="92317" y="55365"/>
                  </a:cubicBezTo>
                  <a:cubicBezTo>
                    <a:pt x="92279" y="34984"/>
                    <a:pt x="75771" y="18465"/>
                    <a:pt x="55383" y="18442"/>
                  </a:cubicBez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C0C2415B-B84A-4C05-8A72-B85D32247C6B}"/>
                </a:ext>
              </a:extLst>
            </p:cNvPr>
            <p:cNvSpPr/>
            <p:nvPr/>
          </p:nvSpPr>
          <p:spPr>
            <a:xfrm>
              <a:off x="6547085" y="3561673"/>
              <a:ext cx="221567" cy="274850"/>
            </a:xfrm>
            <a:custGeom>
              <a:avLst/>
              <a:gdLst>
                <a:gd name="connsiteX0" fmla="*/ 110803 w 221567"/>
                <a:gd name="connsiteY0" fmla="*/ 274850 h 274850"/>
                <a:gd name="connsiteX1" fmla="*/ 104945 w 221567"/>
                <a:gd name="connsiteY1" fmla="*/ 272759 h 274850"/>
                <a:gd name="connsiteX2" fmla="*/ 0 w 221567"/>
                <a:gd name="connsiteY2" fmla="*/ 108716 h 274850"/>
                <a:gd name="connsiteX3" fmla="*/ 112819 w 221567"/>
                <a:gd name="connsiteY3" fmla="*/ 19 h 274850"/>
                <a:gd name="connsiteX4" fmla="*/ 221568 w 221567"/>
                <a:gd name="connsiteY4" fmla="*/ 108716 h 274850"/>
                <a:gd name="connsiteX5" fmla="*/ 116623 w 221567"/>
                <a:gd name="connsiteY5" fmla="*/ 272759 h 274850"/>
                <a:gd name="connsiteX6" fmla="*/ 110803 w 221567"/>
                <a:gd name="connsiteY6" fmla="*/ 274850 h 27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67" h="274850">
                  <a:moveTo>
                    <a:pt x="110803" y="274850"/>
                  </a:moveTo>
                  <a:cubicBezTo>
                    <a:pt x="108673" y="274861"/>
                    <a:pt x="106581" y="274120"/>
                    <a:pt x="104945" y="272759"/>
                  </a:cubicBezTo>
                  <a:cubicBezTo>
                    <a:pt x="100647" y="269260"/>
                    <a:pt x="0" y="186022"/>
                    <a:pt x="0" y="108716"/>
                  </a:cubicBezTo>
                  <a:cubicBezTo>
                    <a:pt x="1141" y="47551"/>
                    <a:pt x="51655" y="-1114"/>
                    <a:pt x="112819" y="19"/>
                  </a:cubicBezTo>
                  <a:cubicBezTo>
                    <a:pt x="172424" y="1122"/>
                    <a:pt x="220465" y="49149"/>
                    <a:pt x="221568" y="108716"/>
                  </a:cubicBezTo>
                  <a:cubicBezTo>
                    <a:pt x="221568" y="186022"/>
                    <a:pt x="120921" y="269260"/>
                    <a:pt x="116623" y="272759"/>
                  </a:cubicBezTo>
                  <a:cubicBezTo>
                    <a:pt x="114987" y="274116"/>
                    <a:pt x="112933" y="274858"/>
                    <a:pt x="110803" y="274850"/>
                  </a:cubicBezTo>
                  <a:close/>
                </a:path>
              </a:pathLst>
            </a:custGeom>
            <a:solidFill>
              <a:srgbClr val="59C9E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D515BB5A-EB4C-4C4A-9F43-3F24D585BBC2}"/>
                </a:ext>
              </a:extLst>
            </p:cNvPr>
            <p:cNvSpPr/>
            <p:nvPr/>
          </p:nvSpPr>
          <p:spPr>
            <a:xfrm>
              <a:off x="6602505" y="3615023"/>
              <a:ext cx="110764" cy="110730"/>
            </a:xfrm>
            <a:custGeom>
              <a:avLst/>
              <a:gdLst>
                <a:gd name="connsiteX0" fmla="*/ 55382 w 110764"/>
                <a:gd name="connsiteY0" fmla="*/ 110731 h 110730"/>
                <a:gd name="connsiteX1" fmla="*/ 0 w 110764"/>
                <a:gd name="connsiteY1" fmla="*/ 55365 h 110730"/>
                <a:gd name="connsiteX2" fmla="*/ 55382 w 110764"/>
                <a:gd name="connsiteY2" fmla="*/ 0 h 110730"/>
                <a:gd name="connsiteX3" fmla="*/ 110765 w 110764"/>
                <a:gd name="connsiteY3" fmla="*/ 55365 h 110730"/>
                <a:gd name="connsiteX4" fmla="*/ 55382 w 110764"/>
                <a:gd name="connsiteY4" fmla="*/ 110731 h 110730"/>
                <a:gd name="connsiteX5" fmla="*/ 55382 w 110764"/>
                <a:gd name="connsiteY5" fmla="*/ 18442 h 110730"/>
                <a:gd name="connsiteX6" fmla="*/ 18410 w 110764"/>
                <a:gd name="connsiteY6" fmla="*/ 55327 h 110730"/>
                <a:gd name="connsiteX7" fmla="*/ 55306 w 110764"/>
                <a:gd name="connsiteY7" fmla="*/ 92288 h 110730"/>
                <a:gd name="connsiteX8" fmla="*/ 92279 w 110764"/>
                <a:gd name="connsiteY8" fmla="*/ 55403 h 110730"/>
                <a:gd name="connsiteX9" fmla="*/ 92279 w 110764"/>
                <a:gd name="connsiteY9" fmla="*/ 55365 h 110730"/>
                <a:gd name="connsiteX10" fmla="*/ 55382 w 110764"/>
                <a:gd name="connsiteY10" fmla="*/ 18442 h 11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764" h="110730">
                  <a:moveTo>
                    <a:pt x="55382" y="110731"/>
                  </a:moveTo>
                  <a:cubicBezTo>
                    <a:pt x="24800" y="110731"/>
                    <a:pt x="0" y="85942"/>
                    <a:pt x="0" y="55365"/>
                  </a:cubicBezTo>
                  <a:cubicBezTo>
                    <a:pt x="0" y="24789"/>
                    <a:pt x="24800" y="0"/>
                    <a:pt x="55382" y="0"/>
                  </a:cubicBezTo>
                  <a:cubicBezTo>
                    <a:pt x="85964" y="0"/>
                    <a:pt x="110765" y="24789"/>
                    <a:pt x="110765" y="55365"/>
                  </a:cubicBezTo>
                  <a:cubicBezTo>
                    <a:pt x="110727" y="85927"/>
                    <a:pt x="85964" y="110689"/>
                    <a:pt x="55382" y="110731"/>
                  </a:cubicBezTo>
                  <a:close/>
                  <a:moveTo>
                    <a:pt x="55382" y="18442"/>
                  </a:moveTo>
                  <a:cubicBezTo>
                    <a:pt x="34994" y="18420"/>
                    <a:pt x="18448" y="34934"/>
                    <a:pt x="18410" y="55327"/>
                  </a:cubicBezTo>
                  <a:cubicBezTo>
                    <a:pt x="18372" y="75721"/>
                    <a:pt x="34918" y="92266"/>
                    <a:pt x="55306" y="92288"/>
                  </a:cubicBezTo>
                  <a:cubicBezTo>
                    <a:pt x="75694" y="92307"/>
                    <a:pt x="92241" y="75797"/>
                    <a:pt x="92279" y="55403"/>
                  </a:cubicBezTo>
                  <a:cubicBezTo>
                    <a:pt x="92279" y="55392"/>
                    <a:pt x="92279" y="55377"/>
                    <a:pt x="92279" y="55365"/>
                  </a:cubicBezTo>
                  <a:cubicBezTo>
                    <a:pt x="92241" y="34995"/>
                    <a:pt x="75770" y="18484"/>
                    <a:pt x="55382" y="18442"/>
                  </a:cubicBez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FBE0C94E-9C46-4DBA-A47B-995F986B6143}"/>
                </a:ext>
              </a:extLst>
            </p:cNvPr>
            <p:cNvSpPr/>
            <p:nvPr/>
          </p:nvSpPr>
          <p:spPr>
            <a:xfrm>
              <a:off x="6052769" y="2570229"/>
              <a:ext cx="221615" cy="278918"/>
            </a:xfrm>
            <a:custGeom>
              <a:avLst/>
              <a:gdLst>
                <a:gd name="connsiteX0" fmla="*/ 110823 w 221615"/>
                <a:gd name="connsiteY0" fmla="*/ 278919 h 278918"/>
                <a:gd name="connsiteX1" fmla="*/ 104965 w 221615"/>
                <a:gd name="connsiteY1" fmla="*/ 276865 h 278918"/>
                <a:gd name="connsiteX2" fmla="*/ 20 w 221615"/>
                <a:gd name="connsiteY2" fmla="*/ 112823 h 278918"/>
                <a:gd name="connsiteX3" fmla="*/ 108768 w 221615"/>
                <a:gd name="connsiteY3" fmla="*/ 19 h 278918"/>
                <a:gd name="connsiteX4" fmla="*/ 221587 w 221615"/>
                <a:gd name="connsiteY4" fmla="*/ 108720 h 278918"/>
                <a:gd name="connsiteX5" fmla="*/ 221587 w 221615"/>
                <a:gd name="connsiteY5" fmla="*/ 112823 h 278918"/>
                <a:gd name="connsiteX6" fmla="*/ 116642 w 221615"/>
                <a:gd name="connsiteY6" fmla="*/ 276865 h 278918"/>
                <a:gd name="connsiteX7" fmla="*/ 110823 w 221615"/>
                <a:gd name="connsiteY7" fmla="*/ 278919 h 27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15" h="278918">
                  <a:moveTo>
                    <a:pt x="110823" y="278919"/>
                  </a:moveTo>
                  <a:cubicBezTo>
                    <a:pt x="108692" y="278923"/>
                    <a:pt x="106639" y="278200"/>
                    <a:pt x="104965" y="276865"/>
                  </a:cubicBezTo>
                  <a:cubicBezTo>
                    <a:pt x="100666" y="273329"/>
                    <a:pt x="20" y="190129"/>
                    <a:pt x="20" y="112823"/>
                  </a:cubicBezTo>
                  <a:cubicBezTo>
                    <a:pt x="-1122" y="51658"/>
                    <a:pt x="47566" y="1153"/>
                    <a:pt x="108768" y="19"/>
                  </a:cubicBezTo>
                  <a:cubicBezTo>
                    <a:pt x="169933" y="-1114"/>
                    <a:pt x="220446" y="47551"/>
                    <a:pt x="221587" y="108720"/>
                  </a:cubicBezTo>
                  <a:cubicBezTo>
                    <a:pt x="221626" y="110085"/>
                    <a:pt x="221626" y="111454"/>
                    <a:pt x="221587" y="112823"/>
                  </a:cubicBezTo>
                  <a:cubicBezTo>
                    <a:pt x="221587" y="190129"/>
                    <a:pt x="120941" y="273329"/>
                    <a:pt x="116642" y="276865"/>
                  </a:cubicBezTo>
                  <a:cubicBezTo>
                    <a:pt x="115007" y="278200"/>
                    <a:pt x="112952" y="278923"/>
                    <a:pt x="110823" y="278919"/>
                  </a:cubicBezTo>
                  <a:close/>
                </a:path>
              </a:pathLst>
            </a:custGeom>
            <a:solidFill>
              <a:srgbClr val="59C9E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90DC28CC-0CFA-4DB0-9567-6576658DCF6D}"/>
                </a:ext>
              </a:extLst>
            </p:cNvPr>
            <p:cNvSpPr/>
            <p:nvPr/>
          </p:nvSpPr>
          <p:spPr>
            <a:xfrm>
              <a:off x="6108209" y="2627686"/>
              <a:ext cx="110764" cy="110730"/>
            </a:xfrm>
            <a:custGeom>
              <a:avLst/>
              <a:gdLst>
                <a:gd name="connsiteX0" fmla="*/ 55383 w 110764"/>
                <a:gd name="connsiteY0" fmla="*/ 110731 h 110730"/>
                <a:gd name="connsiteX1" fmla="*/ 0 w 110764"/>
                <a:gd name="connsiteY1" fmla="*/ 55365 h 110730"/>
                <a:gd name="connsiteX2" fmla="*/ 55383 w 110764"/>
                <a:gd name="connsiteY2" fmla="*/ 0 h 110730"/>
                <a:gd name="connsiteX3" fmla="*/ 110765 w 110764"/>
                <a:gd name="connsiteY3" fmla="*/ 55365 h 110730"/>
                <a:gd name="connsiteX4" fmla="*/ 55383 w 110764"/>
                <a:gd name="connsiteY4" fmla="*/ 110731 h 110730"/>
                <a:gd name="connsiteX5" fmla="*/ 55383 w 110764"/>
                <a:gd name="connsiteY5" fmla="*/ 18442 h 110730"/>
                <a:gd name="connsiteX6" fmla="*/ 18449 w 110764"/>
                <a:gd name="connsiteY6" fmla="*/ 55365 h 110730"/>
                <a:gd name="connsiteX7" fmla="*/ 55383 w 110764"/>
                <a:gd name="connsiteY7" fmla="*/ 92288 h 110730"/>
                <a:gd name="connsiteX8" fmla="*/ 92317 w 110764"/>
                <a:gd name="connsiteY8" fmla="*/ 55365 h 110730"/>
                <a:gd name="connsiteX9" fmla="*/ 55383 w 110764"/>
                <a:gd name="connsiteY9" fmla="*/ 18442 h 11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64" h="110730">
                  <a:moveTo>
                    <a:pt x="55383" y="110731"/>
                  </a:moveTo>
                  <a:cubicBezTo>
                    <a:pt x="24800" y="110731"/>
                    <a:pt x="0" y="85942"/>
                    <a:pt x="0" y="55365"/>
                  </a:cubicBezTo>
                  <a:cubicBezTo>
                    <a:pt x="0" y="24789"/>
                    <a:pt x="24800" y="0"/>
                    <a:pt x="55383" y="0"/>
                  </a:cubicBezTo>
                  <a:cubicBezTo>
                    <a:pt x="85965" y="0"/>
                    <a:pt x="110765" y="24789"/>
                    <a:pt x="110765" y="55365"/>
                  </a:cubicBezTo>
                  <a:cubicBezTo>
                    <a:pt x="110727" y="85934"/>
                    <a:pt x="85965" y="110708"/>
                    <a:pt x="55383" y="110731"/>
                  </a:cubicBezTo>
                  <a:close/>
                  <a:moveTo>
                    <a:pt x="55383" y="18442"/>
                  </a:moveTo>
                  <a:cubicBezTo>
                    <a:pt x="34995" y="18442"/>
                    <a:pt x="18449" y="34972"/>
                    <a:pt x="18449" y="55365"/>
                  </a:cubicBezTo>
                  <a:cubicBezTo>
                    <a:pt x="18449" y="75759"/>
                    <a:pt x="34995" y="92288"/>
                    <a:pt x="55383" y="92288"/>
                  </a:cubicBezTo>
                  <a:cubicBezTo>
                    <a:pt x="75771" y="92288"/>
                    <a:pt x="92317" y="75759"/>
                    <a:pt x="92317" y="55365"/>
                  </a:cubicBezTo>
                  <a:cubicBezTo>
                    <a:pt x="92317" y="34972"/>
                    <a:pt x="75771" y="18442"/>
                    <a:pt x="55383" y="18442"/>
                  </a:cubicBez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FF8FCB8C-7B79-4AFE-9614-39ECEFF67596}"/>
                </a:ext>
              </a:extLst>
            </p:cNvPr>
            <p:cNvSpPr/>
            <p:nvPr/>
          </p:nvSpPr>
          <p:spPr>
            <a:xfrm>
              <a:off x="5725401" y="1908391"/>
              <a:ext cx="221567" cy="274851"/>
            </a:xfrm>
            <a:custGeom>
              <a:avLst/>
              <a:gdLst>
                <a:gd name="connsiteX0" fmla="*/ 110765 w 221567"/>
                <a:gd name="connsiteY0" fmla="*/ 274851 h 274851"/>
                <a:gd name="connsiteX1" fmla="*/ 104907 w 221567"/>
                <a:gd name="connsiteY1" fmla="*/ 272760 h 274851"/>
                <a:gd name="connsiteX2" fmla="*/ 0 w 221567"/>
                <a:gd name="connsiteY2" fmla="*/ 108717 h 274851"/>
                <a:gd name="connsiteX3" fmla="*/ 112819 w 221567"/>
                <a:gd name="connsiteY3" fmla="*/ 19 h 274851"/>
                <a:gd name="connsiteX4" fmla="*/ 221568 w 221567"/>
                <a:gd name="connsiteY4" fmla="*/ 108717 h 274851"/>
                <a:gd name="connsiteX5" fmla="*/ 116623 w 221567"/>
                <a:gd name="connsiteY5" fmla="*/ 272760 h 274851"/>
                <a:gd name="connsiteX6" fmla="*/ 110765 w 221567"/>
                <a:gd name="connsiteY6" fmla="*/ 274851 h 27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67" h="274851">
                  <a:moveTo>
                    <a:pt x="110765" y="274851"/>
                  </a:moveTo>
                  <a:cubicBezTo>
                    <a:pt x="108635" y="274855"/>
                    <a:pt x="106543" y="274113"/>
                    <a:pt x="104907" y="272760"/>
                  </a:cubicBezTo>
                  <a:cubicBezTo>
                    <a:pt x="100647" y="269261"/>
                    <a:pt x="0" y="186061"/>
                    <a:pt x="0" y="108717"/>
                  </a:cubicBezTo>
                  <a:cubicBezTo>
                    <a:pt x="1141" y="47552"/>
                    <a:pt x="51655" y="-1114"/>
                    <a:pt x="112819" y="19"/>
                  </a:cubicBezTo>
                  <a:cubicBezTo>
                    <a:pt x="172424" y="1123"/>
                    <a:pt x="220465" y="49148"/>
                    <a:pt x="221568" y="108717"/>
                  </a:cubicBezTo>
                  <a:cubicBezTo>
                    <a:pt x="221568" y="186061"/>
                    <a:pt x="120883" y="269261"/>
                    <a:pt x="116623" y="272760"/>
                  </a:cubicBezTo>
                  <a:cubicBezTo>
                    <a:pt x="114987" y="274121"/>
                    <a:pt x="112895" y="274863"/>
                    <a:pt x="110765" y="274851"/>
                  </a:cubicBezTo>
                  <a:close/>
                </a:path>
              </a:pathLst>
            </a:custGeom>
            <a:solidFill>
              <a:srgbClr val="59C9E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F8B49B59-4D54-4533-B526-4A0CE9157A25}"/>
                </a:ext>
              </a:extLst>
            </p:cNvPr>
            <p:cNvSpPr/>
            <p:nvPr/>
          </p:nvSpPr>
          <p:spPr>
            <a:xfrm>
              <a:off x="5780707" y="1961704"/>
              <a:ext cx="110841" cy="110806"/>
            </a:xfrm>
            <a:custGeom>
              <a:avLst/>
              <a:gdLst>
                <a:gd name="connsiteX0" fmla="*/ 55458 w 110841"/>
                <a:gd name="connsiteY0" fmla="*/ 110807 h 110806"/>
                <a:gd name="connsiteX1" fmla="*/ 0 w 110841"/>
                <a:gd name="connsiteY1" fmla="*/ 55441 h 110806"/>
                <a:gd name="connsiteX2" fmla="*/ 55383 w 110841"/>
                <a:gd name="connsiteY2" fmla="*/ 0 h 110806"/>
                <a:gd name="connsiteX3" fmla="*/ 110841 w 110841"/>
                <a:gd name="connsiteY3" fmla="*/ 55365 h 110806"/>
                <a:gd name="connsiteX4" fmla="*/ 110841 w 110841"/>
                <a:gd name="connsiteY4" fmla="*/ 55403 h 110806"/>
                <a:gd name="connsiteX5" fmla="*/ 55458 w 110841"/>
                <a:gd name="connsiteY5" fmla="*/ 110807 h 110806"/>
                <a:gd name="connsiteX6" fmla="*/ 55458 w 110841"/>
                <a:gd name="connsiteY6" fmla="*/ 18519 h 110806"/>
                <a:gd name="connsiteX7" fmla="*/ 18524 w 110841"/>
                <a:gd name="connsiteY7" fmla="*/ 55441 h 110806"/>
                <a:gd name="connsiteX8" fmla="*/ 55458 w 110841"/>
                <a:gd name="connsiteY8" fmla="*/ 92364 h 110806"/>
                <a:gd name="connsiteX9" fmla="*/ 92393 w 110841"/>
                <a:gd name="connsiteY9" fmla="*/ 55441 h 110806"/>
                <a:gd name="connsiteX10" fmla="*/ 92393 w 110841"/>
                <a:gd name="connsiteY10" fmla="*/ 55403 h 110806"/>
                <a:gd name="connsiteX11" fmla="*/ 55458 w 110841"/>
                <a:gd name="connsiteY11" fmla="*/ 18519 h 11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841" h="110806">
                  <a:moveTo>
                    <a:pt x="55458" y="110807"/>
                  </a:moveTo>
                  <a:cubicBezTo>
                    <a:pt x="24839" y="110828"/>
                    <a:pt x="38" y="86040"/>
                    <a:pt x="0" y="55441"/>
                  </a:cubicBezTo>
                  <a:cubicBezTo>
                    <a:pt x="-38" y="24843"/>
                    <a:pt x="24762" y="21"/>
                    <a:pt x="55383" y="0"/>
                  </a:cubicBezTo>
                  <a:cubicBezTo>
                    <a:pt x="86003" y="-21"/>
                    <a:pt x="110803" y="24767"/>
                    <a:pt x="110841" y="55365"/>
                  </a:cubicBezTo>
                  <a:cubicBezTo>
                    <a:pt x="110841" y="55378"/>
                    <a:pt x="110841" y="55391"/>
                    <a:pt x="110841" y="55403"/>
                  </a:cubicBezTo>
                  <a:cubicBezTo>
                    <a:pt x="110803" y="85978"/>
                    <a:pt x="86041" y="110765"/>
                    <a:pt x="55458" y="110807"/>
                  </a:cubicBezTo>
                  <a:close/>
                  <a:moveTo>
                    <a:pt x="55458" y="18519"/>
                  </a:moveTo>
                  <a:cubicBezTo>
                    <a:pt x="35070" y="18519"/>
                    <a:pt x="18524" y="35049"/>
                    <a:pt x="18524" y="55441"/>
                  </a:cubicBezTo>
                  <a:cubicBezTo>
                    <a:pt x="18524" y="75833"/>
                    <a:pt x="35070" y="92364"/>
                    <a:pt x="55458" y="92364"/>
                  </a:cubicBezTo>
                  <a:cubicBezTo>
                    <a:pt x="75847" y="92364"/>
                    <a:pt x="92393" y="75833"/>
                    <a:pt x="92393" y="55441"/>
                  </a:cubicBezTo>
                  <a:cubicBezTo>
                    <a:pt x="92393" y="55429"/>
                    <a:pt x="92393" y="55416"/>
                    <a:pt x="92393" y="55403"/>
                  </a:cubicBezTo>
                  <a:cubicBezTo>
                    <a:pt x="92355" y="35035"/>
                    <a:pt x="75847" y="18539"/>
                    <a:pt x="55458" y="18519"/>
                  </a:cubicBez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71B4847A-68CB-406B-9832-BA1E439DE948}"/>
                </a:ext>
              </a:extLst>
            </p:cNvPr>
            <p:cNvSpPr/>
            <p:nvPr/>
          </p:nvSpPr>
          <p:spPr>
            <a:xfrm>
              <a:off x="6459257" y="1716513"/>
              <a:ext cx="221567" cy="274851"/>
            </a:xfrm>
            <a:custGeom>
              <a:avLst/>
              <a:gdLst>
                <a:gd name="connsiteX0" fmla="*/ 110765 w 221567"/>
                <a:gd name="connsiteY0" fmla="*/ 274851 h 274851"/>
                <a:gd name="connsiteX1" fmla="*/ 104945 w 221567"/>
                <a:gd name="connsiteY1" fmla="*/ 272760 h 274851"/>
                <a:gd name="connsiteX2" fmla="*/ 0 w 221567"/>
                <a:gd name="connsiteY2" fmla="*/ 108717 h 274851"/>
                <a:gd name="connsiteX3" fmla="*/ 112819 w 221567"/>
                <a:gd name="connsiteY3" fmla="*/ 19 h 274851"/>
                <a:gd name="connsiteX4" fmla="*/ 221568 w 221567"/>
                <a:gd name="connsiteY4" fmla="*/ 108717 h 274851"/>
                <a:gd name="connsiteX5" fmla="*/ 116623 w 221567"/>
                <a:gd name="connsiteY5" fmla="*/ 272760 h 274851"/>
                <a:gd name="connsiteX6" fmla="*/ 110765 w 221567"/>
                <a:gd name="connsiteY6" fmla="*/ 274851 h 27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67" h="274851">
                  <a:moveTo>
                    <a:pt x="110765" y="274851"/>
                  </a:moveTo>
                  <a:cubicBezTo>
                    <a:pt x="108635" y="274859"/>
                    <a:pt x="106581" y="274118"/>
                    <a:pt x="104945" y="272760"/>
                  </a:cubicBezTo>
                  <a:cubicBezTo>
                    <a:pt x="100647" y="269261"/>
                    <a:pt x="0" y="186061"/>
                    <a:pt x="0" y="108717"/>
                  </a:cubicBezTo>
                  <a:cubicBezTo>
                    <a:pt x="1141" y="47552"/>
                    <a:pt x="51655" y="-1114"/>
                    <a:pt x="112819" y="19"/>
                  </a:cubicBezTo>
                  <a:cubicBezTo>
                    <a:pt x="172423" y="1123"/>
                    <a:pt x="220465" y="49148"/>
                    <a:pt x="221568" y="108717"/>
                  </a:cubicBezTo>
                  <a:cubicBezTo>
                    <a:pt x="221568" y="186061"/>
                    <a:pt x="120921" y="269261"/>
                    <a:pt x="116623" y="272760"/>
                  </a:cubicBezTo>
                  <a:cubicBezTo>
                    <a:pt x="114987" y="274121"/>
                    <a:pt x="112895" y="274861"/>
                    <a:pt x="110765" y="274851"/>
                  </a:cubicBezTo>
                  <a:close/>
                </a:path>
              </a:pathLst>
            </a:custGeom>
            <a:solidFill>
              <a:srgbClr val="59C9E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99B7EAD5-5085-4287-A1CE-26E37F24375E}"/>
                </a:ext>
              </a:extLst>
            </p:cNvPr>
            <p:cNvSpPr/>
            <p:nvPr/>
          </p:nvSpPr>
          <p:spPr>
            <a:xfrm>
              <a:off x="6514601" y="1769827"/>
              <a:ext cx="110840" cy="110806"/>
            </a:xfrm>
            <a:custGeom>
              <a:avLst/>
              <a:gdLst>
                <a:gd name="connsiteX0" fmla="*/ 55420 w 110840"/>
                <a:gd name="connsiteY0" fmla="*/ 110807 h 110806"/>
                <a:gd name="connsiteX1" fmla="*/ 0 w 110840"/>
                <a:gd name="connsiteY1" fmla="*/ 55403 h 110806"/>
                <a:gd name="connsiteX2" fmla="*/ 55420 w 110840"/>
                <a:gd name="connsiteY2" fmla="*/ 0 h 110806"/>
                <a:gd name="connsiteX3" fmla="*/ 110841 w 110840"/>
                <a:gd name="connsiteY3" fmla="*/ 55403 h 110806"/>
                <a:gd name="connsiteX4" fmla="*/ 55420 w 110840"/>
                <a:gd name="connsiteY4" fmla="*/ 110807 h 110806"/>
                <a:gd name="connsiteX5" fmla="*/ 55420 w 110840"/>
                <a:gd name="connsiteY5" fmla="*/ 18519 h 110806"/>
                <a:gd name="connsiteX6" fmla="*/ 18486 w 110840"/>
                <a:gd name="connsiteY6" fmla="*/ 55441 h 110806"/>
                <a:gd name="connsiteX7" fmla="*/ 55420 w 110840"/>
                <a:gd name="connsiteY7" fmla="*/ 92364 h 110806"/>
                <a:gd name="connsiteX8" fmla="*/ 92354 w 110840"/>
                <a:gd name="connsiteY8" fmla="*/ 55441 h 110806"/>
                <a:gd name="connsiteX9" fmla="*/ 92354 w 110840"/>
                <a:gd name="connsiteY9" fmla="*/ 55403 h 110806"/>
                <a:gd name="connsiteX10" fmla="*/ 55420 w 110840"/>
                <a:gd name="connsiteY10" fmla="*/ 18519 h 11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840" h="110806">
                  <a:moveTo>
                    <a:pt x="55420" y="110807"/>
                  </a:moveTo>
                  <a:cubicBezTo>
                    <a:pt x="24800" y="110807"/>
                    <a:pt x="0" y="86002"/>
                    <a:pt x="0" y="55403"/>
                  </a:cubicBezTo>
                  <a:cubicBezTo>
                    <a:pt x="0" y="24805"/>
                    <a:pt x="24800" y="0"/>
                    <a:pt x="55420" y="0"/>
                  </a:cubicBezTo>
                  <a:cubicBezTo>
                    <a:pt x="86041" y="0"/>
                    <a:pt x="110841" y="24805"/>
                    <a:pt x="110841" y="55403"/>
                  </a:cubicBezTo>
                  <a:cubicBezTo>
                    <a:pt x="110803" y="85993"/>
                    <a:pt x="86002" y="110786"/>
                    <a:pt x="55420" y="110807"/>
                  </a:cubicBezTo>
                  <a:close/>
                  <a:moveTo>
                    <a:pt x="55420" y="18519"/>
                  </a:moveTo>
                  <a:cubicBezTo>
                    <a:pt x="35032" y="18519"/>
                    <a:pt x="18486" y="35049"/>
                    <a:pt x="18486" y="55441"/>
                  </a:cubicBezTo>
                  <a:cubicBezTo>
                    <a:pt x="18486" y="75833"/>
                    <a:pt x="35032" y="92364"/>
                    <a:pt x="55420" y="92364"/>
                  </a:cubicBezTo>
                  <a:cubicBezTo>
                    <a:pt x="75808" y="92364"/>
                    <a:pt x="92354" y="75833"/>
                    <a:pt x="92354" y="55441"/>
                  </a:cubicBezTo>
                  <a:cubicBezTo>
                    <a:pt x="92354" y="55429"/>
                    <a:pt x="92354" y="55416"/>
                    <a:pt x="92354" y="55403"/>
                  </a:cubicBezTo>
                  <a:cubicBezTo>
                    <a:pt x="92316" y="35035"/>
                    <a:pt x="75808" y="18539"/>
                    <a:pt x="55420" y="18519"/>
                  </a:cubicBez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63944A0F-DA4E-439D-A3FA-02F5D6DCA90A}"/>
                </a:ext>
              </a:extLst>
            </p:cNvPr>
            <p:cNvSpPr/>
            <p:nvPr/>
          </p:nvSpPr>
          <p:spPr>
            <a:xfrm>
              <a:off x="7323086" y="3452615"/>
              <a:ext cx="221567" cy="274850"/>
            </a:xfrm>
            <a:custGeom>
              <a:avLst/>
              <a:gdLst>
                <a:gd name="connsiteX0" fmla="*/ 110803 w 221567"/>
                <a:gd name="connsiteY0" fmla="*/ 274850 h 274850"/>
                <a:gd name="connsiteX1" fmla="*/ 104945 w 221567"/>
                <a:gd name="connsiteY1" fmla="*/ 272759 h 274850"/>
                <a:gd name="connsiteX2" fmla="*/ 0 w 221567"/>
                <a:gd name="connsiteY2" fmla="*/ 108716 h 274850"/>
                <a:gd name="connsiteX3" fmla="*/ 112819 w 221567"/>
                <a:gd name="connsiteY3" fmla="*/ 19 h 274850"/>
                <a:gd name="connsiteX4" fmla="*/ 221568 w 221567"/>
                <a:gd name="connsiteY4" fmla="*/ 108716 h 274850"/>
                <a:gd name="connsiteX5" fmla="*/ 116623 w 221567"/>
                <a:gd name="connsiteY5" fmla="*/ 272759 h 274850"/>
                <a:gd name="connsiteX6" fmla="*/ 110803 w 221567"/>
                <a:gd name="connsiteY6" fmla="*/ 274850 h 27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67" h="274850">
                  <a:moveTo>
                    <a:pt x="110803" y="274850"/>
                  </a:moveTo>
                  <a:cubicBezTo>
                    <a:pt x="108673" y="274861"/>
                    <a:pt x="106581" y="274120"/>
                    <a:pt x="104945" y="272759"/>
                  </a:cubicBezTo>
                  <a:cubicBezTo>
                    <a:pt x="100647" y="269260"/>
                    <a:pt x="0" y="186060"/>
                    <a:pt x="0" y="108716"/>
                  </a:cubicBezTo>
                  <a:cubicBezTo>
                    <a:pt x="1141" y="47551"/>
                    <a:pt x="51655" y="-1114"/>
                    <a:pt x="112819" y="19"/>
                  </a:cubicBezTo>
                  <a:cubicBezTo>
                    <a:pt x="172424" y="1122"/>
                    <a:pt x="220465" y="49149"/>
                    <a:pt x="221568" y="108716"/>
                  </a:cubicBezTo>
                  <a:cubicBezTo>
                    <a:pt x="221568" y="186060"/>
                    <a:pt x="120921" y="269260"/>
                    <a:pt x="116623" y="272759"/>
                  </a:cubicBezTo>
                  <a:cubicBezTo>
                    <a:pt x="114987" y="274116"/>
                    <a:pt x="112933" y="274858"/>
                    <a:pt x="110803" y="274850"/>
                  </a:cubicBezTo>
                  <a:close/>
                </a:path>
              </a:pathLst>
            </a:custGeom>
            <a:solidFill>
              <a:srgbClr val="59C9E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06259C0-3310-45F0-B61C-D20FBE5B2D3F}"/>
                </a:ext>
              </a:extLst>
            </p:cNvPr>
            <p:cNvSpPr/>
            <p:nvPr/>
          </p:nvSpPr>
          <p:spPr>
            <a:xfrm>
              <a:off x="7378430" y="3505927"/>
              <a:ext cx="110841" cy="110806"/>
            </a:xfrm>
            <a:custGeom>
              <a:avLst/>
              <a:gdLst>
                <a:gd name="connsiteX0" fmla="*/ 55458 w 110841"/>
                <a:gd name="connsiteY0" fmla="*/ 110807 h 110806"/>
                <a:gd name="connsiteX1" fmla="*/ 0 w 110841"/>
                <a:gd name="connsiteY1" fmla="*/ 55442 h 110806"/>
                <a:gd name="connsiteX2" fmla="*/ 55382 w 110841"/>
                <a:gd name="connsiteY2" fmla="*/ 0 h 110806"/>
                <a:gd name="connsiteX3" fmla="*/ 110841 w 110841"/>
                <a:gd name="connsiteY3" fmla="*/ 55366 h 110806"/>
                <a:gd name="connsiteX4" fmla="*/ 110841 w 110841"/>
                <a:gd name="connsiteY4" fmla="*/ 55403 h 110806"/>
                <a:gd name="connsiteX5" fmla="*/ 55458 w 110841"/>
                <a:gd name="connsiteY5" fmla="*/ 110807 h 110806"/>
                <a:gd name="connsiteX6" fmla="*/ 55458 w 110841"/>
                <a:gd name="connsiteY6" fmla="*/ 18481 h 110806"/>
                <a:gd name="connsiteX7" fmla="*/ 18486 w 110841"/>
                <a:gd name="connsiteY7" fmla="*/ 55366 h 110806"/>
                <a:gd name="connsiteX8" fmla="*/ 55382 w 110841"/>
                <a:gd name="connsiteY8" fmla="*/ 92326 h 110806"/>
                <a:gd name="connsiteX9" fmla="*/ 92355 w 110841"/>
                <a:gd name="connsiteY9" fmla="*/ 55442 h 110806"/>
                <a:gd name="connsiteX10" fmla="*/ 92355 w 110841"/>
                <a:gd name="connsiteY10" fmla="*/ 55403 h 110806"/>
                <a:gd name="connsiteX11" fmla="*/ 55458 w 110841"/>
                <a:gd name="connsiteY11" fmla="*/ 18595 h 11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841" h="110806">
                  <a:moveTo>
                    <a:pt x="55458" y="110807"/>
                  </a:moveTo>
                  <a:cubicBezTo>
                    <a:pt x="24839" y="110830"/>
                    <a:pt x="38" y="86041"/>
                    <a:pt x="0" y="55442"/>
                  </a:cubicBezTo>
                  <a:cubicBezTo>
                    <a:pt x="-38" y="24842"/>
                    <a:pt x="24762" y="23"/>
                    <a:pt x="55382" y="0"/>
                  </a:cubicBezTo>
                  <a:cubicBezTo>
                    <a:pt x="86003" y="-23"/>
                    <a:pt x="110803" y="24766"/>
                    <a:pt x="110841" y="55366"/>
                  </a:cubicBezTo>
                  <a:cubicBezTo>
                    <a:pt x="110841" y="55377"/>
                    <a:pt x="110841" y="55392"/>
                    <a:pt x="110841" y="55403"/>
                  </a:cubicBezTo>
                  <a:cubicBezTo>
                    <a:pt x="110803" y="85968"/>
                    <a:pt x="86041" y="110742"/>
                    <a:pt x="55458" y="110807"/>
                  </a:cubicBezTo>
                  <a:close/>
                  <a:moveTo>
                    <a:pt x="55458" y="18481"/>
                  </a:moveTo>
                  <a:cubicBezTo>
                    <a:pt x="35070" y="18458"/>
                    <a:pt x="18524" y="34972"/>
                    <a:pt x="18486" y="55366"/>
                  </a:cubicBezTo>
                  <a:cubicBezTo>
                    <a:pt x="18448" y="75759"/>
                    <a:pt x="34994" y="92304"/>
                    <a:pt x="55382" y="92326"/>
                  </a:cubicBezTo>
                  <a:cubicBezTo>
                    <a:pt x="75770" y="92349"/>
                    <a:pt x="92317" y="75835"/>
                    <a:pt x="92355" y="55442"/>
                  </a:cubicBezTo>
                  <a:cubicBezTo>
                    <a:pt x="92355" y="55430"/>
                    <a:pt x="92355" y="55415"/>
                    <a:pt x="92355" y="55403"/>
                  </a:cubicBezTo>
                  <a:cubicBezTo>
                    <a:pt x="92279" y="35079"/>
                    <a:pt x="75770" y="18636"/>
                    <a:pt x="55458" y="18595"/>
                  </a:cubicBez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34309DEF-5A20-4559-A10F-AD241D008F5B}"/>
                </a:ext>
              </a:extLst>
            </p:cNvPr>
            <p:cNvSpPr/>
            <p:nvPr/>
          </p:nvSpPr>
          <p:spPr>
            <a:xfrm>
              <a:off x="7377898" y="2211837"/>
              <a:ext cx="221567" cy="274850"/>
            </a:xfrm>
            <a:custGeom>
              <a:avLst/>
              <a:gdLst>
                <a:gd name="connsiteX0" fmla="*/ 110765 w 221567"/>
                <a:gd name="connsiteY0" fmla="*/ 274850 h 274850"/>
                <a:gd name="connsiteX1" fmla="*/ 104945 w 221567"/>
                <a:gd name="connsiteY1" fmla="*/ 272759 h 274850"/>
                <a:gd name="connsiteX2" fmla="*/ 0 w 221567"/>
                <a:gd name="connsiteY2" fmla="*/ 108716 h 274850"/>
                <a:gd name="connsiteX3" fmla="*/ 112819 w 221567"/>
                <a:gd name="connsiteY3" fmla="*/ 19 h 274850"/>
                <a:gd name="connsiteX4" fmla="*/ 221568 w 221567"/>
                <a:gd name="connsiteY4" fmla="*/ 108716 h 274850"/>
                <a:gd name="connsiteX5" fmla="*/ 116623 w 221567"/>
                <a:gd name="connsiteY5" fmla="*/ 272759 h 274850"/>
                <a:gd name="connsiteX6" fmla="*/ 110765 w 221567"/>
                <a:gd name="connsiteY6" fmla="*/ 274850 h 27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67" h="274850">
                  <a:moveTo>
                    <a:pt x="110765" y="274850"/>
                  </a:moveTo>
                  <a:cubicBezTo>
                    <a:pt x="108635" y="274858"/>
                    <a:pt x="106581" y="274116"/>
                    <a:pt x="104945" y="272759"/>
                  </a:cubicBezTo>
                  <a:cubicBezTo>
                    <a:pt x="100647" y="269260"/>
                    <a:pt x="0" y="186022"/>
                    <a:pt x="0" y="108716"/>
                  </a:cubicBezTo>
                  <a:cubicBezTo>
                    <a:pt x="1141" y="47551"/>
                    <a:pt x="51655" y="-1114"/>
                    <a:pt x="112819" y="19"/>
                  </a:cubicBezTo>
                  <a:cubicBezTo>
                    <a:pt x="172423" y="1122"/>
                    <a:pt x="220465" y="49149"/>
                    <a:pt x="221568" y="108716"/>
                  </a:cubicBezTo>
                  <a:cubicBezTo>
                    <a:pt x="221568" y="186022"/>
                    <a:pt x="120921" y="269260"/>
                    <a:pt x="116623" y="272759"/>
                  </a:cubicBezTo>
                  <a:cubicBezTo>
                    <a:pt x="114987" y="274120"/>
                    <a:pt x="112895" y="274861"/>
                    <a:pt x="110765" y="274850"/>
                  </a:cubicBezTo>
                  <a:close/>
                </a:path>
              </a:pathLst>
            </a:custGeom>
            <a:solidFill>
              <a:srgbClr val="59C9E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3C8B2EE8-482E-4351-BCB1-4182FC5300D8}"/>
                </a:ext>
              </a:extLst>
            </p:cNvPr>
            <p:cNvSpPr/>
            <p:nvPr/>
          </p:nvSpPr>
          <p:spPr>
            <a:xfrm>
              <a:off x="7433318" y="2265187"/>
              <a:ext cx="110764" cy="110730"/>
            </a:xfrm>
            <a:custGeom>
              <a:avLst/>
              <a:gdLst>
                <a:gd name="connsiteX0" fmla="*/ 55345 w 110764"/>
                <a:gd name="connsiteY0" fmla="*/ 110731 h 110730"/>
                <a:gd name="connsiteX1" fmla="*/ 0 w 110764"/>
                <a:gd name="connsiteY1" fmla="*/ 55327 h 110730"/>
                <a:gd name="connsiteX2" fmla="*/ 55421 w 110764"/>
                <a:gd name="connsiteY2" fmla="*/ 0 h 110730"/>
                <a:gd name="connsiteX3" fmla="*/ 110765 w 110764"/>
                <a:gd name="connsiteY3" fmla="*/ 55365 h 110730"/>
                <a:gd name="connsiteX4" fmla="*/ 55345 w 110764"/>
                <a:gd name="connsiteY4" fmla="*/ 110731 h 110730"/>
                <a:gd name="connsiteX5" fmla="*/ 55345 w 110764"/>
                <a:gd name="connsiteY5" fmla="*/ 18442 h 110730"/>
                <a:gd name="connsiteX6" fmla="*/ 18410 w 110764"/>
                <a:gd name="connsiteY6" fmla="*/ 55365 h 110730"/>
                <a:gd name="connsiteX7" fmla="*/ 55345 w 110764"/>
                <a:gd name="connsiteY7" fmla="*/ 92288 h 110730"/>
                <a:gd name="connsiteX8" fmla="*/ 92279 w 110764"/>
                <a:gd name="connsiteY8" fmla="*/ 55365 h 110730"/>
                <a:gd name="connsiteX9" fmla="*/ 55345 w 110764"/>
                <a:gd name="connsiteY9" fmla="*/ 18442 h 11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64" h="110730">
                  <a:moveTo>
                    <a:pt x="55345" y="110731"/>
                  </a:moveTo>
                  <a:cubicBezTo>
                    <a:pt x="24762" y="110708"/>
                    <a:pt x="-38" y="85904"/>
                    <a:pt x="0" y="55327"/>
                  </a:cubicBezTo>
                  <a:cubicBezTo>
                    <a:pt x="38" y="24751"/>
                    <a:pt x="24839" y="-23"/>
                    <a:pt x="55421" y="0"/>
                  </a:cubicBezTo>
                  <a:cubicBezTo>
                    <a:pt x="86003" y="23"/>
                    <a:pt x="110765" y="24804"/>
                    <a:pt x="110765" y="55365"/>
                  </a:cubicBezTo>
                  <a:cubicBezTo>
                    <a:pt x="110727" y="85949"/>
                    <a:pt x="85927" y="110731"/>
                    <a:pt x="55345" y="110731"/>
                  </a:cubicBezTo>
                  <a:close/>
                  <a:moveTo>
                    <a:pt x="55345" y="18442"/>
                  </a:moveTo>
                  <a:cubicBezTo>
                    <a:pt x="34957" y="18442"/>
                    <a:pt x="18410" y="34972"/>
                    <a:pt x="18410" y="55365"/>
                  </a:cubicBezTo>
                  <a:cubicBezTo>
                    <a:pt x="18410" y="75759"/>
                    <a:pt x="34957" y="92288"/>
                    <a:pt x="55345" y="92288"/>
                  </a:cubicBezTo>
                  <a:cubicBezTo>
                    <a:pt x="75733" y="92288"/>
                    <a:pt x="92279" y="75759"/>
                    <a:pt x="92279" y="55365"/>
                  </a:cubicBezTo>
                  <a:cubicBezTo>
                    <a:pt x="92241" y="34984"/>
                    <a:pt x="75733" y="18465"/>
                    <a:pt x="55345" y="18442"/>
                  </a:cubicBez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900D2DAA-CBF2-4168-AC96-2FE9685CE221}"/>
                </a:ext>
              </a:extLst>
            </p:cNvPr>
            <p:cNvSpPr/>
            <p:nvPr/>
          </p:nvSpPr>
          <p:spPr>
            <a:xfrm>
              <a:off x="4588939" y="3049467"/>
              <a:ext cx="221607" cy="278918"/>
            </a:xfrm>
            <a:custGeom>
              <a:avLst/>
              <a:gdLst>
                <a:gd name="connsiteX0" fmla="*/ 110822 w 221607"/>
                <a:gd name="connsiteY0" fmla="*/ 278919 h 278918"/>
                <a:gd name="connsiteX1" fmla="*/ 104965 w 221607"/>
                <a:gd name="connsiteY1" fmla="*/ 276827 h 278918"/>
                <a:gd name="connsiteX2" fmla="*/ 19 w 221607"/>
                <a:gd name="connsiteY2" fmla="*/ 112822 h 278918"/>
                <a:gd name="connsiteX3" fmla="*/ 108749 w 221607"/>
                <a:gd name="connsiteY3" fmla="*/ 19 h 278918"/>
                <a:gd name="connsiteX4" fmla="*/ 221587 w 221607"/>
                <a:gd name="connsiteY4" fmla="*/ 108720 h 278918"/>
                <a:gd name="connsiteX5" fmla="*/ 221587 w 221607"/>
                <a:gd name="connsiteY5" fmla="*/ 112822 h 278918"/>
                <a:gd name="connsiteX6" fmla="*/ 116642 w 221607"/>
                <a:gd name="connsiteY6" fmla="*/ 276827 h 278918"/>
                <a:gd name="connsiteX7" fmla="*/ 110822 w 221607"/>
                <a:gd name="connsiteY7" fmla="*/ 278919 h 27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07" h="278918">
                  <a:moveTo>
                    <a:pt x="110822" y="278919"/>
                  </a:moveTo>
                  <a:cubicBezTo>
                    <a:pt x="108685" y="278934"/>
                    <a:pt x="106608" y="278192"/>
                    <a:pt x="104965" y="276827"/>
                  </a:cubicBezTo>
                  <a:cubicBezTo>
                    <a:pt x="100666" y="273329"/>
                    <a:pt x="19" y="190129"/>
                    <a:pt x="19" y="112822"/>
                  </a:cubicBezTo>
                  <a:cubicBezTo>
                    <a:pt x="-1114" y="51658"/>
                    <a:pt x="47566" y="1152"/>
                    <a:pt x="108749" y="19"/>
                  </a:cubicBezTo>
                  <a:cubicBezTo>
                    <a:pt x="169936" y="-1114"/>
                    <a:pt x="220454" y="47551"/>
                    <a:pt x="221587" y="108720"/>
                  </a:cubicBezTo>
                  <a:cubicBezTo>
                    <a:pt x="221614" y="110085"/>
                    <a:pt x="221614" y="111454"/>
                    <a:pt x="221587" y="112822"/>
                  </a:cubicBezTo>
                  <a:cubicBezTo>
                    <a:pt x="221587" y="190129"/>
                    <a:pt x="120940" y="273329"/>
                    <a:pt x="116642" y="276827"/>
                  </a:cubicBezTo>
                  <a:cubicBezTo>
                    <a:pt x="115007" y="278185"/>
                    <a:pt x="112949" y="278926"/>
                    <a:pt x="110822" y="278919"/>
                  </a:cubicBezTo>
                  <a:close/>
                </a:path>
              </a:pathLst>
            </a:custGeom>
            <a:solidFill>
              <a:srgbClr val="59C9E6"/>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13C26DAE-CB4E-472B-B383-6358E87E4AF4}"/>
                </a:ext>
              </a:extLst>
            </p:cNvPr>
            <p:cNvSpPr/>
            <p:nvPr/>
          </p:nvSpPr>
          <p:spPr>
            <a:xfrm>
              <a:off x="4644303" y="3106848"/>
              <a:ext cx="110841" cy="110806"/>
            </a:xfrm>
            <a:custGeom>
              <a:avLst/>
              <a:gdLst>
                <a:gd name="connsiteX0" fmla="*/ 55459 w 110841"/>
                <a:gd name="connsiteY0" fmla="*/ 110807 h 110806"/>
                <a:gd name="connsiteX1" fmla="*/ 0 w 110841"/>
                <a:gd name="connsiteY1" fmla="*/ 55441 h 110806"/>
                <a:gd name="connsiteX2" fmla="*/ 55382 w 110841"/>
                <a:gd name="connsiteY2" fmla="*/ 0 h 110806"/>
                <a:gd name="connsiteX3" fmla="*/ 110841 w 110841"/>
                <a:gd name="connsiteY3" fmla="*/ 55365 h 110806"/>
                <a:gd name="connsiteX4" fmla="*/ 110841 w 110841"/>
                <a:gd name="connsiteY4" fmla="*/ 55441 h 110806"/>
                <a:gd name="connsiteX5" fmla="*/ 55459 w 110841"/>
                <a:gd name="connsiteY5" fmla="*/ 110807 h 110806"/>
                <a:gd name="connsiteX6" fmla="*/ 55459 w 110841"/>
                <a:gd name="connsiteY6" fmla="*/ 18519 h 110806"/>
                <a:gd name="connsiteX7" fmla="*/ 18486 w 110841"/>
                <a:gd name="connsiteY7" fmla="*/ 55403 h 110806"/>
                <a:gd name="connsiteX8" fmla="*/ 55382 w 110841"/>
                <a:gd name="connsiteY8" fmla="*/ 92364 h 110806"/>
                <a:gd name="connsiteX9" fmla="*/ 92355 w 110841"/>
                <a:gd name="connsiteY9" fmla="*/ 55479 h 110806"/>
                <a:gd name="connsiteX10" fmla="*/ 92355 w 110841"/>
                <a:gd name="connsiteY10" fmla="*/ 55441 h 110806"/>
                <a:gd name="connsiteX11" fmla="*/ 55535 w 110841"/>
                <a:gd name="connsiteY11" fmla="*/ 18404 h 110806"/>
                <a:gd name="connsiteX12" fmla="*/ 55459 w 110841"/>
                <a:gd name="connsiteY12" fmla="*/ 18404 h 11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841" h="110806">
                  <a:moveTo>
                    <a:pt x="55459" y="110807"/>
                  </a:moveTo>
                  <a:cubicBezTo>
                    <a:pt x="24850" y="110830"/>
                    <a:pt x="23" y="86041"/>
                    <a:pt x="0" y="55441"/>
                  </a:cubicBezTo>
                  <a:cubicBezTo>
                    <a:pt x="-23" y="24842"/>
                    <a:pt x="24774" y="23"/>
                    <a:pt x="55382" y="0"/>
                  </a:cubicBezTo>
                  <a:cubicBezTo>
                    <a:pt x="85991" y="-23"/>
                    <a:pt x="110818" y="24766"/>
                    <a:pt x="110841" y="55365"/>
                  </a:cubicBezTo>
                  <a:cubicBezTo>
                    <a:pt x="110841" y="55392"/>
                    <a:pt x="110841" y="55415"/>
                    <a:pt x="110841" y="55441"/>
                  </a:cubicBezTo>
                  <a:cubicBezTo>
                    <a:pt x="110799" y="86003"/>
                    <a:pt x="86029" y="110765"/>
                    <a:pt x="55459" y="110807"/>
                  </a:cubicBezTo>
                  <a:close/>
                  <a:moveTo>
                    <a:pt x="55459" y="18519"/>
                  </a:moveTo>
                  <a:cubicBezTo>
                    <a:pt x="35059" y="18496"/>
                    <a:pt x="18509" y="35010"/>
                    <a:pt x="18486" y="55403"/>
                  </a:cubicBezTo>
                  <a:cubicBezTo>
                    <a:pt x="18467" y="75797"/>
                    <a:pt x="34983" y="92342"/>
                    <a:pt x="55382" y="92364"/>
                  </a:cubicBezTo>
                  <a:cubicBezTo>
                    <a:pt x="75782" y="92387"/>
                    <a:pt x="92336" y="75873"/>
                    <a:pt x="92355" y="55479"/>
                  </a:cubicBezTo>
                  <a:cubicBezTo>
                    <a:pt x="92355" y="55468"/>
                    <a:pt x="92355" y="55453"/>
                    <a:pt x="92355" y="55441"/>
                  </a:cubicBezTo>
                  <a:cubicBezTo>
                    <a:pt x="92419" y="35048"/>
                    <a:pt x="75934" y="18469"/>
                    <a:pt x="55535" y="18404"/>
                  </a:cubicBezTo>
                  <a:cubicBezTo>
                    <a:pt x="55508" y="18404"/>
                    <a:pt x="55485" y="18404"/>
                    <a:pt x="55459" y="18404"/>
                  </a:cubicBez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191" name="Graphic 5">
            <a:extLst>
              <a:ext uri="{FF2B5EF4-FFF2-40B4-BE49-F238E27FC236}">
                <a16:creationId xmlns:a16="http://schemas.microsoft.com/office/drawing/2014/main" id="{2570097A-6B43-471E-9D02-DD55DCA06EB2}"/>
              </a:ext>
            </a:extLst>
          </p:cNvPr>
          <p:cNvGrpSpPr/>
          <p:nvPr/>
        </p:nvGrpSpPr>
        <p:grpSpPr>
          <a:xfrm>
            <a:off x="2794052" y="2032425"/>
            <a:ext cx="6065581" cy="3086205"/>
            <a:chOff x="2642813" y="2016081"/>
            <a:chExt cx="6147336" cy="3127802"/>
          </a:xfrm>
        </p:grpSpPr>
        <p:sp>
          <p:nvSpPr>
            <p:cNvPr id="192" name="Freeform: Shape 191">
              <a:extLst>
                <a:ext uri="{FF2B5EF4-FFF2-40B4-BE49-F238E27FC236}">
                  <a16:creationId xmlns:a16="http://schemas.microsoft.com/office/drawing/2014/main" id="{B3004BD2-B1F9-400D-80C7-96F723B53CD4}"/>
                </a:ext>
              </a:extLst>
            </p:cNvPr>
            <p:cNvSpPr/>
            <p:nvPr/>
          </p:nvSpPr>
          <p:spPr>
            <a:xfrm>
              <a:off x="2642813" y="3201075"/>
              <a:ext cx="172309" cy="172256"/>
            </a:xfrm>
            <a:custGeom>
              <a:avLst/>
              <a:gdLst>
                <a:gd name="connsiteX0" fmla="*/ 172309 w 172309"/>
                <a:gd name="connsiteY0" fmla="*/ 86128 h 172256"/>
                <a:gd name="connsiteX1" fmla="*/ 86155 w 172309"/>
                <a:gd name="connsiteY1" fmla="*/ 172256 h 172256"/>
                <a:gd name="connsiteX2" fmla="*/ 0 w 172309"/>
                <a:gd name="connsiteY2" fmla="*/ 86128 h 172256"/>
                <a:gd name="connsiteX3" fmla="*/ 86155 w 172309"/>
                <a:gd name="connsiteY3" fmla="*/ 0 h 172256"/>
                <a:gd name="connsiteX4" fmla="*/ 172309 w 172309"/>
                <a:gd name="connsiteY4" fmla="*/ 86128 h 17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09" h="172256">
                  <a:moveTo>
                    <a:pt x="172309" y="86128"/>
                  </a:moveTo>
                  <a:cubicBezTo>
                    <a:pt x="172309" y="133695"/>
                    <a:pt x="133737" y="172256"/>
                    <a:pt x="86155" y="172256"/>
                  </a:cubicBezTo>
                  <a:cubicBezTo>
                    <a:pt x="38573" y="172256"/>
                    <a:pt x="0" y="133695"/>
                    <a:pt x="0" y="86128"/>
                  </a:cubicBezTo>
                  <a:cubicBezTo>
                    <a:pt x="0" y="38561"/>
                    <a:pt x="38573" y="0"/>
                    <a:pt x="86155" y="0"/>
                  </a:cubicBezTo>
                  <a:cubicBezTo>
                    <a:pt x="133737" y="0"/>
                    <a:pt x="172309" y="38561"/>
                    <a:pt x="172309" y="86128"/>
                  </a:cubicBezTo>
                  <a:close/>
                </a:path>
              </a:pathLst>
            </a:custGeom>
            <a:solidFill>
              <a:srgbClr val="FFFFFF"/>
            </a:solidFill>
            <a:ln w="11411"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405B832B-1E9A-4C7B-A3A5-CDBBEC480177}"/>
                </a:ext>
              </a:extLst>
            </p:cNvPr>
            <p:cNvSpPr/>
            <p:nvPr/>
          </p:nvSpPr>
          <p:spPr>
            <a:xfrm>
              <a:off x="2656773" y="3216894"/>
              <a:ext cx="140662" cy="140618"/>
            </a:xfrm>
            <a:custGeom>
              <a:avLst/>
              <a:gdLst>
                <a:gd name="connsiteX0" fmla="*/ 140662 w 140662"/>
                <a:gd name="connsiteY0" fmla="*/ 70309 h 140618"/>
                <a:gd name="connsiteX1" fmla="*/ 70331 w 140662"/>
                <a:gd name="connsiteY1" fmla="*/ 140619 h 140618"/>
                <a:gd name="connsiteX2" fmla="*/ 0 w 140662"/>
                <a:gd name="connsiteY2" fmla="*/ 70309 h 140618"/>
                <a:gd name="connsiteX3" fmla="*/ 70331 w 140662"/>
                <a:gd name="connsiteY3" fmla="*/ 0 h 140618"/>
                <a:gd name="connsiteX4" fmla="*/ 140662 w 140662"/>
                <a:gd name="connsiteY4" fmla="*/ 70309 h 14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62" h="140618">
                  <a:moveTo>
                    <a:pt x="140662" y="70309"/>
                  </a:moveTo>
                  <a:cubicBezTo>
                    <a:pt x="140662" y="109140"/>
                    <a:pt x="109174" y="140619"/>
                    <a:pt x="70331" y="140619"/>
                  </a:cubicBezTo>
                  <a:cubicBezTo>
                    <a:pt x="31488" y="140619"/>
                    <a:pt x="0" y="109140"/>
                    <a:pt x="0" y="70309"/>
                  </a:cubicBezTo>
                  <a:cubicBezTo>
                    <a:pt x="0" y="31479"/>
                    <a:pt x="31488" y="0"/>
                    <a:pt x="70331" y="0"/>
                  </a:cubicBezTo>
                  <a:cubicBezTo>
                    <a:pt x="109174" y="0"/>
                    <a:pt x="140662" y="31479"/>
                    <a:pt x="140662" y="70309"/>
                  </a:cubicBezTo>
                  <a:close/>
                </a:path>
              </a:pathLst>
            </a:custGeom>
            <a:noFill/>
            <a:ln w="11411"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B64A8419-70C7-43F7-98E7-27C33E3F76EB}"/>
                </a:ext>
              </a:extLst>
            </p:cNvPr>
            <p:cNvSpPr/>
            <p:nvPr/>
          </p:nvSpPr>
          <p:spPr>
            <a:xfrm>
              <a:off x="2679329" y="3255832"/>
              <a:ext cx="94066" cy="60384"/>
            </a:xfrm>
            <a:custGeom>
              <a:avLst/>
              <a:gdLst>
                <a:gd name="connsiteX0" fmla="*/ 94066 w 94066"/>
                <a:gd name="connsiteY0" fmla="*/ 0 h 60384"/>
                <a:gd name="connsiteX1" fmla="*/ 36592 w 94066"/>
                <a:gd name="connsiteY1" fmla="*/ 60385 h 60384"/>
                <a:gd name="connsiteX2" fmla="*/ 0 w 94066"/>
                <a:gd name="connsiteY2" fmla="*/ 29622 h 60384"/>
              </a:gdLst>
              <a:ahLst/>
              <a:cxnLst>
                <a:cxn ang="0">
                  <a:pos x="connsiteX0" y="connsiteY0"/>
                </a:cxn>
                <a:cxn ang="0">
                  <a:pos x="connsiteX1" y="connsiteY1"/>
                </a:cxn>
                <a:cxn ang="0">
                  <a:pos x="connsiteX2" y="connsiteY2"/>
                </a:cxn>
              </a:cxnLst>
              <a:rect l="l" t="t" r="r" b="b"/>
              <a:pathLst>
                <a:path w="94066" h="60384">
                  <a:moveTo>
                    <a:pt x="94066" y="0"/>
                  </a:moveTo>
                  <a:lnTo>
                    <a:pt x="36592" y="60385"/>
                  </a:lnTo>
                  <a:lnTo>
                    <a:pt x="0" y="29622"/>
                  </a:lnTo>
                </a:path>
              </a:pathLst>
            </a:custGeom>
            <a:noFill/>
            <a:ln w="11411"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B613B40C-54EC-4F9D-8947-953B105CA748}"/>
                </a:ext>
              </a:extLst>
            </p:cNvPr>
            <p:cNvSpPr/>
            <p:nvPr/>
          </p:nvSpPr>
          <p:spPr>
            <a:xfrm>
              <a:off x="3523189" y="3947177"/>
              <a:ext cx="172309" cy="172256"/>
            </a:xfrm>
            <a:custGeom>
              <a:avLst/>
              <a:gdLst>
                <a:gd name="connsiteX0" fmla="*/ 172309 w 172309"/>
                <a:gd name="connsiteY0" fmla="*/ 86128 h 172256"/>
                <a:gd name="connsiteX1" fmla="*/ 86154 w 172309"/>
                <a:gd name="connsiteY1" fmla="*/ 172256 h 172256"/>
                <a:gd name="connsiteX2" fmla="*/ 0 w 172309"/>
                <a:gd name="connsiteY2" fmla="*/ 86128 h 172256"/>
                <a:gd name="connsiteX3" fmla="*/ 86154 w 172309"/>
                <a:gd name="connsiteY3" fmla="*/ 0 h 172256"/>
                <a:gd name="connsiteX4" fmla="*/ 172309 w 172309"/>
                <a:gd name="connsiteY4" fmla="*/ 86128 h 17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09" h="172256">
                  <a:moveTo>
                    <a:pt x="172309" y="86128"/>
                  </a:moveTo>
                  <a:cubicBezTo>
                    <a:pt x="172309" y="133696"/>
                    <a:pt x="133737" y="172256"/>
                    <a:pt x="86154" y="172256"/>
                  </a:cubicBezTo>
                  <a:cubicBezTo>
                    <a:pt x="38572" y="172256"/>
                    <a:pt x="0" y="133696"/>
                    <a:pt x="0" y="86128"/>
                  </a:cubicBezTo>
                  <a:cubicBezTo>
                    <a:pt x="0" y="38561"/>
                    <a:pt x="38572" y="0"/>
                    <a:pt x="86154" y="0"/>
                  </a:cubicBezTo>
                  <a:cubicBezTo>
                    <a:pt x="133737" y="0"/>
                    <a:pt x="172309" y="38561"/>
                    <a:pt x="172309" y="86128"/>
                  </a:cubicBezTo>
                  <a:close/>
                </a:path>
              </a:pathLst>
            </a:custGeom>
            <a:solidFill>
              <a:srgbClr val="FFFFFF"/>
            </a:solidFill>
            <a:ln w="11411"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F34E26D1-B77A-4D04-B493-F2E52BC6D46A}"/>
                </a:ext>
              </a:extLst>
            </p:cNvPr>
            <p:cNvSpPr/>
            <p:nvPr/>
          </p:nvSpPr>
          <p:spPr>
            <a:xfrm>
              <a:off x="3537148" y="3962996"/>
              <a:ext cx="140662" cy="140618"/>
            </a:xfrm>
            <a:custGeom>
              <a:avLst/>
              <a:gdLst>
                <a:gd name="connsiteX0" fmla="*/ 140662 w 140662"/>
                <a:gd name="connsiteY0" fmla="*/ 70309 h 140618"/>
                <a:gd name="connsiteX1" fmla="*/ 70331 w 140662"/>
                <a:gd name="connsiteY1" fmla="*/ 140619 h 140618"/>
                <a:gd name="connsiteX2" fmla="*/ 0 w 140662"/>
                <a:gd name="connsiteY2" fmla="*/ 70309 h 140618"/>
                <a:gd name="connsiteX3" fmla="*/ 70331 w 140662"/>
                <a:gd name="connsiteY3" fmla="*/ 0 h 140618"/>
                <a:gd name="connsiteX4" fmla="*/ 140662 w 140662"/>
                <a:gd name="connsiteY4" fmla="*/ 70309 h 14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62" h="140618">
                  <a:moveTo>
                    <a:pt x="140662" y="70309"/>
                  </a:moveTo>
                  <a:cubicBezTo>
                    <a:pt x="140662" y="109140"/>
                    <a:pt x="109174" y="140619"/>
                    <a:pt x="70331" y="140619"/>
                  </a:cubicBezTo>
                  <a:cubicBezTo>
                    <a:pt x="31488" y="140619"/>
                    <a:pt x="0" y="109140"/>
                    <a:pt x="0" y="70309"/>
                  </a:cubicBezTo>
                  <a:cubicBezTo>
                    <a:pt x="0" y="31479"/>
                    <a:pt x="31488" y="0"/>
                    <a:pt x="70331" y="0"/>
                  </a:cubicBezTo>
                  <a:cubicBezTo>
                    <a:pt x="109174" y="0"/>
                    <a:pt x="140662" y="31479"/>
                    <a:pt x="140662" y="70309"/>
                  </a:cubicBezTo>
                  <a:close/>
                </a:path>
              </a:pathLst>
            </a:custGeom>
            <a:noFill/>
            <a:ln w="11411"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27F31A5E-3BE6-4AC8-B152-412BE9925C26}"/>
                </a:ext>
              </a:extLst>
            </p:cNvPr>
            <p:cNvSpPr/>
            <p:nvPr/>
          </p:nvSpPr>
          <p:spPr>
            <a:xfrm>
              <a:off x="3559705" y="4001934"/>
              <a:ext cx="94028" cy="60346"/>
            </a:xfrm>
            <a:custGeom>
              <a:avLst/>
              <a:gdLst>
                <a:gd name="connsiteX0" fmla="*/ 94028 w 94028"/>
                <a:gd name="connsiteY0" fmla="*/ 0 h 60346"/>
                <a:gd name="connsiteX1" fmla="*/ 36592 w 94028"/>
                <a:gd name="connsiteY1" fmla="*/ 60347 h 60346"/>
                <a:gd name="connsiteX2" fmla="*/ 0 w 94028"/>
                <a:gd name="connsiteY2" fmla="*/ 29622 h 60346"/>
              </a:gdLst>
              <a:ahLst/>
              <a:cxnLst>
                <a:cxn ang="0">
                  <a:pos x="connsiteX0" y="connsiteY0"/>
                </a:cxn>
                <a:cxn ang="0">
                  <a:pos x="connsiteX1" y="connsiteY1"/>
                </a:cxn>
                <a:cxn ang="0">
                  <a:pos x="connsiteX2" y="connsiteY2"/>
                </a:cxn>
              </a:cxnLst>
              <a:rect l="l" t="t" r="r" b="b"/>
              <a:pathLst>
                <a:path w="94028" h="60346">
                  <a:moveTo>
                    <a:pt x="94028" y="0"/>
                  </a:moveTo>
                  <a:lnTo>
                    <a:pt x="36592" y="60347"/>
                  </a:lnTo>
                  <a:lnTo>
                    <a:pt x="0" y="29622"/>
                  </a:lnTo>
                </a:path>
              </a:pathLst>
            </a:custGeom>
            <a:noFill/>
            <a:ln w="11411"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2439CABA-5EEB-455A-A57A-B64AAE22A189}"/>
                </a:ext>
              </a:extLst>
            </p:cNvPr>
            <p:cNvSpPr/>
            <p:nvPr/>
          </p:nvSpPr>
          <p:spPr>
            <a:xfrm>
              <a:off x="4530076" y="3682443"/>
              <a:ext cx="172309" cy="172256"/>
            </a:xfrm>
            <a:custGeom>
              <a:avLst/>
              <a:gdLst>
                <a:gd name="connsiteX0" fmla="*/ 172309 w 172309"/>
                <a:gd name="connsiteY0" fmla="*/ 86128 h 172256"/>
                <a:gd name="connsiteX1" fmla="*/ 86155 w 172309"/>
                <a:gd name="connsiteY1" fmla="*/ 172256 h 172256"/>
                <a:gd name="connsiteX2" fmla="*/ 0 w 172309"/>
                <a:gd name="connsiteY2" fmla="*/ 86128 h 172256"/>
                <a:gd name="connsiteX3" fmla="*/ 86155 w 172309"/>
                <a:gd name="connsiteY3" fmla="*/ 0 h 172256"/>
                <a:gd name="connsiteX4" fmla="*/ 172309 w 172309"/>
                <a:gd name="connsiteY4" fmla="*/ 86128 h 17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09" h="172256">
                  <a:moveTo>
                    <a:pt x="172309" y="86128"/>
                  </a:moveTo>
                  <a:cubicBezTo>
                    <a:pt x="172309" y="133696"/>
                    <a:pt x="133737" y="172256"/>
                    <a:pt x="86155" y="172256"/>
                  </a:cubicBezTo>
                  <a:cubicBezTo>
                    <a:pt x="38573" y="172256"/>
                    <a:pt x="0" y="133696"/>
                    <a:pt x="0" y="86128"/>
                  </a:cubicBezTo>
                  <a:cubicBezTo>
                    <a:pt x="0" y="38561"/>
                    <a:pt x="38573" y="0"/>
                    <a:pt x="86155" y="0"/>
                  </a:cubicBezTo>
                  <a:cubicBezTo>
                    <a:pt x="133737" y="0"/>
                    <a:pt x="172309" y="38561"/>
                    <a:pt x="172309" y="86128"/>
                  </a:cubicBezTo>
                  <a:close/>
                </a:path>
              </a:pathLst>
            </a:custGeom>
            <a:solidFill>
              <a:srgbClr val="FFFFFF"/>
            </a:solidFill>
            <a:ln w="11411"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BE84DBAE-E5BF-488A-A8E9-44763DCD638C}"/>
                </a:ext>
              </a:extLst>
            </p:cNvPr>
            <p:cNvSpPr/>
            <p:nvPr/>
          </p:nvSpPr>
          <p:spPr>
            <a:xfrm>
              <a:off x="4544036" y="3698261"/>
              <a:ext cx="140662" cy="140618"/>
            </a:xfrm>
            <a:custGeom>
              <a:avLst/>
              <a:gdLst>
                <a:gd name="connsiteX0" fmla="*/ 140662 w 140662"/>
                <a:gd name="connsiteY0" fmla="*/ 70309 h 140618"/>
                <a:gd name="connsiteX1" fmla="*/ 70331 w 140662"/>
                <a:gd name="connsiteY1" fmla="*/ 140619 h 140618"/>
                <a:gd name="connsiteX2" fmla="*/ 0 w 140662"/>
                <a:gd name="connsiteY2" fmla="*/ 70309 h 140618"/>
                <a:gd name="connsiteX3" fmla="*/ 70331 w 140662"/>
                <a:gd name="connsiteY3" fmla="*/ 0 h 140618"/>
                <a:gd name="connsiteX4" fmla="*/ 140662 w 140662"/>
                <a:gd name="connsiteY4" fmla="*/ 70309 h 14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62" h="140618">
                  <a:moveTo>
                    <a:pt x="140662" y="70309"/>
                  </a:moveTo>
                  <a:cubicBezTo>
                    <a:pt x="140662" y="109140"/>
                    <a:pt x="109174" y="140619"/>
                    <a:pt x="70331" y="140619"/>
                  </a:cubicBezTo>
                  <a:cubicBezTo>
                    <a:pt x="31488" y="140619"/>
                    <a:pt x="0" y="109140"/>
                    <a:pt x="0" y="70309"/>
                  </a:cubicBezTo>
                  <a:cubicBezTo>
                    <a:pt x="0" y="31479"/>
                    <a:pt x="31488" y="0"/>
                    <a:pt x="70331" y="0"/>
                  </a:cubicBezTo>
                  <a:cubicBezTo>
                    <a:pt x="109174" y="0"/>
                    <a:pt x="140662" y="31479"/>
                    <a:pt x="140662" y="70309"/>
                  </a:cubicBezTo>
                  <a:close/>
                </a:path>
              </a:pathLst>
            </a:custGeom>
            <a:noFill/>
            <a:ln w="11411"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EAA3F6AC-EC0F-4B44-8047-6F3DD01D8E7D}"/>
                </a:ext>
              </a:extLst>
            </p:cNvPr>
            <p:cNvSpPr/>
            <p:nvPr/>
          </p:nvSpPr>
          <p:spPr>
            <a:xfrm>
              <a:off x="4566592" y="3737200"/>
              <a:ext cx="94028" cy="60384"/>
            </a:xfrm>
            <a:custGeom>
              <a:avLst/>
              <a:gdLst>
                <a:gd name="connsiteX0" fmla="*/ 94029 w 94028"/>
                <a:gd name="connsiteY0" fmla="*/ 0 h 60384"/>
                <a:gd name="connsiteX1" fmla="*/ 36592 w 94028"/>
                <a:gd name="connsiteY1" fmla="*/ 60385 h 60384"/>
                <a:gd name="connsiteX2" fmla="*/ 0 w 94028"/>
                <a:gd name="connsiteY2" fmla="*/ 29622 h 60384"/>
              </a:gdLst>
              <a:ahLst/>
              <a:cxnLst>
                <a:cxn ang="0">
                  <a:pos x="connsiteX0" y="connsiteY0"/>
                </a:cxn>
                <a:cxn ang="0">
                  <a:pos x="connsiteX1" y="connsiteY1"/>
                </a:cxn>
                <a:cxn ang="0">
                  <a:pos x="connsiteX2" y="connsiteY2"/>
                </a:cxn>
              </a:cxnLst>
              <a:rect l="l" t="t" r="r" b="b"/>
              <a:pathLst>
                <a:path w="94028" h="60384">
                  <a:moveTo>
                    <a:pt x="94029" y="0"/>
                  </a:moveTo>
                  <a:lnTo>
                    <a:pt x="36592" y="60385"/>
                  </a:lnTo>
                  <a:lnTo>
                    <a:pt x="0" y="29622"/>
                  </a:lnTo>
                </a:path>
              </a:pathLst>
            </a:custGeom>
            <a:noFill/>
            <a:ln w="11411"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B935C8A3-3D8F-4ED1-B51A-29A5BDA554A4}"/>
                </a:ext>
              </a:extLst>
            </p:cNvPr>
            <p:cNvSpPr/>
            <p:nvPr/>
          </p:nvSpPr>
          <p:spPr>
            <a:xfrm>
              <a:off x="4948830" y="3294581"/>
              <a:ext cx="172309" cy="172256"/>
            </a:xfrm>
            <a:custGeom>
              <a:avLst/>
              <a:gdLst>
                <a:gd name="connsiteX0" fmla="*/ 172309 w 172309"/>
                <a:gd name="connsiteY0" fmla="*/ 86128 h 172256"/>
                <a:gd name="connsiteX1" fmla="*/ 86155 w 172309"/>
                <a:gd name="connsiteY1" fmla="*/ 172256 h 172256"/>
                <a:gd name="connsiteX2" fmla="*/ 0 w 172309"/>
                <a:gd name="connsiteY2" fmla="*/ 86128 h 172256"/>
                <a:gd name="connsiteX3" fmla="*/ 86155 w 172309"/>
                <a:gd name="connsiteY3" fmla="*/ 0 h 172256"/>
                <a:gd name="connsiteX4" fmla="*/ 172309 w 172309"/>
                <a:gd name="connsiteY4" fmla="*/ 86128 h 17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09" h="172256">
                  <a:moveTo>
                    <a:pt x="172309" y="86128"/>
                  </a:moveTo>
                  <a:cubicBezTo>
                    <a:pt x="172309" y="133695"/>
                    <a:pt x="133737" y="172256"/>
                    <a:pt x="86155" y="172256"/>
                  </a:cubicBezTo>
                  <a:cubicBezTo>
                    <a:pt x="38573" y="172256"/>
                    <a:pt x="0" y="133695"/>
                    <a:pt x="0" y="86128"/>
                  </a:cubicBezTo>
                  <a:cubicBezTo>
                    <a:pt x="0" y="38561"/>
                    <a:pt x="38573" y="0"/>
                    <a:pt x="86155" y="0"/>
                  </a:cubicBezTo>
                  <a:cubicBezTo>
                    <a:pt x="133737" y="0"/>
                    <a:pt x="172309" y="38561"/>
                    <a:pt x="172309" y="86128"/>
                  </a:cubicBezTo>
                  <a:close/>
                </a:path>
              </a:pathLst>
            </a:custGeom>
            <a:solidFill>
              <a:srgbClr val="FFFFFF"/>
            </a:solidFill>
            <a:ln w="11411"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724310A9-AF91-4C87-B610-F417D86A8DA0}"/>
                </a:ext>
              </a:extLst>
            </p:cNvPr>
            <p:cNvSpPr/>
            <p:nvPr/>
          </p:nvSpPr>
          <p:spPr>
            <a:xfrm>
              <a:off x="4962790" y="3310399"/>
              <a:ext cx="140662" cy="140618"/>
            </a:xfrm>
            <a:custGeom>
              <a:avLst/>
              <a:gdLst>
                <a:gd name="connsiteX0" fmla="*/ 140662 w 140662"/>
                <a:gd name="connsiteY0" fmla="*/ 70309 h 140618"/>
                <a:gd name="connsiteX1" fmla="*/ 70331 w 140662"/>
                <a:gd name="connsiteY1" fmla="*/ 140619 h 140618"/>
                <a:gd name="connsiteX2" fmla="*/ 0 w 140662"/>
                <a:gd name="connsiteY2" fmla="*/ 70309 h 140618"/>
                <a:gd name="connsiteX3" fmla="*/ 70331 w 140662"/>
                <a:gd name="connsiteY3" fmla="*/ 0 h 140618"/>
                <a:gd name="connsiteX4" fmla="*/ 140662 w 140662"/>
                <a:gd name="connsiteY4" fmla="*/ 70309 h 14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62" h="140618">
                  <a:moveTo>
                    <a:pt x="140662" y="70309"/>
                  </a:moveTo>
                  <a:cubicBezTo>
                    <a:pt x="140662" y="109140"/>
                    <a:pt x="109174" y="140619"/>
                    <a:pt x="70331" y="140619"/>
                  </a:cubicBezTo>
                  <a:cubicBezTo>
                    <a:pt x="31488" y="140619"/>
                    <a:pt x="0" y="109140"/>
                    <a:pt x="0" y="70309"/>
                  </a:cubicBezTo>
                  <a:cubicBezTo>
                    <a:pt x="0" y="31479"/>
                    <a:pt x="31488" y="0"/>
                    <a:pt x="70331" y="0"/>
                  </a:cubicBezTo>
                  <a:cubicBezTo>
                    <a:pt x="109174" y="0"/>
                    <a:pt x="140662" y="31479"/>
                    <a:pt x="140662" y="70309"/>
                  </a:cubicBezTo>
                  <a:close/>
                </a:path>
              </a:pathLst>
            </a:custGeom>
            <a:noFill/>
            <a:ln w="11411"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29D43E8C-4437-4D7C-A8D1-0770DA28B048}"/>
                </a:ext>
              </a:extLst>
            </p:cNvPr>
            <p:cNvSpPr/>
            <p:nvPr/>
          </p:nvSpPr>
          <p:spPr>
            <a:xfrm>
              <a:off x="4985346" y="3349376"/>
              <a:ext cx="94066" cy="60346"/>
            </a:xfrm>
            <a:custGeom>
              <a:avLst/>
              <a:gdLst>
                <a:gd name="connsiteX0" fmla="*/ 94066 w 94066"/>
                <a:gd name="connsiteY0" fmla="*/ 0 h 60346"/>
                <a:gd name="connsiteX1" fmla="*/ 36592 w 94066"/>
                <a:gd name="connsiteY1" fmla="*/ 60347 h 60346"/>
                <a:gd name="connsiteX2" fmla="*/ 0 w 94066"/>
                <a:gd name="connsiteY2" fmla="*/ 29584 h 60346"/>
              </a:gdLst>
              <a:ahLst/>
              <a:cxnLst>
                <a:cxn ang="0">
                  <a:pos x="connsiteX0" y="connsiteY0"/>
                </a:cxn>
                <a:cxn ang="0">
                  <a:pos x="connsiteX1" y="connsiteY1"/>
                </a:cxn>
                <a:cxn ang="0">
                  <a:pos x="connsiteX2" y="connsiteY2"/>
                </a:cxn>
              </a:cxnLst>
              <a:rect l="l" t="t" r="r" b="b"/>
              <a:pathLst>
                <a:path w="94066" h="60346">
                  <a:moveTo>
                    <a:pt x="94066" y="0"/>
                  </a:moveTo>
                  <a:lnTo>
                    <a:pt x="36592" y="60347"/>
                  </a:lnTo>
                  <a:lnTo>
                    <a:pt x="0" y="29584"/>
                  </a:lnTo>
                </a:path>
              </a:pathLst>
            </a:custGeom>
            <a:noFill/>
            <a:ln w="11411"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3D808E-D5D6-47BC-9A2B-1F64FC6A1BAB}"/>
                </a:ext>
              </a:extLst>
            </p:cNvPr>
            <p:cNvSpPr/>
            <p:nvPr/>
          </p:nvSpPr>
          <p:spPr>
            <a:xfrm>
              <a:off x="5625895" y="3511821"/>
              <a:ext cx="172309" cy="172256"/>
            </a:xfrm>
            <a:custGeom>
              <a:avLst/>
              <a:gdLst>
                <a:gd name="connsiteX0" fmla="*/ 172309 w 172309"/>
                <a:gd name="connsiteY0" fmla="*/ 86128 h 172256"/>
                <a:gd name="connsiteX1" fmla="*/ 86154 w 172309"/>
                <a:gd name="connsiteY1" fmla="*/ 172256 h 172256"/>
                <a:gd name="connsiteX2" fmla="*/ 0 w 172309"/>
                <a:gd name="connsiteY2" fmla="*/ 86128 h 172256"/>
                <a:gd name="connsiteX3" fmla="*/ 86154 w 172309"/>
                <a:gd name="connsiteY3" fmla="*/ 0 h 172256"/>
                <a:gd name="connsiteX4" fmla="*/ 172309 w 172309"/>
                <a:gd name="connsiteY4" fmla="*/ 86128 h 17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09" h="172256">
                  <a:moveTo>
                    <a:pt x="172309" y="86128"/>
                  </a:moveTo>
                  <a:cubicBezTo>
                    <a:pt x="172309" y="133695"/>
                    <a:pt x="133736" y="172256"/>
                    <a:pt x="86154" y="172256"/>
                  </a:cubicBezTo>
                  <a:cubicBezTo>
                    <a:pt x="38572" y="172256"/>
                    <a:pt x="0" y="133696"/>
                    <a:pt x="0" y="86128"/>
                  </a:cubicBezTo>
                  <a:cubicBezTo>
                    <a:pt x="0" y="38561"/>
                    <a:pt x="38572" y="0"/>
                    <a:pt x="86154" y="0"/>
                  </a:cubicBezTo>
                  <a:cubicBezTo>
                    <a:pt x="133736" y="0"/>
                    <a:pt x="172309" y="38561"/>
                    <a:pt x="172309" y="86128"/>
                  </a:cubicBezTo>
                  <a:close/>
                </a:path>
              </a:pathLst>
            </a:custGeom>
            <a:solidFill>
              <a:srgbClr val="FFFFFF"/>
            </a:solidFill>
            <a:ln w="11411"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CB871678-E389-4480-AC60-7E9B9A300012}"/>
                </a:ext>
              </a:extLst>
            </p:cNvPr>
            <p:cNvSpPr/>
            <p:nvPr/>
          </p:nvSpPr>
          <p:spPr>
            <a:xfrm>
              <a:off x="5639855" y="3527640"/>
              <a:ext cx="140662" cy="140618"/>
            </a:xfrm>
            <a:custGeom>
              <a:avLst/>
              <a:gdLst>
                <a:gd name="connsiteX0" fmla="*/ 140662 w 140662"/>
                <a:gd name="connsiteY0" fmla="*/ 70309 h 140618"/>
                <a:gd name="connsiteX1" fmla="*/ 70331 w 140662"/>
                <a:gd name="connsiteY1" fmla="*/ 140619 h 140618"/>
                <a:gd name="connsiteX2" fmla="*/ 0 w 140662"/>
                <a:gd name="connsiteY2" fmla="*/ 70309 h 140618"/>
                <a:gd name="connsiteX3" fmla="*/ 70331 w 140662"/>
                <a:gd name="connsiteY3" fmla="*/ 0 h 140618"/>
                <a:gd name="connsiteX4" fmla="*/ 140662 w 140662"/>
                <a:gd name="connsiteY4" fmla="*/ 70309 h 14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62" h="140618">
                  <a:moveTo>
                    <a:pt x="140662" y="70309"/>
                  </a:moveTo>
                  <a:cubicBezTo>
                    <a:pt x="140662" y="109140"/>
                    <a:pt x="109174" y="140619"/>
                    <a:pt x="70331" y="140619"/>
                  </a:cubicBezTo>
                  <a:cubicBezTo>
                    <a:pt x="31488" y="140619"/>
                    <a:pt x="0" y="109140"/>
                    <a:pt x="0" y="70309"/>
                  </a:cubicBezTo>
                  <a:cubicBezTo>
                    <a:pt x="0" y="31479"/>
                    <a:pt x="31488" y="0"/>
                    <a:pt x="70331" y="0"/>
                  </a:cubicBezTo>
                  <a:cubicBezTo>
                    <a:pt x="109174" y="0"/>
                    <a:pt x="140662" y="31479"/>
                    <a:pt x="140662" y="70309"/>
                  </a:cubicBezTo>
                  <a:close/>
                </a:path>
              </a:pathLst>
            </a:custGeom>
            <a:noFill/>
            <a:ln w="11411"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17891CAA-BEE7-4D0F-8682-5B6143F66D5A}"/>
                </a:ext>
              </a:extLst>
            </p:cNvPr>
            <p:cNvSpPr/>
            <p:nvPr/>
          </p:nvSpPr>
          <p:spPr>
            <a:xfrm>
              <a:off x="5662411" y="3566578"/>
              <a:ext cx="94066" cy="60346"/>
            </a:xfrm>
            <a:custGeom>
              <a:avLst/>
              <a:gdLst>
                <a:gd name="connsiteX0" fmla="*/ 94066 w 94066"/>
                <a:gd name="connsiteY0" fmla="*/ 0 h 60346"/>
                <a:gd name="connsiteX1" fmla="*/ 36592 w 94066"/>
                <a:gd name="connsiteY1" fmla="*/ 60347 h 60346"/>
                <a:gd name="connsiteX2" fmla="*/ 0 w 94066"/>
                <a:gd name="connsiteY2" fmla="*/ 29584 h 60346"/>
              </a:gdLst>
              <a:ahLst/>
              <a:cxnLst>
                <a:cxn ang="0">
                  <a:pos x="connsiteX0" y="connsiteY0"/>
                </a:cxn>
                <a:cxn ang="0">
                  <a:pos x="connsiteX1" y="connsiteY1"/>
                </a:cxn>
                <a:cxn ang="0">
                  <a:pos x="connsiteX2" y="connsiteY2"/>
                </a:cxn>
              </a:cxnLst>
              <a:rect l="l" t="t" r="r" b="b"/>
              <a:pathLst>
                <a:path w="94066" h="60346">
                  <a:moveTo>
                    <a:pt x="94066" y="0"/>
                  </a:moveTo>
                  <a:lnTo>
                    <a:pt x="36592" y="60347"/>
                  </a:lnTo>
                  <a:lnTo>
                    <a:pt x="0" y="29584"/>
                  </a:lnTo>
                </a:path>
              </a:pathLst>
            </a:custGeom>
            <a:noFill/>
            <a:ln w="11411"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A4064E79-7CED-4CE9-BFE7-C63C811C031F}"/>
                </a:ext>
              </a:extLst>
            </p:cNvPr>
            <p:cNvSpPr/>
            <p:nvPr/>
          </p:nvSpPr>
          <p:spPr>
            <a:xfrm>
              <a:off x="6270401" y="3523001"/>
              <a:ext cx="172309" cy="172256"/>
            </a:xfrm>
            <a:custGeom>
              <a:avLst/>
              <a:gdLst>
                <a:gd name="connsiteX0" fmla="*/ 172309 w 172309"/>
                <a:gd name="connsiteY0" fmla="*/ 86128 h 172256"/>
                <a:gd name="connsiteX1" fmla="*/ 86155 w 172309"/>
                <a:gd name="connsiteY1" fmla="*/ 172256 h 172256"/>
                <a:gd name="connsiteX2" fmla="*/ 0 w 172309"/>
                <a:gd name="connsiteY2" fmla="*/ 86128 h 172256"/>
                <a:gd name="connsiteX3" fmla="*/ 86155 w 172309"/>
                <a:gd name="connsiteY3" fmla="*/ 0 h 172256"/>
                <a:gd name="connsiteX4" fmla="*/ 172309 w 172309"/>
                <a:gd name="connsiteY4" fmla="*/ 86128 h 17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09" h="172256">
                  <a:moveTo>
                    <a:pt x="172309" y="86128"/>
                  </a:moveTo>
                  <a:cubicBezTo>
                    <a:pt x="172309" y="133695"/>
                    <a:pt x="133737" y="172256"/>
                    <a:pt x="86155" y="172256"/>
                  </a:cubicBezTo>
                  <a:cubicBezTo>
                    <a:pt x="38573" y="172256"/>
                    <a:pt x="0" y="133696"/>
                    <a:pt x="0" y="86128"/>
                  </a:cubicBezTo>
                  <a:cubicBezTo>
                    <a:pt x="0" y="38561"/>
                    <a:pt x="38573" y="0"/>
                    <a:pt x="86155" y="0"/>
                  </a:cubicBezTo>
                  <a:cubicBezTo>
                    <a:pt x="133737" y="0"/>
                    <a:pt x="172309" y="38561"/>
                    <a:pt x="172309" y="86128"/>
                  </a:cubicBezTo>
                  <a:close/>
                </a:path>
              </a:pathLst>
            </a:custGeom>
            <a:solidFill>
              <a:srgbClr val="FFFFFF"/>
            </a:solidFill>
            <a:ln w="11411"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E9466B24-1D53-40A7-9E10-76ACC0CB34D5}"/>
                </a:ext>
              </a:extLst>
            </p:cNvPr>
            <p:cNvSpPr/>
            <p:nvPr/>
          </p:nvSpPr>
          <p:spPr>
            <a:xfrm>
              <a:off x="6284361" y="3538820"/>
              <a:ext cx="140662" cy="140618"/>
            </a:xfrm>
            <a:custGeom>
              <a:avLst/>
              <a:gdLst>
                <a:gd name="connsiteX0" fmla="*/ 140662 w 140662"/>
                <a:gd name="connsiteY0" fmla="*/ 70309 h 140618"/>
                <a:gd name="connsiteX1" fmla="*/ 70331 w 140662"/>
                <a:gd name="connsiteY1" fmla="*/ 140619 h 140618"/>
                <a:gd name="connsiteX2" fmla="*/ 0 w 140662"/>
                <a:gd name="connsiteY2" fmla="*/ 70309 h 140618"/>
                <a:gd name="connsiteX3" fmla="*/ 70331 w 140662"/>
                <a:gd name="connsiteY3" fmla="*/ 0 h 140618"/>
                <a:gd name="connsiteX4" fmla="*/ 140662 w 140662"/>
                <a:gd name="connsiteY4" fmla="*/ 70309 h 14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62" h="140618">
                  <a:moveTo>
                    <a:pt x="140662" y="70309"/>
                  </a:moveTo>
                  <a:cubicBezTo>
                    <a:pt x="140662" y="109140"/>
                    <a:pt x="109174" y="140619"/>
                    <a:pt x="70331" y="140619"/>
                  </a:cubicBezTo>
                  <a:cubicBezTo>
                    <a:pt x="31488" y="140619"/>
                    <a:pt x="0" y="109140"/>
                    <a:pt x="0" y="70309"/>
                  </a:cubicBezTo>
                  <a:cubicBezTo>
                    <a:pt x="0" y="31479"/>
                    <a:pt x="31488" y="0"/>
                    <a:pt x="70331" y="0"/>
                  </a:cubicBezTo>
                  <a:cubicBezTo>
                    <a:pt x="109174" y="0"/>
                    <a:pt x="140662" y="31479"/>
                    <a:pt x="140662" y="70309"/>
                  </a:cubicBezTo>
                  <a:close/>
                </a:path>
              </a:pathLst>
            </a:custGeom>
            <a:noFill/>
            <a:ln w="11411"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31931FCF-71C5-499A-8261-AA081C2617FB}"/>
                </a:ext>
              </a:extLst>
            </p:cNvPr>
            <p:cNvSpPr/>
            <p:nvPr/>
          </p:nvSpPr>
          <p:spPr>
            <a:xfrm>
              <a:off x="6306955" y="3577796"/>
              <a:ext cx="94028" cy="60346"/>
            </a:xfrm>
            <a:custGeom>
              <a:avLst/>
              <a:gdLst>
                <a:gd name="connsiteX0" fmla="*/ 94029 w 94028"/>
                <a:gd name="connsiteY0" fmla="*/ 0 h 60346"/>
                <a:gd name="connsiteX1" fmla="*/ 36554 w 94028"/>
                <a:gd name="connsiteY1" fmla="*/ 60347 h 60346"/>
                <a:gd name="connsiteX2" fmla="*/ 0 w 94028"/>
                <a:gd name="connsiteY2" fmla="*/ 29584 h 60346"/>
              </a:gdLst>
              <a:ahLst/>
              <a:cxnLst>
                <a:cxn ang="0">
                  <a:pos x="connsiteX0" y="connsiteY0"/>
                </a:cxn>
                <a:cxn ang="0">
                  <a:pos x="connsiteX1" y="connsiteY1"/>
                </a:cxn>
                <a:cxn ang="0">
                  <a:pos x="connsiteX2" y="connsiteY2"/>
                </a:cxn>
              </a:cxnLst>
              <a:rect l="l" t="t" r="r" b="b"/>
              <a:pathLst>
                <a:path w="94028" h="60346">
                  <a:moveTo>
                    <a:pt x="94029" y="0"/>
                  </a:moveTo>
                  <a:lnTo>
                    <a:pt x="36554" y="60347"/>
                  </a:lnTo>
                  <a:lnTo>
                    <a:pt x="0" y="29584"/>
                  </a:lnTo>
                </a:path>
              </a:pathLst>
            </a:custGeom>
            <a:noFill/>
            <a:ln w="11411"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ECF72D9D-3223-4DC3-87E3-69EE886AC88B}"/>
                </a:ext>
              </a:extLst>
            </p:cNvPr>
            <p:cNvSpPr/>
            <p:nvPr/>
          </p:nvSpPr>
          <p:spPr>
            <a:xfrm>
              <a:off x="7003990" y="3495432"/>
              <a:ext cx="172309" cy="172256"/>
            </a:xfrm>
            <a:custGeom>
              <a:avLst/>
              <a:gdLst>
                <a:gd name="connsiteX0" fmla="*/ 172309 w 172309"/>
                <a:gd name="connsiteY0" fmla="*/ 86128 h 172256"/>
                <a:gd name="connsiteX1" fmla="*/ 86155 w 172309"/>
                <a:gd name="connsiteY1" fmla="*/ 172256 h 172256"/>
                <a:gd name="connsiteX2" fmla="*/ 0 w 172309"/>
                <a:gd name="connsiteY2" fmla="*/ 86128 h 172256"/>
                <a:gd name="connsiteX3" fmla="*/ 86155 w 172309"/>
                <a:gd name="connsiteY3" fmla="*/ 0 h 172256"/>
                <a:gd name="connsiteX4" fmla="*/ 172309 w 172309"/>
                <a:gd name="connsiteY4" fmla="*/ 86128 h 17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09" h="172256">
                  <a:moveTo>
                    <a:pt x="172309" y="86128"/>
                  </a:moveTo>
                  <a:cubicBezTo>
                    <a:pt x="172309" y="133695"/>
                    <a:pt x="133737" y="172256"/>
                    <a:pt x="86155" y="172256"/>
                  </a:cubicBezTo>
                  <a:cubicBezTo>
                    <a:pt x="38573" y="172256"/>
                    <a:pt x="0" y="133696"/>
                    <a:pt x="0" y="86128"/>
                  </a:cubicBezTo>
                  <a:cubicBezTo>
                    <a:pt x="0" y="38561"/>
                    <a:pt x="38573" y="0"/>
                    <a:pt x="86155" y="0"/>
                  </a:cubicBezTo>
                  <a:cubicBezTo>
                    <a:pt x="133737" y="0"/>
                    <a:pt x="172309" y="38561"/>
                    <a:pt x="172309" y="86128"/>
                  </a:cubicBezTo>
                  <a:close/>
                </a:path>
              </a:pathLst>
            </a:custGeom>
            <a:solidFill>
              <a:srgbClr val="FFFFFF"/>
            </a:solidFill>
            <a:ln w="11411"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B66369D9-D3C5-48BC-BF65-ED5E48CD5FD1}"/>
                </a:ext>
              </a:extLst>
            </p:cNvPr>
            <p:cNvSpPr/>
            <p:nvPr/>
          </p:nvSpPr>
          <p:spPr>
            <a:xfrm>
              <a:off x="7017950" y="3511251"/>
              <a:ext cx="140662" cy="140618"/>
            </a:xfrm>
            <a:custGeom>
              <a:avLst/>
              <a:gdLst>
                <a:gd name="connsiteX0" fmla="*/ 140662 w 140662"/>
                <a:gd name="connsiteY0" fmla="*/ 70309 h 140618"/>
                <a:gd name="connsiteX1" fmla="*/ 70331 w 140662"/>
                <a:gd name="connsiteY1" fmla="*/ 140619 h 140618"/>
                <a:gd name="connsiteX2" fmla="*/ 0 w 140662"/>
                <a:gd name="connsiteY2" fmla="*/ 70309 h 140618"/>
                <a:gd name="connsiteX3" fmla="*/ 70331 w 140662"/>
                <a:gd name="connsiteY3" fmla="*/ 0 h 140618"/>
                <a:gd name="connsiteX4" fmla="*/ 140662 w 140662"/>
                <a:gd name="connsiteY4" fmla="*/ 70309 h 14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62" h="140618">
                  <a:moveTo>
                    <a:pt x="140662" y="70309"/>
                  </a:moveTo>
                  <a:cubicBezTo>
                    <a:pt x="140662" y="109140"/>
                    <a:pt x="109174" y="140619"/>
                    <a:pt x="70331" y="140619"/>
                  </a:cubicBezTo>
                  <a:cubicBezTo>
                    <a:pt x="31488" y="140619"/>
                    <a:pt x="0" y="109140"/>
                    <a:pt x="0" y="70309"/>
                  </a:cubicBezTo>
                  <a:cubicBezTo>
                    <a:pt x="0" y="31479"/>
                    <a:pt x="31488" y="0"/>
                    <a:pt x="70331" y="0"/>
                  </a:cubicBezTo>
                  <a:cubicBezTo>
                    <a:pt x="109174" y="0"/>
                    <a:pt x="140662" y="31479"/>
                    <a:pt x="140662" y="70309"/>
                  </a:cubicBezTo>
                  <a:close/>
                </a:path>
              </a:pathLst>
            </a:custGeom>
            <a:noFill/>
            <a:ln w="11411"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EFB476F-6055-487A-BA8A-BAF733B02EC5}"/>
                </a:ext>
              </a:extLst>
            </p:cNvPr>
            <p:cNvSpPr/>
            <p:nvPr/>
          </p:nvSpPr>
          <p:spPr>
            <a:xfrm>
              <a:off x="7040506" y="3550189"/>
              <a:ext cx="94066" cy="60346"/>
            </a:xfrm>
            <a:custGeom>
              <a:avLst/>
              <a:gdLst>
                <a:gd name="connsiteX0" fmla="*/ 94066 w 94066"/>
                <a:gd name="connsiteY0" fmla="*/ 0 h 60346"/>
                <a:gd name="connsiteX1" fmla="*/ 36592 w 94066"/>
                <a:gd name="connsiteY1" fmla="*/ 60347 h 60346"/>
                <a:gd name="connsiteX2" fmla="*/ 0 w 94066"/>
                <a:gd name="connsiteY2" fmla="*/ 29584 h 60346"/>
              </a:gdLst>
              <a:ahLst/>
              <a:cxnLst>
                <a:cxn ang="0">
                  <a:pos x="connsiteX0" y="connsiteY0"/>
                </a:cxn>
                <a:cxn ang="0">
                  <a:pos x="connsiteX1" y="connsiteY1"/>
                </a:cxn>
                <a:cxn ang="0">
                  <a:pos x="connsiteX2" y="connsiteY2"/>
                </a:cxn>
              </a:cxnLst>
              <a:rect l="l" t="t" r="r" b="b"/>
              <a:pathLst>
                <a:path w="94066" h="60346">
                  <a:moveTo>
                    <a:pt x="94066" y="0"/>
                  </a:moveTo>
                  <a:lnTo>
                    <a:pt x="36592" y="60347"/>
                  </a:lnTo>
                  <a:lnTo>
                    <a:pt x="0" y="29584"/>
                  </a:lnTo>
                </a:path>
              </a:pathLst>
            </a:custGeom>
            <a:noFill/>
            <a:ln w="11411"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1C9402A5-BA38-47BD-ADA4-16F0700A693B}"/>
                </a:ext>
              </a:extLst>
            </p:cNvPr>
            <p:cNvSpPr/>
            <p:nvPr/>
          </p:nvSpPr>
          <p:spPr>
            <a:xfrm>
              <a:off x="6231184" y="2365765"/>
              <a:ext cx="217269" cy="217202"/>
            </a:xfrm>
            <a:custGeom>
              <a:avLst/>
              <a:gdLst>
                <a:gd name="connsiteX0" fmla="*/ 217270 w 217269"/>
                <a:gd name="connsiteY0" fmla="*/ 108601 h 217202"/>
                <a:gd name="connsiteX1" fmla="*/ 108635 w 217269"/>
                <a:gd name="connsiteY1" fmla="*/ 217203 h 217202"/>
                <a:gd name="connsiteX2" fmla="*/ 0 w 217269"/>
                <a:gd name="connsiteY2" fmla="*/ 108601 h 217202"/>
                <a:gd name="connsiteX3" fmla="*/ 108635 w 217269"/>
                <a:gd name="connsiteY3" fmla="*/ 0 h 217202"/>
                <a:gd name="connsiteX4" fmla="*/ 217270 w 217269"/>
                <a:gd name="connsiteY4" fmla="*/ 108601 h 21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69" h="217202">
                  <a:moveTo>
                    <a:pt x="217270" y="108601"/>
                  </a:moveTo>
                  <a:cubicBezTo>
                    <a:pt x="217270" y="168580"/>
                    <a:pt x="168632" y="217203"/>
                    <a:pt x="108635" y="217203"/>
                  </a:cubicBezTo>
                  <a:cubicBezTo>
                    <a:pt x="48638" y="217203"/>
                    <a:pt x="0" y="168580"/>
                    <a:pt x="0" y="108601"/>
                  </a:cubicBezTo>
                  <a:cubicBezTo>
                    <a:pt x="0" y="48622"/>
                    <a:pt x="48637" y="0"/>
                    <a:pt x="108635" y="0"/>
                  </a:cubicBezTo>
                  <a:cubicBezTo>
                    <a:pt x="168632" y="0"/>
                    <a:pt x="217270" y="48622"/>
                    <a:pt x="217270" y="108601"/>
                  </a:cubicBezTo>
                  <a:close/>
                </a:path>
              </a:pathLst>
            </a:custGeom>
            <a:solidFill>
              <a:srgbClr val="FFFFFF"/>
            </a:solidFill>
            <a:ln w="1437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6B3E8AA3-C839-49E1-8A57-9038744350CF}"/>
                </a:ext>
              </a:extLst>
            </p:cNvPr>
            <p:cNvSpPr/>
            <p:nvPr/>
          </p:nvSpPr>
          <p:spPr>
            <a:xfrm>
              <a:off x="6248758" y="2385691"/>
              <a:ext cx="177406" cy="177351"/>
            </a:xfrm>
            <a:custGeom>
              <a:avLst/>
              <a:gdLst>
                <a:gd name="connsiteX0" fmla="*/ 177407 w 177406"/>
                <a:gd name="connsiteY0" fmla="*/ 88676 h 177351"/>
                <a:gd name="connsiteX1" fmla="*/ 88704 w 177406"/>
                <a:gd name="connsiteY1" fmla="*/ 177352 h 177351"/>
                <a:gd name="connsiteX2" fmla="*/ 1 w 177406"/>
                <a:gd name="connsiteY2" fmla="*/ 88676 h 177351"/>
                <a:gd name="connsiteX3" fmla="*/ 88704 w 177406"/>
                <a:gd name="connsiteY3" fmla="*/ 0 h 177351"/>
                <a:gd name="connsiteX4" fmla="*/ 177407 w 177406"/>
                <a:gd name="connsiteY4" fmla="*/ 88676 h 177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06" h="177351">
                  <a:moveTo>
                    <a:pt x="177407" y="88676"/>
                  </a:moveTo>
                  <a:cubicBezTo>
                    <a:pt x="177407" y="137650"/>
                    <a:pt x="137693" y="177352"/>
                    <a:pt x="88704" y="177352"/>
                  </a:cubicBezTo>
                  <a:cubicBezTo>
                    <a:pt x="39714" y="177352"/>
                    <a:pt x="1" y="137650"/>
                    <a:pt x="1" y="88676"/>
                  </a:cubicBezTo>
                  <a:cubicBezTo>
                    <a:pt x="1" y="39702"/>
                    <a:pt x="39714" y="0"/>
                    <a:pt x="88704" y="0"/>
                  </a:cubicBezTo>
                  <a:cubicBezTo>
                    <a:pt x="137693" y="0"/>
                    <a:pt x="177407" y="39702"/>
                    <a:pt x="177407" y="88676"/>
                  </a:cubicBezTo>
                  <a:close/>
                </a:path>
              </a:pathLst>
            </a:custGeom>
            <a:noFill/>
            <a:ln w="14378"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8D798B3-0BC5-46AB-A11B-8A15F3768175}"/>
                </a:ext>
              </a:extLst>
            </p:cNvPr>
            <p:cNvSpPr/>
            <p:nvPr/>
          </p:nvSpPr>
          <p:spPr>
            <a:xfrm>
              <a:off x="6277248" y="2434858"/>
              <a:ext cx="118562" cy="76089"/>
            </a:xfrm>
            <a:custGeom>
              <a:avLst/>
              <a:gdLst>
                <a:gd name="connsiteX0" fmla="*/ 118562 w 118562"/>
                <a:gd name="connsiteY0" fmla="*/ 0 h 76089"/>
                <a:gd name="connsiteX1" fmla="*/ 46101 w 118562"/>
                <a:gd name="connsiteY1" fmla="*/ 76089 h 76089"/>
                <a:gd name="connsiteX2" fmla="*/ 0 w 118562"/>
                <a:gd name="connsiteY2" fmla="*/ 37303 h 76089"/>
              </a:gdLst>
              <a:ahLst/>
              <a:cxnLst>
                <a:cxn ang="0">
                  <a:pos x="connsiteX0" y="connsiteY0"/>
                </a:cxn>
                <a:cxn ang="0">
                  <a:pos x="connsiteX1" y="connsiteY1"/>
                </a:cxn>
                <a:cxn ang="0">
                  <a:pos x="connsiteX2" y="connsiteY2"/>
                </a:cxn>
              </a:cxnLst>
              <a:rect l="l" t="t" r="r" b="b"/>
              <a:pathLst>
                <a:path w="118562" h="76089">
                  <a:moveTo>
                    <a:pt x="118562" y="0"/>
                  </a:moveTo>
                  <a:lnTo>
                    <a:pt x="46101" y="76089"/>
                  </a:lnTo>
                  <a:lnTo>
                    <a:pt x="0" y="37303"/>
                  </a:lnTo>
                </a:path>
              </a:pathLst>
            </a:custGeom>
            <a:noFill/>
            <a:ln w="14378"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8FBB7DE3-670E-4624-A2F5-07B696BD0104}"/>
                </a:ext>
              </a:extLst>
            </p:cNvPr>
            <p:cNvSpPr/>
            <p:nvPr/>
          </p:nvSpPr>
          <p:spPr>
            <a:xfrm>
              <a:off x="5722891" y="2309487"/>
              <a:ext cx="217269" cy="217202"/>
            </a:xfrm>
            <a:custGeom>
              <a:avLst/>
              <a:gdLst>
                <a:gd name="connsiteX0" fmla="*/ 217270 w 217269"/>
                <a:gd name="connsiteY0" fmla="*/ 108601 h 217202"/>
                <a:gd name="connsiteX1" fmla="*/ 108635 w 217269"/>
                <a:gd name="connsiteY1" fmla="*/ 217203 h 217202"/>
                <a:gd name="connsiteX2" fmla="*/ 0 w 217269"/>
                <a:gd name="connsiteY2" fmla="*/ 108601 h 217202"/>
                <a:gd name="connsiteX3" fmla="*/ 108635 w 217269"/>
                <a:gd name="connsiteY3" fmla="*/ 0 h 217202"/>
                <a:gd name="connsiteX4" fmla="*/ 217270 w 217269"/>
                <a:gd name="connsiteY4" fmla="*/ 108601 h 21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69" h="217202">
                  <a:moveTo>
                    <a:pt x="217270" y="108601"/>
                  </a:moveTo>
                  <a:cubicBezTo>
                    <a:pt x="217270" y="168580"/>
                    <a:pt x="168632" y="217203"/>
                    <a:pt x="108635" y="217203"/>
                  </a:cubicBezTo>
                  <a:cubicBezTo>
                    <a:pt x="48638" y="217203"/>
                    <a:pt x="0" y="168580"/>
                    <a:pt x="0" y="108601"/>
                  </a:cubicBezTo>
                  <a:cubicBezTo>
                    <a:pt x="0" y="48622"/>
                    <a:pt x="48637" y="0"/>
                    <a:pt x="108635" y="0"/>
                  </a:cubicBezTo>
                  <a:cubicBezTo>
                    <a:pt x="168632" y="0"/>
                    <a:pt x="217270" y="48622"/>
                    <a:pt x="217270" y="108601"/>
                  </a:cubicBezTo>
                  <a:close/>
                </a:path>
              </a:pathLst>
            </a:custGeom>
            <a:solidFill>
              <a:srgbClr val="FFFFFF"/>
            </a:solidFill>
            <a:ln w="1437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F0BC11C9-9699-423E-8DA2-8B4685182264}"/>
                </a:ext>
              </a:extLst>
            </p:cNvPr>
            <p:cNvSpPr/>
            <p:nvPr/>
          </p:nvSpPr>
          <p:spPr>
            <a:xfrm>
              <a:off x="5740464" y="2329413"/>
              <a:ext cx="177406" cy="177351"/>
            </a:xfrm>
            <a:custGeom>
              <a:avLst/>
              <a:gdLst>
                <a:gd name="connsiteX0" fmla="*/ 177407 w 177406"/>
                <a:gd name="connsiteY0" fmla="*/ 88676 h 177351"/>
                <a:gd name="connsiteX1" fmla="*/ 88704 w 177406"/>
                <a:gd name="connsiteY1" fmla="*/ 177352 h 177351"/>
                <a:gd name="connsiteX2" fmla="*/ 1 w 177406"/>
                <a:gd name="connsiteY2" fmla="*/ 88676 h 177351"/>
                <a:gd name="connsiteX3" fmla="*/ 88704 w 177406"/>
                <a:gd name="connsiteY3" fmla="*/ 0 h 177351"/>
                <a:gd name="connsiteX4" fmla="*/ 177407 w 177406"/>
                <a:gd name="connsiteY4" fmla="*/ 88676 h 177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06" h="177351">
                  <a:moveTo>
                    <a:pt x="177407" y="88676"/>
                  </a:moveTo>
                  <a:cubicBezTo>
                    <a:pt x="177407" y="137650"/>
                    <a:pt x="137693" y="177352"/>
                    <a:pt x="88704" y="177352"/>
                  </a:cubicBezTo>
                  <a:cubicBezTo>
                    <a:pt x="39714" y="177352"/>
                    <a:pt x="1" y="137650"/>
                    <a:pt x="1" y="88676"/>
                  </a:cubicBezTo>
                  <a:cubicBezTo>
                    <a:pt x="1" y="39702"/>
                    <a:pt x="39714" y="0"/>
                    <a:pt x="88704" y="0"/>
                  </a:cubicBezTo>
                  <a:cubicBezTo>
                    <a:pt x="137693" y="0"/>
                    <a:pt x="177407" y="39702"/>
                    <a:pt x="177407" y="88676"/>
                  </a:cubicBezTo>
                  <a:close/>
                </a:path>
              </a:pathLst>
            </a:custGeom>
            <a:noFill/>
            <a:ln w="14378"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E0DF876D-7B4E-401E-9D02-4F238F02F792}"/>
                </a:ext>
              </a:extLst>
            </p:cNvPr>
            <p:cNvSpPr/>
            <p:nvPr/>
          </p:nvSpPr>
          <p:spPr>
            <a:xfrm>
              <a:off x="5768954" y="2378542"/>
              <a:ext cx="118562" cy="76089"/>
            </a:xfrm>
            <a:custGeom>
              <a:avLst/>
              <a:gdLst>
                <a:gd name="connsiteX0" fmla="*/ 118562 w 118562"/>
                <a:gd name="connsiteY0" fmla="*/ 0 h 76089"/>
                <a:gd name="connsiteX1" fmla="*/ 46101 w 118562"/>
                <a:gd name="connsiteY1" fmla="*/ 76089 h 76089"/>
                <a:gd name="connsiteX2" fmla="*/ 0 w 118562"/>
                <a:gd name="connsiteY2" fmla="*/ 37341 h 76089"/>
              </a:gdLst>
              <a:ahLst/>
              <a:cxnLst>
                <a:cxn ang="0">
                  <a:pos x="connsiteX0" y="connsiteY0"/>
                </a:cxn>
                <a:cxn ang="0">
                  <a:pos x="connsiteX1" y="connsiteY1"/>
                </a:cxn>
                <a:cxn ang="0">
                  <a:pos x="connsiteX2" y="connsiteY2"/>
                </a:cxn>
              </a:cxnLst>
              <a:rect l="l" t="t" r="r" b="b"/>
              <a:pathLst>
                <a:path w="118562" h="76089">
                  <a:moveTo>
                    <a:pt x="118562" y="0"/>
                  </a:moveTo>
                  <a:lnTo>
                    <a:pt x="46101" y="76089"/>
                  </a:lnTo>
                  <a:lnTo>
                    <a:pt x="0" y="37341"/>
                  </a:lnTo>
                </a:path>
              </a:pathLst>
            </a:custGeom>
            <a:noFill/>
            <a:ln w="14378"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369C8F-07A6-4877-A93A-B27EB77D961C}"/>
                </a:ext>
              </a:extLst>
            </p:cNvPr>
            <p:cNvSpPr/>
            <p:nvPr/>
          </p:nvSpPr>
          <p:spPr>
            <a:xfrm>
              <a:off x="6042443" y="2028363"/>
              <a:ext cx="217269" cy="217202"/>
            </a:xfrm>
            <a:custGeom>
              <a:avLst/>
              <a:gdLst>
                <a:gd name="connsiteX0" fmla="*/ 217270 w 217269"/>
                <a:gd name="connsiteY0" fmla="*/ 108601 h 217202"/>
                <a:gd name="connsiteX1" fmla="*/ 108635 w 217269"/>
                <a:gd name="connsiteY1" fmla="*/ 217203 h 217202"/>
                <a:gd name="connsiteX2" fmla="*/ 0 w 217269"/>
                <a:gd name="connsiteY2" fmla="*/ 108601 h 217202"/>
                <a:gd name="connsiteX3" fmla="*/ 108635 w 217269"/>
                <a:gd name="connsiteY3" fmla="*/ 0 h 217202"/>
                <a:gd name="connsiteX4" fmla="*/ 217270 w 217269"/>
                <a:gd name="connsiteY4" fmla="*/ 108601 h 21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69" h="217202">
                  <a:moveTo>
                    <a:pt x="217270" y="108601"/>
                  </a:moveTo>
                  <a:cubicBezTo>
                    <a:pt x="217270" y="168580"/>
                    <a:pt x="168632" y="217203"/>
                    <a:pt x="108635" y="217203"/>
                  </a:cubicBezTo>
                  <a:cubicBezTo>
                    <a:pt x="48638" y="217203"/>
                    <a:pt x="0" y="168580"/>
                    <a:pt x="0" y="108601"/>
                  </a:cubicBezTo>
                  <a:cubicBezTo>
                    <a:pt x="0" y="48622"/>
                    <a:pt x="48637" y="0"/>
                    <a:pt x="108635" y="0"/>
                  </a:cubicBezTo>
                  <a:cubicBezTo>
                    <a:pt x="168632" y="0"/>
                    <a:pt x="217270" y="48623"/>
                    <a:pt x="217270" y="108601"/>
                  </a:cubicBezTo>
                  <a:close/>
                </a:path>
              </a:pathLst>
            </a:custGeom>
            <a:solidFill>
              <a:srgbClr val="FFFFFF"/>
            </a:solidFill>
            <a:ln w="1437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391176CD-0A2B-4144-A805-E798309FE965}"/>
                </a:ext>
              </a:extLst>
            </p:cNvPr>
            <p:cNvSpPr/>
            <p:nvPr/>
          </p:nvSpPr>
          <p:spPr>
            <a:xfrm>
              <a:off x="6060016" y="2048289"/>
              <a:ext cx="177406" cy="177351"/>
            </a:xfrm>
            <a:custGeom>
              <a:avLst/>
              <a:gdLst>
                <a:gd name="connsiteX0" fmla="*/ 177407 w 177406"/>
                <a:gd name="connsiteY0" fmla="*/ 88676 h 177351"/>
                <a:gd name="connsiteX1" fmla="*/ 88704 w 177406"/>
                <a:gd name="connsiteY1" fmla="*/ 177352 h 177351"/>
                <a:gd name="connsiteX2" fmla="*/ 1 w 177406"/>
                <a:gd name="connsiteY2" fmla="*/ 88676 h 177351"/>
                <a:gd name="connsiteX3" fmla="*/ 88704 w 177406"/>
                <a:gd name="connsiteY3" fmla="*/ 0 h 177351"/>
                <a:gd name="connsiteX4" fmla="*/ 177407 w 177406"/>
                <a:gd name="connsiteY4" fmla="*/ 88676 h 177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06" h="177351">
                  <a:moveTo>
                    <a:pt x="177407" y="88676"/>
                  </a:moveTo>
                  <a:cubicBezTo>
                    <a:pt x="177407" y="137650"/>
                    <a:pt x="137693" y="177352"/>
                    <a:pt x="88704" y="177352"/>
                  </a:cubicBezTo>
                  <a:cubicBezTo>
                    <a:pt x="39714" y="177352"/>
                    <a:pt x="1" y="137650"/>
                    <a:pt x="1" y="88676"/>
                  </a:cubicBezTo>
                  <a:cubicBezTo>
                    <a:pt x="1" y="39702"/>
                    <a:pt x="39714" y="0"/>
                    <a:pt x="88704" y="0"/>
                  </a:cubicBezTo>
                  <a:cubicBezTo>
                    <a:pt x="137693" y="0"/>
                    <a:pt x="177407" y="39702"/>
                    <a:pt x="177407" y="88676"/>
                  </a:cubicBezTo>
                  <a:close/>
                </a:path>
              </a:pathLst>
            </a:custGeom>
            <a:noFill/>
            <a:ln w="14378"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9E8942C0-1AE9-4E0D-8047-2ABFDC305BF9}"/>
                </a:ext>
              </a:extLst>
            </p:cNvPr>
            <p:cNvSpPr/>
            <p:nvPr/>
          </p:nvSpPr>
          <p:spPr>
            <a:xfrm>
              <a:off x="6088506" y="2097456"/>
              <a:ext cx="118562" cy="76089"/>
            </a:xfrm>
            <a:custGeom>
              <a:avLst/>
              <a:gdLst>
                <a:gd name="connsiteX0" fmla="*/ 118562 w 118562"/>
                <a:gd name="connsiteY0" fmla="*/ 0 h 76089"/>
                <a:gd name="connsiteX1" fmla="*/ 46101 w 118562"/>
                <a:gd name="connsiteY1" fmla="*/ 76089 h 76089"/>
                <a:gd name="connsiteX2" fmla="*/ 0 w 118562"/>
                <a:gd name="connsiteY2" fmla="*/ 37303 h 76089"/>
              </a:gdLst>
              <a:ahLst/>
              <a:cxnLst>
                <a:cxn ang="0">
                  <a:pos x="connsiteX0" y="connsiteY0"/>
                </a:cxn>
                <a:cxn ang="0">
                  <a:pos x="connsiteX1" y="connsiteY1"/>
                </a:cxn>
                <a:cxn ang="0">
                  <a:pos x="connsiteX2" y="connsiteY2"/>
                </a:cxn>
              </a:cxnLst>
              <a:rect l="l" t="t" r="r" b="b"/>
              <a:pathLst>
                <a:path w="118562" h="76089">
                  <a:moveTo>
                    <a:pt x="118562" y="0"/>
                  </a:moveTo>
                  <a:lnTo>
                    <a:pt x="46101" y="76089"/>
                  </a:lnTo>
                  <a:lnTo>
                    <a:pt x="0" y="37303"/>
                  </a:lnTo>
                </a:path>
              </a:pathLst>
            </a:custGeom>
            <a:noFill/>
            <a:ln w="14378"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153B41E2-CC9D-4185-8451-3F766A6FC525}"/>
                </a:ext>
              </a:extLst>
            </p:cNvPr>
            <p:cNvSpPr/>
            <p:nvPr/>
          </p:nvSpPr>
          <p:spPr>
            <a:xfrm>
              <a:off x="7697335" y="2016081"/>
              <a:ext cx="408673" cy="408547"/>
            </a:xfrm>
            <a:custGeom>
              <a:avLst/>
              <a:gdLst>
                <a:gd name="connsiteX0" fmla="*/ 408674 w 408673"/>
                <a:gd name="connsiteY0" fmla="*/ 204274 h 408547"/>
                <a:gd name="connsiteX1" fmla="*/ 204337 w 408673"/>
                <a:gd name="connsiteY1" fmla="*/ 408548 h 408547"/>
                <a:gd name="connsiteX2" fmla="*/ 0 w 408673"/>
                <a:gd name="connsiteY2" fmla="*/ 204274 h 408547"/>
                <a:gd name="connsiteX3" fmla="*/ 204337 w 408673"/>
                <a:gd name="connsiteY3" fmla="*/ 0 h 408547"/>
                <a:gd name="connsiteX4" fmla="*/ 408674 w 408673"/>
                <a:gd name="connsiteY4" fmla="*/ 204274 h 408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73" h="408547">
                  <a:moveTo>
                    <a:pt x="408674" y="204274"/>
                  </a:moveTo>
                  <a:cubicBezTo>
                    <a:pt x="408674" y="317091"/>
                    <a:pt x="317189" y="408548"/>
                    <a:pt x="204337" y="408548"/>
                  </a:cubicBezTo>
                  <a:cubicBezTo>
                    <a:pt x="91485" y="408548"/>
                    <a:pt x="0" y="317091"/>
                    <a:pt x="0" y="204274"/>
                  </a:cubicBezTo>
                  <a:cubicBezTo>
                    <a:pt x="0" y="91457"/>
                    <a:pt x="91485" y="0"/>
                    <a:pt x="204337" y="0"/>
                  </a:cubicBezTo>
                  <a:cubicBezTo>
                    <a:pt x="317189" y="0"/>
                    <a:pt x="408674" y="91457"/>
                    <a:pt x="408674" y="204274"/>
                  </a:cubicBezTo>
                  <a:close/>
                </a:path>
              </a:pathLst>
            </a:custGeom>
            <a:solidFill>
              <a:srgbClr val="FFFFFF"/>
            </a:solidFill>
            <a:ln w="2704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61175718-279E-4F9B-97EC-FE13E21401B4}"/>
                </a:ext>
              </a:extLst>
            </p:cNvPr>
            <p:cNvSpPr/>
            <p:nvPr/>
          </p:nvSpPr>
          <p:spPr>
            <a:xfrm>
              <a:off x="7730390" y="2053574"/>
              <a:ext cx="333663" cy="333561"/>
            </a:xfrm>
            <a:custGeom>
              <a:avLst/>
              <a:gdLst>
                <a:gd name="connsiteX0" fmla="*/ 333664 w 333663"/>
                <a:gd name="connsiteY0" fmla="*/ 166781 h 333561"/>
                <a:gd name="connsiteX1" fmla="*/ 166832 w 333663"/>
                <a:gd name="connsiteY1" fmla="*/ 333561 h 333561"/>
                <a:gd name="connsiteX2" fmla="*/ 0 w 333663"/>
                <a:gd name="connsiteY2" fmla="*/ 166781 h 333561"/>
                <a:gd name="connsiteX3" fmla="*/ 166832 w 333663"/>
                <a:gd name="connsiteY3" fmla="*/ 0 h 333561"/>
                <a:gd name="connsiteX4" fmla="*/ 333664 w 333663"/>
                <a:gd name="connsiteY4" fmla="*/ 166781 h 333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63" h="333561">
                  <a:moveTo>
                    <a:pt x="333664" y="166781"/>
                  </a:moveTo>
                  <a:cubicBezTo>
                    <a:pt x="333664" y="258891"/>
                    <a:pt x="258971" y="333561"/>
                    <a:pt x="166832" y="333561"/>
                  </a:cubicBezTo>
                  <a:cubicBezTo>
                    <a:pt x="74693" y="333561"/>
                    <a:pt x="0" y="258891"/>
                    <a:pt x="0" y="166781"/>
                  </a:cubicBezTo>
                  <a:cubicBezTo>
                    <a:pt x="0" y="74670"/>
                    <a:pt x="74694" y="0"/>
                    <a:pt x="166832" y="0"/>
                  </a:cubicBezTo>
                  <a:cubicBezTo>
                    <a:pt x="258971" y="0"/>
                    <a:pt x="333664" y="74670"/>
                    <a:pt x="333664" y="166781"/>
                  </a:cubicBezTo>
                  <a:close/>
                </a:path>
              </a:pathLst>
            </a:custGeom>
            <a:noFill/>
            <a:ln w="27045"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E3816892-A081-495B-8165-8371D34A73F9}"/>
                </a:ext>
              </a:extLst>
            </p:cNvPr>
            <p:cNvSpPr/>
            <p:nvPr/>
          </p:nvSpPr>
          <p:spPr>
            <a:xfrm>
              <a:off x="7783985" y="2145977"/>
              <a:ext cx="223013" cy="143128"/>
            </a:xfrm>
            <a:custGeom>
              <a:avLst/>
              <a:gdLst>
                <a:gd name="connsiteX0" fmla="*/ 223013 w 223013"/>
                <a:gd name="connsiteY0" fmla="*/ 0 h 143128"/>
                <a:gd name="connsiteX1" fmla="*/ 86725 w 223013"/>
                <a:gd name="connsiteY1" fmla="*/ 143129 h 143128"/>
                <a:gd name="connsiteX2" fmla="*/ 0 w 223013"/>
                <a:gd name="connsiteY2" fmla="*/ 70195 h 143128"/>
              </a:gdLst>
              <a:ahLst/>
              <a:cxnLst>
                <a:cxn ang="0">
                  <a:pos x="connsiteX0" y="connsiteY0"/>
                </a:cxn>
                <a:cxn ang="0">
                  <a:pos x="connsiteX1" y="connsiteY1"/>
                </a:cxn>
                <a:cxn ang="0">
                  <a:pos x="connsiteX2" y="connsiteY2"/>
                </a:cxn>
              </a:cxnLst>
              <a:rect l="l" t="t" r="r" b="b"/>
              <a:pathLst>
                <a:path w="223013" h="143128">
                  <a:moveTo>
                    <a:pt x="223013" y="0"/>
                  </a:moveTo>
                  <a:lnTo>
                    <a:pt x="86725" y="143129"/>
                  </a:lnTo>
                  <a:lnTo>
                    <a:pt x="0" y="70195"/>
                  </a:lnTo>
                </a:path>
              </a:pathLst>
            </a:custGeom>
            <a:noFill/>
            <a:ln w="27045"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53431614-0E78-4B76-B582-32DB7906A109}"/>
                </a:ext>
              </a:extLst>
            </p:cNvPr>
            <p:cNvSpPr/>
            <p:nvPr/>
          </p:nvSpPr>
          <p:spPr>
            <a:xfrm>
              <a:off x="6759752" y="4618597"/>
              <a:ext cx="525448" cy="525286"/>
            </a:xfrm>
            <a:custGeom>
              <a:avLst/>
              <a:gdLst>
                <a:gd name="connsiteX0" fmla="*/ 525449 w 525448"/>
                <a:gd name="connsiteY0" fmla="*/ 262643 h 525286"/>
                <a:gd name="connsiteX1" fmla="*/ 262725 w 525448"/>
                <a:gd name="connsiteY1" fmla="*/ 525287 h 525286"/>
                <a:gd name="connsiteX2" fmla="*/ 0 w 525448"/>
                <a:gd name="connsiteY2" fmla="*/ 262643 h 525286"/>
                <a:gd name="connsiteX3" fmla="*/ 262725 w 525448"/>
                <a:gd name="connsiteY3" fmla="*/ 0 h 525286"/>
                <a:gd name="connsiteX4" fmla="*/ 525449 w 525448"/>
                <a:gd name="connsiteY4" fmla="*/ 262643 h 525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448" h="525286">
                  <a:moveTo>
                    <a:pt x="525449" y="262643"/>
                  </a:moveTo>
                  <a:cubicBezTo>
                    <a:pt x="525449" y="407697"/>
                    <a:pt x="407823" y="525287"/>
                    <a:pt x="262725" y="525287"/>
                  </a:cubicBezTo>
                  <a:cubicBezTo>
                    <a:pt x="117626" y="525287"/>
                    <a:pt x="0" y="407697"/>
                    <a:pt x="0" y="262643"/>
                  </a:cubicBezTo>
                  <a:cubicBezTo>
                    <a:pt x="0" y="117589"/>
                    <a:pt x="117626" y="0"/>
                    <a:pt x="262725" y="0"/>
                  </a:cubicBezTo>
                  <a:cubicBezTo>
                    <a:pt x="407823" y="0"/>
                    <a:pt x="525449" y="117589"/>
                    <a:pt x="525449" y="262643"/>
                  </a:cubicBezTo>
                  <a:close/>
                </a:path>
              </a:pathLst>
            </a:custGeom>
            <a:solidFill>
              <a:srgbClr val="FFFFFF"/>
            </a:solidFill>
            <a:ln w="3480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B427DA50-AE39-4C64-BA9A-C3275A05BC32}"/>
                </a:ext>
              </a:extLst>
            </p:cNvPr>
            <p:cNvSpPr/>
            <p:nvPr/>
          </p:nvSpPr>
          <p:spPr>
            <a:xfrm>
              <a:off x="6802316" y="4666813"/>
              <a:ext cx="428985" cy="428853"/>
            </a:xfrm>
            <a:custGeom>
              <a:avLst/>
              <a:gdLst>
                <a:gd name="connsiteX0" fmla="*/ 428986 w 428985"/>
                <a:gd name="connsiteY0" fmla="*/ 214427 h 428853"/>
                <a:gd name="connsiteX1" fmla="*/ 214493 w 428985"/>
                <a:gd name="connsiteY1" fmla="*/ 428854 h 428853"/>
                <a:gd name="connsiteX2" fmla="*/ 0 w 428985"/>
                <a:gd name="connsiteY2" fmla="*/ 214427 h 428853"/>
                <a:gd name="connsiteX3" fmla="*/ 214493 w 428985"/>
                <a:gd name="connsiteY3" fmla="*/ 0 h 428853"/>
                <a:gd name="connsiteX4" fmla="*/ 428986 w 428985"/>
                <a:gd name="connsiteY4" fmla="*/ 214427 h 428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85" h="428853">
                  <a:moveTo>
                    <a:pt x="428986" y="214427"/>
                  </a:moveTo>
                  <a:cubicBezTo>
                    <a:pt x="428986" y="332851"/>
                    <a:pt x="332954" y="428854"/>
                    <a:pt x="214493" y="428854"/>
                  </a:cubicBezTo>
                  <a:cubicBezTo>
                    <a:pt x="96032" y="428854"/>
                    <a:pt x="0" y="332852"/>
                    <a:pt x="0" y="214427"/>
                  </a:cubicBezTo>
                  <a:cubicBezTo>
                    <a:pt x="0" y="96002"/>
                    <a:pt x="96032" y="0"/>
                    <a:pt x="214493" y="0"/>
                  </a:cubicBezTo>
                  <a:cubicBezTo>
                    <a:pt x="332954" y="0"/>
                    <a:pt x="428986" y="96002"/>
                    <a:pt x="428986" y="214427"/>
                  </a:cubicBezTo>
                  <a:close/>
                </a:path>
              </a:pathLst>
            </a:custGeom>
            <a:noFill/>
            <a:ln w="34804"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BBDCE91-22FB-44FE-897A-7F762E7CDBAF}"/>
                </a:ext>
              </a:extLst>
            </p:cNvPr>
            <p:cNvSpPr/>
            <p:nvPr/>
          </p:nvSpPr>
          <p:spPr>
            <a:xfrm>
              <a:off x="6871164" y="4785606"/>
              <a:ext cx="286763" cy="184044"/>
            </a:xfrm>
            <a:custGeom>
              <a:avLst/>
              <a:gdLst>
                <a:gd name="connsiteX0" fmla="*/ 286764 w 286763"/>
                <a:gd name="connsiteY0" fmla="*/ 0 h 184044"/>
                <a:gd name="connsiteX1" fmla="*/ 111525 w 286763"/>
                <a:gd name="connsiteY1" fmla="*/ 184044 h 184044"/>
                <a:gd name="connsiteX2" fmla="*/ 0 w 286763"/>
                <a:gd name="connsiteY2" fmla="*/ 90235 h 184044"/>
              </a:gdLst>
              <a:ahLst/>
              <a:cxnLst>
                <a:cxn ang="0">
                  <a:pos x="connsiteX0" y="connsiteY0"/>
                </a:cxn>
                <a:cxn ang="0">
                  <a:pos x="connsiteX1" y="connsiteY1"/>
                </a:cxn>
                <a:cxn ang="0">
                  <a:pos x="connsiteX2" y="connsiteY2"/>
                </a:cxn>
              </a:cxnLst>
              <a:rect l="l" t="t" r="r" b="b"/>
              <a:pathLst>
                <a:path w="286763" h="184044">
                  <a:moveTo>
                    <a:pt x="286764" y="0"/>
                  </a:moveTo>
                  <a:lnTo>
                    <a:pt x="111525" y="184044"/>
                  </a:lnTo>
                  <a:lnTo>
                    <a:pt x="0" y="90235"/>
                  </a:lnTo>
                </a:path>
              </a:pathLst>
            </a:custGeom>
            <a:noFill/>
            <a:ln w="34804"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EBE59B0C-9C82-43C5-BC46-F9E554AFD33B}"/>
                </a:ext>
              </a:extLst>
            </p:cNvPr>
            <p:cNvSpPr/>
            <p:nvPr/>
          </p:nvSpPr>
          <p:spPr>
            <a:xfrm>
              <a:off x="8476645" y="4423677"/>
              <a:ext cx="313504" cy="313407"/>
            </a:xfrm>
            <a:custGeom>
              <a:avLst/>
              <a:gdLst>
                <a:gd name="connsiteX0" fmla="*/ 313504 w 313504"/>
                <a:gd name="connsiteY0" fmla="*/ 156704 h 313407"/>
                <a:gd name="connsiteX1" fmla="*/ 156752 w 313504"/>
                <a:gd name="connsiteY1" fmla="*/ 313408 h 313407"/>
                <a:gd name="connsiteX2" fmla="*/ 0 w 313504"/>
                <a:gd name="connsiteY2" fmla="*/ 156704 h 313407"/>
                <a:gd name="connsiteX3" fmla="*/ 156752 w 313504"/>
                <a:gd name="connsiteY3" fmla="*/ 0 h 313407"/>
                <a:gd name="connsiteX4" fmla="*/ 313504 w 313504"/>
                <a:gd name="connsiteY4" fmla="*/ 156704 h 31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04" h="313407">
                  <a:moveTo>
                    <a:pt x="313504" y="156704"/>
                  </a:moveTo>
                  <a:cubicBezTo>
                    <a:pt x="313504" y="243249"/>
                    <a:pt x="243324" y="313408"/>
                    <a:pt x="156752" y="313408"/>
                  </a:cubicBezTo>
                  <a:cubicBezTo>
                    <a:pt x="70181" y="313408"/>
                    <a:pt x="0" y="243249"/>
                    <a:pt x="0" y="156704"/>
                  </a:cubicBezTo>
                  <a:cubicBezTo>
                    <a:pt x="0" y="70159"/>
                    <a:pt x="70181" y="0"/>
                    <a:pt x="156752" y="0"/>
                  </a:cubicBezTo>
                  <a:cubicBezTo>
                    <a:pt x="243324" y="0"/>
                    <a:pt x="313504" y="70158"/>
                    <a:pt x="313504" y="156704"/>
                  </a:cubicBezTo>
                  <a:close/>
                </a:path>
              </a:pathLst>
            </a:custGeom>
            <a:solidFill>
              <a:srgbClr val="FFFFFF"/>
            </a:solidFill>
            <a:ln w="207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97E4702-4AAF-4B9C-AE0E-809EB41A3289}"/>
                </a:ext>
              </a:extLst>
            </p:cNvPr>
            <p:cNvSpPr/>
            <p:nvPr/>
          </p:nvSpPr>
          <p:spPr>
            <a:xfrm>
              <a:off x="8502054" y="4452463"/>
              <a:ext cx="255915" cy="255836"/>
            </a:xfrm>
            <a:custGeom>
              <a:avLst/>
              <a:gdLst>
                <a:gd name="connsiteX0" fmla="*/ 255915 w 255915"/>
                <a:gd name="connsiteY0" fmla="*/ 127918 h 255836"/>
                <a:gd name="connsiteX1" fmla="*/ 127958 w 255915"/>
                <a:gd name="connsiteY1" fmla="*/ 255837 h 255836"/>
                <a:gd name="connsiteX2" fmla="*/ 0 w 255915"/>
                <a:gd name="connsiteY2" fmla="*/ 127918 h 255836"/>
                <a:gd name="connsiteX3" fmla="*/ 127958 w 255915"/>
                <a:gd name="connsiteY3" fmla="*/ 0 h 255836"/>
                <a:gd name="connsiteX4" fmla="*/ 255915 w 255915"/>
                <a:gd name="connsiteY4" fmla="*/ 127918 h 25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15" h="255836">
                  <a:moveTo>
                    <a:pt x="255915" y="127918"/>
                  </a:moveTo>
                  <a:cubicBezTo>
                    <a:pt x="255915" y="198566"/>
                    <a:pt x="198627" y="255837"/>
                    <a:pt x="127958" y="255837"/>
                  </a:cubicBezTo>
                  <a:cubicBezTo>
                    <a:pt x="57288" y="255837"/>
                    <a:pt x="0" y="198566"/>
                    <a:pt x="0" y="127918"/>
                  </a:cubicBezTo>
                  <a:cubicBezTo>
                    <a:pt x="0" y="57271"/>
                    <a:pt x="57288" y="0"/>
                    <a:pt x="127958" y="0"/>
                  </a:cubicBezTo>
                  <a:cubicBezTo>
                    <a:pt x="198627" y="0"/>
                    <a:pt x="255915" y="57271"/>
                    <a:pt x="255915" y="127918"/>
                  </a:cubicBezTo>
                  <a:close/>
                </a:path>
              </a:pathLst>
            </a:custGeom>
            <a:noFill/>
            <a:ln w="20768"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6FF8E6A2-2150-422D-B9D8-F48E760241D0}"/>
                </a:ext>
              </a:extLst>
            </p:cNvPr>
            <p:cNvSpPr/>
            <p:nvPr/>
          </p:nvSpPr>
          <p:spPr>
            <a:xfrm>
              <a:off x="8543135" y="4523342"/>
              <a:ext cx="171054" cy="109780"/>
            </a:xfrm>
            <a:custGeom>
              <a:avLst/>
              <a:gdLst>
                <a:gd name="connsiteX0" fmla="*/ 171054 w 171054"/>
                <a:gd name="connsiteY0" fmla="*/ 0 h 109780"/>
                <a:gd name="connsiteX1" fmla="*/ 66527 w 171054"/>
                <a:gd name="connsiteY1" fmla="*/ 109780 h 109780"/>
                <a:gd name="connsiteX2" fmla="*/ 0 w 171054"/>
                <a:gd name="connsiteY2" fmla="*/ 53844 h 109780"/>
              </a:gdLst>
              <a:ahLst/>
              <a:cxnLst>
                <a:cxn ang="0">
                  <a:pos x="connsiteX0" y="connsiteY0"/>
                </a:cxn>
                <a:cxn ang="0">
                  <a:pos x="connsiteX1" y="connsiteY1"/>
                </a:cxn>
                <a:cxn ang="0">
                  <a:pos x="connsiteX2" y="connsiteY2"/>
                </a:cxn>
              </a:cxnLst>
              <a:rect l="l" t="t" r="r" b="b"/>
              <a:pathLst>
                <a:path w="171054" h="109780">
                  <a:moveTo>
                    <a:pt x="171054" y="0"/>
                  </a:moveTo>
                  <a:lnTo>
                    <a:pt x="66527" y="109780"/>
                  </a:lnTo>
                  <a:lnTo>
                    <a:pt x="0" y="53844"/>
                  </a:lnTo>
                </a:path>
              </a:pathLst>
            </a:custGeom>
            <a:noFill/>
            <a:ln w="20768"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231" name="Graphic 5">
            <a:extLst>
              <a:ext uri="{FF2B5EF4-FFF2-40B4-BE49-F238E27FC236}">
                <a16:creationId xmlns:a16="http://schemas.microsoft.com/office/drawing/2014/main" id="{BE40B1C8-28AD-4F20-9FC2-8A9254038716}"/>
              </a:ext>
            </a:extLst>
          </p:cNvPr>
          <p:cNvGrpSpPr/>
          <p:nvPr/>
        </p:nvGrpSpPr>
        <p:grpSpPr>
          <a:xfrm>
            <a:off x="3794492" y="2078350"/>
            <a:ext cx="5109954" cy="3178541"/>
            <a:chOff x="3656738" y="2062625"/>
            <a:chExt cx="5178828" cy="3221383"/>
          </a:xfrm>
        </p:grpSpPr>
        <p:sp>
          <p:nvSpPr>
            <p:cNvPr id="232" name="Freeform: Shape 231">
              <a:extLst>
                <a:ext uri="{FF2B5EF4-FFF2-40B4-BE49-F238E27FC236}">
                  <a16:creationId xmlns:a16="http://schemas.microsoft.com/office/drawing/2014/main" id="{DC12787D-D98A-4955-810F-9B8C2133A4D2}"/>
                </a:ext>
              </a:extLst>
            </p:cNvPr>
            <p:cNvSpPr/>
            <p:nvPr/>
          </p:nvSpPr>
          <p:spPr>
            <a:xfrm>
              <a:off x="3656738" y="2976724"/>
              <a:ext cx="246101" cy="246026"/>
            </a:xfrm>
            <a:custGeom>
              <a:avLst/>
              <a:gdLst>
                <a:gd name="connsiteX0" fmla="*/ 246102 w 246101"/>
                <a:gd name="connsiteY0" fmla="*/ 123013 h 246026"/>
                <a:gd name="connsiteX1" fmla="*/ 123051 w 246101"/>
                <a:gd name="connsiteY1" fmla="*/ 246026 h 246026"/>
                <a:gd name="connsiteX2" fmla="*/ 0 w 246101"/>
                <a:gd name="connsiteY2" fmla="*/ 123013 h 246026"/>
                <a:gd name="connsiteX3" fmla="*/ 123051 w 246101"/>
                <a:gd name="connsiteY3" fmla="*/ 0 h 246026"/>
                <a:gd name="connsiteX4" fmla="*/ 246102 w 246101"/>
                <a:gd name="connsiteY4" fmla="*/ 123013 h 246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01" h="246026">
                  <a:moveTo>
                    <a:pt x="246102" y="123013"/>
                  </a:moveTo>
                  <a:cubicBezTo>
                    <a:pt x="246102" y="190951"/>
                    <a:pt x="191010" y="246026"/>
                    <a:pt x="123051" y="246026"/>
                  </a:cubicBezTo>
                  <a:cubicBezTo>
                    <a:pt x="55092" y="246026"/>
                    <a:pt x="0" y="190951"/>
                    <a:pt x="0" y="123013"/>
                  </a:cubicBezTo>
                  <a:cubicBezTo>
                    <a:pt x="0" y="55075"/>
                    <a:pt x="55092" y="0"/>
                    <a:pt x="123051" y="0"/>
                  </a:cubicBezTo>
                  <a:cubicBezTo>
                    <a:pt x="191010" y="0"/>
                    <a:pt x="246102" y="55075"/>
                    <a:pt x="246102" y="123013"/>
                  </a:cubicBez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BC28843B-E178-482B-8262-FAD5E8948543}"/>
                </a:ext>
              </a:extLst>
            </p:cNvPr>
            <p:cNvSpPr/>
            <p:nvPr/>
          </p:nvSpPr>
          <p:spPr>
            <a:xfrm>
              <a:off x="3694114" y="3067073"/>
              <a:ext cx="57336" cy="112632"/>
            </a:xfrm>
            <a:custGeom>
              <a:avLst/>
              <a:gdLst>
                <a:gd name="connsiteX0" fmla="*/ 5530 w 57336"/>
                <a:gd name="connsiteY0" fmla="*/ 0 h 112632"/>
                <a:gd name="connsiteX1" fmla="*/ 56960 w 57336"/>
                <a:gd name="connsiteY1" fmla="*/ 112491 h 112632"/>
                <a:gd name="connsiteX2" fmla="*/ 57337 w 57336"/>
                <a:gd name="connsiteY2" fmla="*/ 112632 h 112632"/>
              </a:gdLst>
              <a:ahLst/>
              <a:cxnLst>
                <a:cxn ang="0">
                  <a:pos x="connsiteX0" y="connsiteY0"/>
                </a:cxn>
                <a:cxn ang="0">
                  <a:pos x="connsiteX1" y="connsiteY1"/>
                </a:cxn>
                <a:cxn ang="0">
                  <a:pos x="connsiteX2" y="connsiteY2"/>
                </a:cxn>
              </a:cxnLst>
              <a:rect l="l" t="t" r="r" b="b"/>
              <a:pathLst>
                <a:path w="57336" h="112632">
                  <a:moveTo>
                    <a:pt x="5530" y="0"/>
                  </a:moveTo>
                  <a:cubicBezTo>
                    <a:pt x="-11340" y="45262"/>
                    <a:pt x="11684" y="95627"/>
                    <a:pt x="56960" y="112491"/>
                  </a:cubicBezTo>
                  <a:cubicBezTo>
                    <a:pt x="57086" y="112541"/>
                    <a:pt x="57211" y="112586"/>
                    <a:pt x="57337" y="112632"/>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69A7BA21-D941-43FA-B4DB-34619F91D7CC}"/>
                </a:ext>
              </a:extLst>
            </p:cNvPr>
            <p:cNvSpPr/>
            <p:nvPr/>
          </p:nvSpPr>
          <p:spPr>
            <a:xfrm>
              <a:off x="3781653" y="3082207"/>
              <a:ext cx="87485" cy="102669"/>
            </a:xfrm>
            <a:custGeom>
              <a:avLst/>
              <a:gdLst>
                <a:gd name="connsiteX0" fmla="*/ 86155 w 87485"/>
                <a:gd name="connsiteY0" fmla="*/ 0 h 102669"/>
                <a:gd name="connsiteX1" fmla="*/ 87486 w 87485"/>
                <a:gd name="connsiteY1" fmla="*/ 15210 h 102669"/>
                <a:gd name="connsiteX2" fmla="*/ 0 w 87485"/>
                <a:gd name="connsiteY2" fmla="*/ 102669 h 102669"/>
              </a:gdLst>
              <a:ahLst/>
              <a:cxnLst>
                <a:cxn ang="0">
                  <a:pos x="connsiteX0" y="connsiteY0"/>
                </a:cxn>
                <a:cxn ang="0">
                  <a:pos x="connsiteX1" y="connsiteY1"/>
                </a:cxn>
                <a:cxn ang="0">
                  <a:pos x="connsiteX2" y="connsiteY2"/>
                </a:cxn>
              </a:cxnLst>
              <a:rect l="l" t="t" r="r" b="b"/>
              <a:pathLst>
                <a:path w="87485" h="102669">
                  <a:moveTo>
                    <a:pt x="86155" y="0"/>
                  </a:moveTo>
                  <a:cubicBezTo>
                    <a:pt x="87033" y="5023"/>
                    <a:pt x="87478" y="10111"/>
                    <a:pt x="87486" y="15210"/>
                  </a:cubicBezTo>
                  <a:cubicBezTo>
                    <a:pt x="87486" y="63514"/>
                    <a:pt x="48319" y="102669"/>
                    <a:pt x="0" y="102669"/>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57CEF311-1260-4452-80D3-7708E58FD7E2}"/>
                </a:ext>
              </a:extLst>
            </p:cNvPr>
            <p:cNvSpPr/>
            <p:nvPr/>
          </p:nvSpPr>
          <p:spPr>
            <a:xfrm>
              <a:off x="3713185" y="3010000"/>
              <a:ext cx="141004" cy="38630"/>
            </a:xfrm>
            <a:custGeom>
              <a:avLst/>
              <a:gdLst>
                <a:gd name="connsiteX0" fmla="*/ 0 w 141004"/>
                <a:gd name="connsiteY0" fmla="*/ 32964 h 38630"/>
                <a:gd name="connsiteX1" fmla="*/ 122941 w 141004"/>
                <a:gd name="connsiteY1" fmla="*/ 19058 h 38630"/>
                <a:gd name="connsiteX2" fmla="*/ 141005 w 141004"/>
                <a:gd name="connsiteY2" fmla="*/ 38630 h 38630"/>
              </a:gdLst>
              <a:ahLst/>
              <a:cxnLst>
                <a:cxn ang="0">
                  <a:pos x="connsiteX0" y="connsiteY0"/>
                </a:cxn>
                <a:cxn ang="0">
                  <a:pos x="connsiteX1" y="connsiteY1"/>
                </a:cxn>
                <a:cxn ang="0">
                  <a:pos x="connsiteX2" y="connsiteY2"/>
                </a:cxn>
              </a:cxnLst>
              <a:rect l="l" t="t" r="r" b="b"/>
              <a:pathLst>
                <a:path w="141004" h="38630">
                  <a:moveTo>
                    <a:pt x="0" y="32964"/>
                  </a:moveTo>
                  <a:cubicBezTo>
                    <a:pt x="30107" y="-4814"/>
                    <a:pt x="85150" y="-11039"/>
                    <a:pt x="122941" y="19058"/>
                  </a:cubicBezTo>
                  <a:cubicBezTo>
                    <a:pt x="129924" y="24621"/>
                    <a:pt x="136018" y="31223"/>
                    <a:pt x="141005" y="38630"/>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11F487E6-DFB0-44E9-93E5-B7FD2C30E376}"/>
                </a:ext>
              </a:extLst>
            </p:cNvPr>
            <p:cNvSpPr/>
            <p:nvPr/>
          </p:nvSpPr>
          <p:spPr>
            <a:xfrm>
              <a:off x="3670279" y="3061825"/>
              <a:ext cx="45454" cy="32131"/>
            </a:xfrm>
            <a:custGeom>
              <a:avLst/>
              <a:gdLst>
                <a:gd name="connsiteX0" fmla="*/ 0 w 45454"/>
                <a:gd name="connsiteY0" fmla="*/ 20648 h 32131"/>
                <a:gd name="connsiteX1" fmla="*/ 31685 w 45454"/>
                <a:gd name="connsiteY1" fmla="*/ 0 h 32131"/>
                <a:gd name="connsiteX2" fmla="*/ 45454 w 45454"/>
                <a:gd name="connsiteY2" fmla="*/ 32132 h 32131"/>
              </a:gdLst>
              <a:ahLst/>
              <a:cxnLst>
                <a:cxn ang="0">
                  <a:pos x="connsiteX0" y="connsiteY0"/>
                </a:cxn>
                <a:cxn ang="0">
                  <a:pos x="connsiteX1" y="connsiteY1"/>
                </a:cxn>
                <a:cxn ang="0">
                  <a:pos x="connsiteX2" y="connsiteY2"/>
                </a:cxn>
              </a:cxnLst>
              <a:rect l="l" t="t" r="r" b="b"/>
              <a:pathLst>
                <a:path w="45454" h="32131">
                  <a:moveTo>
                    <a:pt x="0" y="20648"/>
                  </a:moveTo>
                  <a:lnTo>
                    <a:pt x="31685" y="0"/>
                  </a:lnTo>
                  <a:lnTo>
                    <a:pt x="45454" y="32132"/>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B9995406-D31D-4734-8870-DD1A794AC4DB}"/>
                </a:ext>
              </a:extLst>
            </p:cNvPr>
            <p:cNvSpPr/>
            <p:nvPr/>
          </p:nvSpPr>
          <p:spPr>
            <a:xfrm>
              <a:off x="3821858" y="3017373"/>
              <a:ext cx="37923" cy="37569"/>
            </a:xfrm>
            <a:custGeom>
              <a:avLst/>
              <a:gdLst>
                <a:gd name="connsiteX0" fmla="*/ 37923 w 37923"/>
                <a:gd name="connsiteY0" fmla="*/ 0 h 37569"/>
                <a:gd name="connsiteX1" fmla="*/ 33473 w 37923"/>
                <a:gd name="connsiteY1" fmla="*/ 37569 h 37569"/>
                <a:gd name="connsiteX2" fmla="*/ 0 w 37923"/>
                <a:gd name="connsiteY2" fmla="*/ 27531 h 37569"/>
              </a:gdLst>
              <a:ahLst/>
              <a:cxnLst>
                <a:cxn ang="0">
                  <a:pos x="connsiteX0" y="connsiteY0"/>
                </a:cxn>
                <a:cxn ang="0">
                  <a:pos x="connsiteX1" y="connsiteY1"/>
                </a:cxn>
                <a:cxn ang="0">
                  <a:pos x="connsiteX2" y="connsiteY2"/>
                </a:cxn>
              </a:cxnLst>
              <a:rect l="l" t="t" r="r" b="b"/>
              <a:pathLst>
                <a:path w="37923" h="37569">
                  <a:moveTo>
                    <a:pt x="37923" y="0"/>
                  </a:moveTo>
                  <a:lnTo>
                    <a:pt x="33473" y="37569"/>
                  </a:lnTo>
                  <a:lnTo>
                    <a:pt x="0" y="27531"/>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CDF637B9-4AC1-4457-96C1-BF58CD4A7A60}"/>
                </a:ext>
              </a:extLst>
            </p:cNvPr>
            <p:cNvSpPr/>
            <p:nvPr/>
          </p:nvSpPr>
          <p:spPr>
            <a:xfrm>
              <a:off x="3773893" y="3160008"/>
              <a:ext cx="32331" cy="45934"/>
            </a:xfrm>
            <a:custGeom>
              <a:avLst/>
              <a:gdLst>
                <a:gd name="connsiteX0" fmla="*/ 32332 w 32331"/>
                <a:gd name="connsiteY0" fmla="*/ 45935 h 45934"/>
                <a:gd name="connsiteX1" fmla="*/ 0 w 32331"/>
                <a:gd name="connsiteY1" fmla="*/ 26314 h 45934"/>
                <a:gd name="connsiteX2" fmla="*/ 23051 w 32331"/>
                <a:gd name="connsiteY2" fmla="*/ 0 h 45934"/>
              </a:gdLst>
              <a:ahLst/>
              <a:cxnLst>
                <a:cxn ang="0">
                  <a:pos x="connsiteX0" y="connsiteY0"/>
                </a:cxn>
                <a:cxn ang="0">
                  <a:pos x="connsiteX1" y="connsiteY1"/>
                </a:cxn>
                <a:cxn ang="0">
                  <a:pos x="connsiteX2" y="connsiteY2"/>
                </a:cxn>
              </a:cxnLst>
              <a:rect l="l" t="t" r="r" b="b"/>
              <a:pathLst>
                <a:path w="32331" h="45934">
                  <a:moveTo>
                    <a:pt x="32332" y="45935"/>
                  </a:moveTo>
                  <a:lnTo>
                    <a:pt x="0" y="26314"/>
                  </a:lnTo>
                  <a:lnTo>
                    <a:pt x="23051" y="0"/>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C04BE57-F4E4-45AF-B693-4D32BA890F9D}"/>
                </a:ext>
              </a:extLst>
            </p:cNvPr>
            <p:cNvSpPr/>
            <p:nvPr/>
          </p:nvSpPr>
          <p:spPr>
            <a:xfrm>
              <a:off x="4262103" y="2062625"/>
              <a:ext cx="246101" cy="246026"/>
            </a:xfrm>
            <a:custGeom>
              <a:avLst/>
              <a:gdLst>
                <a:gd name="connsiteX0" fmla="*/ 246102 w 246101"/>
                <a:gd name="connsiteY0" fmla="*/ 123013 h 246026"/>
                <a:gd name="connsiteX1" fmla="*/ 123051 w 246101"/>
                <a:gd name="connsiteY1" fmla="*/ 246026 h 246026"/>
                <a:gd name="connsiteX2" fmla="*/ 0 w 246101"/>
                <a:gd name="connsiteY2" fmla="*/ 123013 h 246026"/>
                <a:gd name="connsiteX3" fmla="*/ 123051 w 246101"/>
                <a:gd name="connsiteY3" fmla="*/ 0 h 246026"/>
                <a:gd name="connsiteX4" fmla="*/ 246102 w 246101"/>
                <a:gd name="connsiteY4" fmla="*/ 123013 h 246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01" h="246026">
                  <a:moveTo>
                    <a:pt x="246102" y="123013"/>
                  </a:moveTo>
                  <a:cubicBezTo>
                    <a:pt x="246102" y="190951"/>
                    <a:pt x="191010" y="246026"/>
                    <a:pt x="123051" y="246026"/>
                  </a:cubicBezTo>
                  <a:cubicBezTo>
                    <a:pt x="55092" y="246026"/>
                    <a:pt x="0" y="190951"/>
                    <a:pt x="0" y="123013"/>
                  </a:cubicBezTo>
                  <a:cubicBezTo>
                    <a:pt x="0" y="55075"/>
                    <a:pt x="55092" y="0"/>
                    <a:pt x="123051" y="0"/>
                  </a:cubicBezTo>
                  <a:cubicBezTo>
                    <a:pt x="191010" y="0"/>
                    <a:pt x="246102" y="55075"/>
                    <a:pt x="246102" y="123013"/>
                  </a:cubicBez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2E95BBF8-7878-46A2-AA1A-67D25E612E1F}"/>
                </a:ext>
              </a:extLst>
            </p:cNvPr>
            <p:cNvSpPr/>
            <p:nvPr/>
          </p:nvSpPr>
          <p:spPr>
            <a:xfrm>
              <a:off x="4299432" y="2152974"/>
              <a:ext cx="57308" cy="112670"/>
            </a:xfrm>
            <a:custGeom>
              <a:avLst/>
              <a:gdLst>
                <a:gd name="connsiteX0" fmla="*/ 5463 w 57308"/>
                <a:gd name="connsiteY0" fmla="*/ 0 h 112670"/>
                <a:gd name="connsiteX1" fmla="*/ 57308 w 57308"/>
                <a:gd name="connsiteY1" fmla="*/ 112670 h 112670"/>
              </a:gdLst>
              <a:ahLst/>
              <a:cxnLst>
                <a:cxn ang="0">
                  <a:pos x="connsiteX0" y="connsiteY0"/>
                </a:cxn>
                <a:cxn ang="0">
                  <a:pos x="connsiteX1" y="connsiteY1"/>
                </a:cxn>
              </a:cxnLst>
              <a:rect l="l" t="t" r="r" b="b"/>
              <a:pathLst>
                <a:path w="57308" h="112670">
                  <a:moveTo>
                    <a:pt x="5463" y="0"/>
                  </a:moveTo>
                  <a:cubicBezTo>
                    <a:pt x="-11327" y="45425"/>
                    <a:pt x="11880" y="95855"/>
                    <a:pt x="57308" y="112670"/>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54DA9542-E006-4F3E-9EDE-4DB60C9D1B8C}"/>
                </a:ext>
              </a:extLst>
            </p:cNvPr>
            <p:cNvSpPr/>
            <p:nvPr/>
          </p:nvSpPr>
          <p:spPr>
            <a:xfrm>
              <a:off x="4387056" y="2168146"/>
              <a:ext cx="87485" cy="102669"/>
            </a:xfrm>
            <a:custGeom>
              <a:avLst/>
              <a:gdLst>
                <a:gd name="connsiteX0" fmla="*/ 86117 w 87485"/>
                <a:gd name="connsiteY0" fmla="*/ 0 h 102669"/>
                <a:gd name="connsiteX1" fmla="*/ 87486 w 87485"/>
                <a:gd name="connsiteY1" fmla="*/ 15210 h 102669"/>
                <a:gd name="connsiteX2" fmla="*/ 0 w 87485"/>
                <a:gd name="connsiteY2" fmla="*/ 102669 h 102669"/>
              </a:gdLst>
              <a:ahLst/>
              <a:cxnLst>
                <a:cxn ang="0">
                  <a:pos x="connsiteX0" y="connsiteY0"/>
                </a:cxn>
                <a:cxn ang="0">
                  <a:pos x="connsiteX1" y="connsiteY1"/>
                </a:cxn>
                <a:cxn ang="0">
                  <a:pos x="connsiteX2" y="connsiteY2"/>
                </a:cxn>
              </a:cxnLst>
              <a:rect l="l" t="t" r="r" b="b"/>
              <a:pathLst>
                <a:path w="87485" h="102669">
                  <a:moveTo>
                    <a:pt x="86117" y="0"/>
                  </a:moveTo>
                  <a:cubicBezTo>
                    <a:pt x="87030" y="5019"/>
                    <a:pt x="87486" y="10111"/>
                    <a:pt x="87486" y="15210"/>
                  </a:cubicBezTo>
                  <a:cubicBezTo>
                    <a:pt x="87486" y="63514"/>
                    <a:pt x="48319" y="102669"/>
                    <a:pt x="0" y="102669"/>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8380C34-F567-4656-BB2D-0E4F0BD10148}"/>
                </a:ext>
              </a:extLst>
            </p:cNvPr>
            <p:cNvSpPr/>
            <p:nvPr/>
          </p:nvSpPr>
          <p:spPr>
            <a:xfrm>
              <a:off x="4318551" y="2096015"/>
              <a:ext cx="141004" cy="38630"/>
            </a:xfrm>
            <a:custGeom>
              <a:avLst/>
              <a:gdLst>
                <a:gd name="connsiteX0" fmla="*/ 0 w 141004"/>
                <a:gd name="connsiteY0" fmla="*/ 32965 h 38630"/>
                <a:gd name="connsiteX1" fmla="*/ 122941 w 141004"/>
                <a:gd name="connsiteY1" fmla="*/ 19059 h 38630"/>
                <a:gd name="connsiteX2" fmla="*/ 141005 w 141004"/>
                <a:gd name="connsiteY2" fmla="*/ 38631 h 38630"/>
              </a:gdLst>
              <a:ahLst/>
              <a:cxnLst>
                <a:cxn ang="0">
                  <a:pos x="connsiteX0" y="connsiteY0"/>
                </a:cxn>
                <a:cxn ang="0">
                  <a:pos x="connsiteX1" y="connsiteY1"/>
                </a:cxn>
                <a:cxn ang="0">
                  <a:pos x="connsiteX2" y="connsiteY2"/>
                </a:cxn>
              </a:cxnLst>
              <a:rect l="l" t="t" r="r" b="b"/>
              <a:pathLst>
                <a:path w="141004" h="38630">
                  <a:moveTo>
                    <a:pt x="0" y="32965"/>
                  </a:moveTo>
                  <a:cubicBezTo>
                    <a:pt x="30107" y="-4814"/>
                    <a:pt x="85150" y="-11040"/>
                    <a:pt x="122941" y="19059"/>
                  </a:cubicBezTo>
                  <a:cubicBezTo>
                    <a:pt x="129924" y="24622"/>
                    <a:pt x="136018" y="31223"/>
                    <a:pt x="141005" y="38631"/>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8A2ADD1-F1F3-4261-AF9C-98F3CC0ED7C6}"/>
                </a:ext>
              </a:extLst>
            </p:cNvPr>
            <p:cNvSpPr/>
            <p:nvPr/>
          </p:nvSpPr>
          <p:spPr>
            <a:xfrm>
              <a:off x="4275644" y="2147764"/>
              <a:ext cx="45454" cy="32131"/>
            </a:xfrm>
            <a:custGeom>
              <a:avLst/>
              <a:gdLst>
                <a:gd name="connsiteX0" fmla="*/ 0 w 45454"/>
                <a:gd name="connsiteY0" fmla="*/ 20648 h 32131"/>
                <a:gd name="connsiteX1" fmla="*/ 31685 w 45454"/>
                <a:gd name="connsiteY1" fmla="*/ 0 h 32131"/>
                <a:gd name="connsiteX2" fmla="*/ 45455 w 45454"/>
                <a:gd name="connsiteY2" fmla="*/ 32132 h 32131"/>
              </a:gdLst>
              <a:ahLst/>
              <a:cxnLst>
                <a:cxn ang="0">
                  <a:pos x="connsiteX0" y="connsiteY0"/>
                </a:cxn>
                <a:cxn ang="0">
                  <a:pos x="connsiteX1" y="connsiteY1"/>
                </a:cxn>
                <a:cxn ang="0">
                  <a:pos x="connsiteX2" y="connsiteY2"/>
                </a:cxn>
              </a:cxnLst>
              <a:rect l="l" t="t" r="r" b="b"/>
              <a:pathLst>
                <a:path w="45454" h="32131">
                  <a:moveTo>
                    <a:pt x="0" y="20648"/>
                  </a:moveTo>
                  <a:lnTo>
                    <a:pt x="31685" y="0"/>
                  </a:lnTo>
                  <a:lnTo>
                    <a:pt x="45455" y="32132"/>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412BE213-06B2-41F7-AF85-2F5C47C69983}"/>
                </a:ext>
              </a:extLst>
            </p:cNvPr>
            <p:cNvSpPr/>
            <p:nvPr/>
          </p:nvSpPr>
          <p:spPr>
            <a:xfrm>
              <a:off x="4427223" y="2103312"/>
              <a:ext cx="37961" cy="37531"/>
            </a:xfrm>
            <a:custGeom>
              <a:avLst/>
              <a:gdLst>
                <a:gd name="connsiteX0" fmla="*/ 37961 w 37961"/>
                <a:gd name="connsiteY0" fmla="*/ 0 h 37531"/>
                <a:gd name="connsiteX1" fmla="*/ 33511 w 37961"/>
                <a:gd name="connsiteY1" fmla="*/ 37531 h 37531"/>
                <a:gd name="connsiteX2" fmla="*/ 0 w 37961"/>
                <a:gd name="connsiteY2" fmla="*/ 27531 h 37531"/>
              </a:gdLst>
              <a:ahLst/>
              <a:cxnLst>
                <a:cxn ang="0">
                  <a:pos x="connsiteX0" y="connsiteY0"/>
                </a:cxn>
                <a:cxn ang="0">
                  <a:pos x="connsiteX1" y="connsiteY1"/>
                </a:cxn>
                <a:cxn ang="0">
                  <a:pos x="connsiteX2" y="connsiteY2"/>
                </a:cxn>
              </a:cxnLst>
              <a:rect l="l" t="t" r="r" b="b"/>
              <a:pathLst>
                <a:path w="37961" h="37531">
                  <a:moveTo>
                    <a:pt x="37961" y="0"/>
                  </a:moveTo>
                  <a:lnTo>
                    <a:pt x="33511" y="37531"/>
                  </a:lnTo>
                  <a:lnTo>
                    <a:pt x="0" y="27531"/>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D77C1B73-BC0D-4EC5-AC7B-2B63B742CB51}"/>
                </a:ext>
              </a:extLst>
            </p:cNvPr>
            <p:cNvSpPr/>
            <p:nvPr/>
          </p:nvSpPr>
          <p:spPr>
            <a:xfrm>
              <a:off x="4379258" y="2245908"/>
              <a:ext cx="32331" cy="45973"/>
            </a:xfrm>
            <a:custGeom>
              <a:avLst/>
              <a:gdLst>
                <a:gd name="connsiteX0" fmla="*/ 32332 w 32331"/>
                <a:gd name="connsiteY0" fmla="*/ 45973 h 45973"/>
                <a:gd name="connsiteX1" fmla="*/ 0 w 32331"/>
                <a:gd name="connsiteY1" fmla="*/ 26314 h 45973"/>
                <a:gd name="connsiteX2" fmla="*/ 23051 w 32331"/>
                <a:gd name="connsiteY2" fmla="*/ 0 h 45973"/>
              </a:gdLst>
              <a:ahLst/>
              <a:cxnLst>
                <a:cxn ang="0">
                  <a:pos x="connsiteX0" y="connsiteY0"/>
                </a:cxn>
                <a:cxn ang="0">
                  <a:pos x="connsiteX1" y="connsiteY1"/>
                </a:cxn>
                <a:cxn ang="0">
                  <a:pos x="connsiteX2" y="connsiteY2"/>
                </a:cxn>
              </a:cxnLst>
              <a:rect l="l" t="t" r="r" b="b"/>
              <a:pathLst>
                <a:path w="32331" h="45973">
                  <a:moveTo>
                    <a:pt x="32332" y="45973"/>
                  </a:moveTo>
                  <a:lnTo>
                    <a:pt x="0" y="26314"/>
                  </a:lnTo>
                  <a:lnTo>
                    <a:pt x="23051" y="0"/>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9A27F9CD-FC39-42DA-BDE9-E5D185966C6B}"/>
                </a:ext>
              </a:extLst>
            </p:cNvPr>
            <p:cNvSpPr/>
            <p:nvPr/>
          </p:nvSpPr>
          <p:spPr>
            <a:xfrm>
              <a:off x="6950053" y="3483568"/>
              <a:ext cx="246101" cy="246026"/>
            </a:xfrm>
            <a:custGeom>
              <a:avLst/>
              <a:gdLst>
                <a:gd name="connsiteX0" fmla="*/ 246102 w 246101"/>
                <a:gd name="connsiteY0" fmla="*/ 123013 h 246026"/>
                <a:gd name="connsiteX1" fmla="*/ 123051 w 246101"/>
                <a:gd name="connsiteY1" fmla="*/ 246026 h 246026"/>
                <a:gd name="connsiteX2" fmla="*/ 0 w 246101"/>
                <a:gd name="connsiteY2" fmla="*/ 123013 h 246026"/>
                <a:gd name="connsiteX3" fmla="*/ 123051 w 246101"/>
                <a:gd name="connsiteY3" fmla="*/ 0 h 246026"/>
                <a:gd name="connsiteX4" fmla="*/ 246102 w 246101"/>
                <a:gd name="connsiteY4" fmla="*/ 123013 h 246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01" h="246026">
                  <a:moveTo>
                    <a:pt x="246102" y="123013"/>
                  </a:moveTo>
                  <a:cubicBezTo>
                    <a:pt x="246102" y="190951"/>
                    <a:pt x="191010" y="246026"/>
                    <a:pt x="123051" y="246026"/>
                  </a:cubicBezTo>
                  <a:cubicBezTo>
                    <a:pt x="55092" y="246026"/>
                    <a:pt x="0" y="190951"/>
                    <a:pt x="0" y="123013"/>
                  </a:cubicBezTo>
                  <a:cubicBezTo>
                    <a:pt x="0" y="55075"/>
                    <a:pt x="55092" y="0"/>
                    <a:pt x="123051" y="0"/>
                  </a:cubicBezTo>
                  <a:cubicBezTo>
                    <a:pt x="191010" y="0"/>
                    <a:pt x="246102" y="55075"/>
                    <a:pt x="246102" y="123013"/>
                  </a:cubicBez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7D602FAC-4D48-4892-B8DA-822F71393AF4}"/>
                </a:ext>
              </a:extLst>
            </p:cNvPr>
            <p:cNvSpPr/>
            <p:nvPr/>
          </p:nvSpPr>
          <p:spPr>
            <a:xfrm>
              <a:off x="6987308" y="3573955"/>
              <a:ext cx="57343" cy="112632"/>
            </a:xfrm>
            <a:custGeom>
              <a:avLst/>
              <a:gdLst>
                <a:gd name="connsiteX0" fmla="*/ 5537 w 57343"/>
                <a:gd name="connsiteY0" fmla="*/ 0 h 112632"/>
                <a:gd name="connsiteX1" fmla="*/ 56963 w 57343"/>
                <a:gd name="connsiteY1" fmla="*/ 112491 h 112632"/>
                <a:gd name="connsiteX2" fmla="*/ 57344 w 57343"/>
                <a:gd name="connsiteY2" fmla="*/ 112632 h 112632"/>
              </a:gdLst>
              <a:ahLst/>
              <a:cxnLst>
                <a:cxn ang="0">
                  <a:pos x="connsiteX0" y="connsiteY0"/>
                </a:cxn>
                <a:cxn ang="0">
                  <a:pos x="connsiteX1" y="connsiteY1"/>
                </a:cxn>
                <a:cxn ang="0">
                  <a:pos x="connsiteX2" y="connsiteY2"/>
                </a:cxn>
              </a:cxnLst>
              <a:rect l="l" t="t" r="r" b="b"/>
              <a:pathLst>
                <a:path w="57343" h="112632">
                  <a:moveTo>
                    <a:pt x="5537" y="0"/>
                  </a:moveTo>
                  <a:cubicBezTo>
                    <a:pt x="-11352" y="45262"/>
                    <a:pt x="11699" y="95627"/>
                    <a:pt x="56963" y="112491"/>
                  </a:cubicBezTo>
                  <a:cubicBezTo>
                    <a:pt x="57077" y="112541"/>
                    <a:pt x="57229" y="112586"/>
                    <a:pt x="57344" y="112632"/>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4E000EF0-077D-4062-AB9B-A9A5233BC96A}"/>
                </a:ext>
              </a:extLst>
            </p:cNvPr>
            <p:cNvSpPr/>
            <p:nvPr/>
          </p:nvSpPr>
          <p:spPr>
            <a:xfrm>
              <a:off x="7074892" y="3589166"/>
              <a:ext cx="87485" cy="102669"/>
            </a:xfrm>
            <a:custGeom>
              <a:avLst/>
              <a:gdLst>
                <a:gd name="connsiteX0" fmla="*/ 86155 w 87485"/>
                <a:gd name="connsiteY0" fmla="*/ 0 h 102669"/>
                <a:gd name="connsiteX1" fmla="*/ 87486 w 87485"/>
                <a:gd name="connsiteY1" fmla="*/ 15210 h 102669"/>
                <a:gd name="connsiteX2" fmla="*/ 0 w 87485"/>
                <a:gd name="connsiteY2" fmla="*/ 102669 h 102669"/>
              </a:gdLst>
              <a:ahLst/>
              <a:cxnLst>
                <a:cxn ang="0">
                  <a:pos x="connsiteX0" y="connsiteY0"/>
                </a:cxn>
                <a:cxn ang="0">
                  <a:pos x="connsiteX1" y="connsiteY1"/>
                </a:cxn>
                <a:cxn ang="0">
                  <a:pos x="connsiteX2" y="connsiteY2"/>
                </a:cxn>
              </a:cxnLst>
              <a:rect l="l" t="t" r="r" b="b"/>
              <a:pathLst>
                <a:path w="87485" h="102669">
                  <a:moveTo>
                    <a:pt x="86155" y="0"/>
                  </a:moveTo>
                  <a:cubicBezTo>
                    <a:pt x="87030" y="5023"/>
                    <a:pt x="87486" y="10111"/>
                    <a:pt x="87486" y="15210"/>
                  </a:cubicBezTo>
                  <a:cubicBezTo>
                    <a:pt x="87486" y="63514"/>
                    <a:pt x="48308" y="102669"/>
                    <a:pt x="0" y="102669"/>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9ECD1D83-169D-445B-827E-3F360F25FFA4}"/>
                </a:ext>
              </a:extLst>
            </p:cNvPr>
            <p:cNvSpPr/>
            <p:nvPr/>
          </p:nvSpPr>
          <p:spPr>
            <a:xfrm>
              <a:off x="7006500" y="3516865"/>
              <a:ext cx="141004" cy="38609"/>
            </a:xfrm>
            <a:custGeom>
              <a:avLst/>
              <a:gdLst>
                <a:gd name="connsiteX0" fmla="*/ 0 w 141004"/>
                <a:gd name="connsiteY0" fmla="*/ 32982 h 38609"/>
                <a:gd name="connsiteX1" fmla="*/ 122937 w 141004"/>
                <a:gd name="connsiteY1" fmla="*/ 19046 h 38609"/>
                <a:gd name="connsiteX2" fmla="*/ 141004 w 141004"/>
                <a:gd name="connsiteY2" fmla="*/ 38610 h 38609"/>
              </a:gdLst>
              <a:ahLst/>
              <a:cxnLst>
                <a:cxn ang="0">
                  <a:pos x="connsiteX0" y="connsiteY0"/>
                </a:cxn>
                <a:cxn ang="0">
                  <a:pos x="connsiteX1" y="connsiteY1"/>
                </a:cxn>
                <a:cxn ang="0">
                  <a:pos x="connsiteX2" y="connsiteY2"/>
                </a:cxn>
              </a:cxnLst>
              <a:rect l="l" t="t" r="r" b="b"/>
              <a:pathLst>
                <a:path w="141004" h="38609">
                  <a:moveTo>
                    <a:pt x="0" y="32982"/>
                  </a:moveTo>
                  <a:cubicBezTo>
                    <a:pt x="30088" y="-4804"/>
                    <a:pt x="85128" y="-11044"/>
                    <a:pt x="122937" y="19046"/>
                  </a:cubicBezTo>
                  <a:cubicBezTo>
                    <a:pt x="129936" y="24605"/>
                    <a:pt x="136022" y="31202"/>
                    <a:pt x="141004" y="38610"/>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8C4A9A80-8C03-4440-BA76-6F0F402087EF}"/>
                </a:ext>
              </a:extLst>
            </p:cNvPr>
            <p:cNvSpPr/>
            <p:nvPr/>
          </p:nvSpPr>
          <p:spPr>
            <a:xfrm>
              <a:off x="6963594" y="3568708"/>
              <a:ext cx="45454" cy="32131"/>
            </a:xfrm>
            <a:custGeom>
              <a:avLst/>
              <a:gdLst>
                <a:gd name="connsiteX0" fmla="*/ 0 w 45454"/>
                <a:gd name="connsiteY0" fmla="*/ 20648 h 32131"/>
                <a:gd name="connsiteX1" fmla="*/ 31685 w 45454"/>
                <a:gd name="connsiteY1" fmla="*/ 0 h 32131"/>
                <a:gd name="connsiteX2" fmla="*/ 45455 w 45454"/>
                <a:gd name="connsiteY2" fmla="*/ 32132 h 32131"/>
              </a:gdLst>
              <a:ahLst/>
              <a:cxnLst>
                <a:cxn ang="0">
                  <a:pos x="connsiteX0" y="connsiteY0"/>
                </a:cxn>
                <a:cxn ang="0">
                  <a:pos x="connsiteX1" y="connsiteY1"/>
                </a:cxn>
                <a:cxn ang="0">
                  <a:pos x="connsiteX2" y="connsiteY2"/>
                </a:cxn>
              </a:cxnLst>
              <a:rect l="l" t="t" r="r" b="b"/>
              <a:pathLst>
                <a:path w="45454" h="32131">
                  <a:moveTo>
                    <a:pt x="0" y="20648"/>
                  </a:moveTo>
                  <a:lnTo>
                    <a:pt x="31685" y="0"/>
                  </a:lnTo>
                  <a:lnTo>
                    <a:pt x="45455" y="32132"/>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15F37C6D-DE78-416B-9141-E2671DCC20F4}"/>
                </a:ext>
              </a:extLst>
            </p:cNvPr>
            <p:cNvSpPr/>
            <p:nvPr/>
          </p:nvSpPr>
          <p:spPr>
            <a:xfrm>
              <a:off x="7115135" y="3524256"/>
              <a:ext cx="37961" cy="37569"/>
            </a:xfrm>
            <a:custGeom>
              <a:avLst/>
              <a:gdLst>
                <a:gd name="connsiteX0" fmla="*/ 37961 w 37961"/>
                <a:gd name="connsiteY0" fmla="*/ 0 h 37569"/>
                <a:gd name="connsiteX1" fmla="*/ 33511 w 37961"/>
                <a:gd name="connsiteY1" fmla="*/ 37569 h 37569"/>
                <a:gd name="connsiteX2" fmla="*/ 0 w 37961"/>
                <a:gd name="connsiteY2" fmla="*/ 27531 h 37569"/>
              </a:gdLst>
              <a:ahLst/>
              <a:cxnLst>
                <a:cxn ang="0">
                  <a:pos x="connsiteX0" y="connsiteY0"/>
                </a:cxn>
                <a:cxn ang="0">
                  <a:pos x="connsiteX1" y="connsiteY1"/>
                </a:cxn>
                <a:cxn ang="0">
                  <a:pos x="connsiteX2" y="connsiteY2"/>
                </a:cxn>
              </a:cxnLst>
              <a:rect l="l" t="t" r="r" b="b"/>
              <a:pathLst>
                <a:path w="37961" h="37569">
                  <a:moveTo>
                    <a:pt x="37961" y="0"/>
                  </a:moveTo>
                  <a:lnTo>
                    <a:pt x="33511" y="37569"/>
                  </a:lnTo>
                  <a:lnTo>
                    <a:pt x="0" y="27531"/>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D3A07937-75FB-4DDF-A7C0-64622F5522D5}"/>
                </a:ext>
              </a:extLst>
            </p:cNvPr>
            <p:cNvSpPr/>
            <p:nvPr/>
          </p:nvSpPr>
          <p:spPr>
            <a:xfrm>
              <a:off x="7067208" y="3666852"/>
              <a:ext cx="32331" cy="45973"/>
            </a:xfrm>
            <a:custGeom>
              <a:avLst/>
              <a:gdLst>
                <a:gd name="connsiteX0" fmla="*/ 32332 w 32331"/>
                <a:gd name="connsiteY0" fmla="*/ 45973 h 45973"/>
                <a:gd name="connsiteX1" fmla="*/ 0 w 32331"/>
                <a:gd name="connsiteY1" fmla="*/ 26314 h 45973"/>
                <a:gd name="connsiteX2" fmla="*/ 23051 w 32331"/>
                <a:gd name="connsiteY2" fmla="*/ 0 h 45973"/>
              </a:gdLst>
              <a:ahLst/>
              <a:cxnLst>
                <a:cxn ang="0">
                  <a:pos x="connsiteX0" y="connsiteY0"/>
                </a:cxn>
                <a:cxn ang="0">
                  <a:pos x="connsiteX1" y="connsiteY1"/>
                </a:cxn>
                <a:cxn ang="0">
                  <a:pos x="connsiteX2" y="connsiteY2"/>
                </a:cxn>
              </a:cxnLst>
              <a:rect l="l" t="t" r="r" b="b"/>
              <a:pathLst>
                <a:path w="32331" h="45973">
                  <a:moveTo>
                    <a:pt x="32332" y="45973"/>
                  </a:moveTo>
                  <a:lnTo>
                    <a:pt x="0" y="26314"/>
                  </a:lnTo>
                  <a:lnTo>
                    <a:pt x="23051" y="0"/>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E0362F4A-8188-4123-84FC-DF79CE31B73D}"/>
                </a:ext>
              </a:extLst>
            </p:cNvPr>
            <p:cNvSpPr/>
            <p:nvPr/>
          </p:nvSpPr>
          <p:spPr>
            <a:xfrm>
              <a:off x="5641567" y="5037982"/>
              <a:ext cx="246101" cy="246026"/>
            </a:xfrm>
            <a:custGeom>
              <a:avLst/>
              <a:gdLst>
                <a:gd name="connsiteX0" fmla="*/ 246102 w 246101"/>
                <a:gd name="connsiteY0" fmla="*/ 123013 h 246026"/>
                <a:gd name="connsiteX1" fmla="*/ 123051 w 246101"/>
                <a:gd name="connsiteY1" fmla="*/ 246026 h 246026"/>
                <a:gd name="connsiteX2" fmla="*/ 0 w 246101"/>
                <a:gd name="connsiteY2" fmla="*/ 123013 h 246026"/>
                <a:gd name="connsiteX3" fmla="*/ 123051 w 246101"/>
                <a:gd name="connsiteY3" fmla="*/ 0 h 246026"/>
                <a:gd name="connsiteX4" fmla="*/ 246102 w 246101"/>
                <a:gd name="connsiteY4" fmla="*/ 123013 h 246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01" h="246026">
                  <a:moveTo>
                    <a:pt x="246102" y="123013"/>
                  </a:moveTo>
                  <a:cubicBezTo>
                    <a:pt x="246102" y="190951"/>
                    <a:pt x="191010" y="246026"/>
                    <a:pt x="123051" y="246026"/>
                  </a:cubicBezTo>
                  <a:cubicBezTo>
                    <a:pt x="55092" y="246026"/>
                    <a:pt x="0" y="190951"/>
                    <a:pt x="0" y="123013"/>
                  </a:cubicBezTo>
                  <a:cubicBezTo>
                    <a:pt x="0" y="55075"/>
                    <a:pt x="55092" y="0"/>
                    <a:pt x="123051" y="0"/>
                  </a:cubicBezTo>
                  <a:cubicBezTo>
                    <a:pt x="191010" y="0"/>
                    <a:pt x="246102" y="55075"/>
                    <a:pt x="246102" y="123013"/>
                  </a:cubicBez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C29A59C1-D1F6-4426-A767-4C14AA467279}"/>
                </a:ext>
              </a:extLst>
            </p:cNvPr>
            <p:cNvSpPr/>
            <p:nvPr/>
          </p:nvSpPr>
          <p:spPr>
            <a:xfrm>
              <a:off x="5678822" y="5128369"/>
              <a:ext cx="57343" cy="112632"/>
            </a:xfrm>
            <a:custGeom>
              <a:avLst/>
              <a:gdLst>
                <a:gd name="connsiteX0" fmla="*/ 5537 w 57343"/>
                <a:gd name="connsiteY0" fmla="*/ 0 h 112632"/>
                <a:gd name="connsiteX1" fmla="*/ 56963 w 57343"/>
                <a:gd name="connsiteY1" fmla="*/ 112491 h 112632"/>
                <a:gd name="connsiteX2" fmla="*/ 57344 w 57343"/>
                <a:gd name="connsiteY2" fmla="*/ 112632 h 112632"/>
              </a:gdLst>
              <a:ahLst/>
              <a:cxnLst>
                <a:cxn ang="0">
                  <a:pos x="connsiteX0" y="connsiteY0"/>
                </a:cxn>
                <a:cxn ang="0">
                  <a:pos x="connsiteX1" y="connsiteY1"/>
                </a:cxn>
                <a:cxn ang="0">
                  <a:pos x="connsiteX2" y="connsiteY2"/>
                </a:cxn>
              </a:cxnLst>
              <a:rect l="l" t="t" r="r" b="b"/>
              <a:pathLst>
                <a:path w="57343" h="112632">
                  <a:moveTo>
                    <a:pt x="5537" y="0"/>
                  </a:moveTo>
                  <a:cubicBezTo>
                    <a:pt x="-11352" y="45262"/>
                    <a:pt x="11699" y="95627"/>
                    <a:pt x="56963" y="112491"/>
                  </a:cubicBezTo>
                  <a:cubicBezTo>
                    <a:pt x="57077" y="112541"/>
                    <a:pt x="57229" y="112586"/>
                    <a:pt x="57344" y="112632"/>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30DF7631-EC62-4EB6-BA28-E618438A1EF8}"/>
                </a:ext>
              </a:extLst>
            </p:cNvPr>
            <p:cNvSpPr/>
            <p:nvPr/>
          </p:nvSpPr>
          <p:spPr>
            <a:xfrm>
              <a:off x="5766405" y="5143503"/>
              <a:ext cx="87485" cy="102669"/>
            </a:xfrm>
            <a:custGeom>
              <a:avLst/>
              <a:gdLst>
                <a:gd name="connsiteX0" fmla="*/ 86155 w 87485"/>
                <a:gd name="connsiteY0" fmla="*/ 0 h 102669"/>
                <a:gd name="connsiteX1" fmla="*/ 87486 w 87485"/>
                <a:gd name="connsiteY1" fmla="*/ 15210 h 102669"/>
                <a:gd name="connsiteX2" fmla="*/ 0 w 87485"/>
                <a:gd name="connsiteY2" fmla="*/ 102669 h 102669"/>
              </a:gdLst>
              <a:ahLst/>
              <a:cxnLst>
                <a:cxn ang="0">
                  <a:pos x="connsiteX0" y="connsiteY0"/>
                </a:cxn>
                <a:cxn ang="0">
                  <a:pos x="connsiteX1" y="connsiteY1"/>
                </a:cxn>
                <a:cxn ang="0">
                  <a:pos x="connsiteX2" y="connsiteY2"/>
                </a:cxn>
              </a:cxnLst>
              <a:rect l="l" t="t" r="r" b="b"/>
              <a:pathLst>
                <a:path w="87485" h="102669">
                  <a:moveTo>
                    <a:pt x="86155" y="0"/>
                  </a:moveTo>
                  <a:cubicBezTo>
                    <a:pt x="87030" y="5023"/>
                    <a:pt x="87486" y="10111"/>
                    <a:pt x="87486" y="15210"/>
                  </a:cubicBezTo>
                  <a:cubicBezTo>
                    <a:pt x="87486" y="63514"/>
                    <a:pt x="48308" y="102669"/>
                    <a:pt x="0" y="102669"/>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FCC612B1-4024-47A3-AB0F-82B7156F2DEB}"/>
                </a:ext>
              </a:extLst>
            </p:cNvPr>
            <p:cNvSpPr/>
            <p:nvPr/>
          </p:nvSpPr>
          <p:spPr>
            <a:xfrm>
              <a:off x="5698014" y="5071279"/>
              <a:ext cx="141004" cy="38609"/>
            </a:xfrm>
            <a:custGeom>
              <a:avLst/>
              <a:gdLst>
                <a:gd name="connsiteX0" fmla="*/ 0 w 141004"/>
                <a:gd name="connsiteY0" fmla="*/ 32982 h 38609"/>
                <a:gd name="connsiteX1" fmla="*/ 122937 w 141004"/>
                <a:gd name="connsiteY1" fmla="*/ 19046 h 38609"/>
                <a:gd name="connsiteX2" fmla="*/ 141004 w 141004"/>
                <a:gd name="connsiteY2" fmla="*/ 38610 h 38609"/>
              </a:gdLst>
              <a:ahLst/>
              <a:cxnLst>
                <a:cxn ang="0">
                  <a:pos x="connsiteX0" y="connsiteY0"/>
                </a:cxn>
                <a:cxn ang="0">
                  <a:pos x="connsiteX1" y="connsiteY1"/>
                </a:cxn>
                <a:cxn ang="0">
                  <a:pos x="connsiteX2" y="connsiteY2"/>
                </a:cxn>
              </a:cxnLst>
              <a:rect l="l" t="t" r="r" b="b"/>
              <a:pathLst>
                <a:path w="141004" h="38609">
                  <a:moveTo>
                    <a:pt x="0" y="32982"/>
                  </a:moveTo>
                  <a:cubicBezTo>
                    <a:pt x="30088" y="-4804"/>
                    <a:pt x="85128" y="-11044"/>
                    <a:pt x="122937" y="19046"/>
                  </a:cubicBezTo>
                  <a:cubicBezTo>
                    <a:pt x="129936" y="24605"/>
                    <a:pt x="136022" y="31202"/>
                    <a:pt x="141004" y="38610"/>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EE7DAF49-7782-45F2-A666-8D21EE559143}"/>
                </a:ext>
              </a:extLst>
            </p:cNvPr>
            <p:cNvSpPr/>
            <p:nvPr/>
          </p:nvSpPr>
          <p:spPr>
            <a:xfrm>
              <a:off x="5655108" y="5123122"/>
              <a:ext cx="45454" cy="32131"/>
            </a:xfrm>
            <a:custGeom>
              <a:avLst/>
              <a:gdLst>
                <a:gd name="connsiteX0" fmla="*/ 0 w 45454"/>
                <a:gd name="connsiteY0" fmla="*/ 20648 h 32131"/>
                <a:gd name="connsiteX1" fmla="*/ 31685 w 45454"/>
                <a:gd name="connsiteY1" fmla="*/ 0 h 32131"/>
                <a:gd name="connsiteX2" fmla="*/ 45455 w 45454"/>
                <a:gd name="connsiteY2" fmla="*/ 32132 h 32131"/>
              </a:gdLst>
              <a:ahLst/>
              <a:cxnLst>
                <a:cxn ang="0">
                  <a:pos x="connsiteX0" y="connsiteY0"/>
                </a:cxn>
                <a:cxn ang="0">
                  <a:pos x="connsiteX1" y="connsiteY1"/>
                </a:cxn>
                <a:cxn ang="0">
                  <a:pos x="connsiteX2" y="connsiteY2"/>
                </a:cxn>
              </a:cxnLst>
              <a:rect l="l" t="t" r="r" b="b"/>
              <a:pathLst>
                <a:path w="45454" h="32131">
                  <a:moveTo>
                    <a:pt x="0" y="20648"/>
                  </a:moveTo>
                  <a:lnTo>
                    <a:pt x="31685" y="0"/>
                  </a:lnTo>
                  <a:lnTo>
                    <a:pt x="45455" y="32132"/>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84B05C54-E429-4BC2-919F-11A5733B1E61}"/>
                </a:ext>
              </a:extLst>
            </p:cNvPr>
            <p:cNvSpPr/>
            <p:nvPr/>
          </p:nvSpPr>
          <p:spPr>
            <a:xfrm>
              <a:off x="5806649" y="5078670"/>
              <a:ext cx="37961" cy="37569"/>
            </a:xfrm>
            <a:custGeom>
              <a:avLst/>
              <a:gdLst>
                <a:gd name="connsiteX0" fmla="*/ 37961 w 37961"/>
                <a:gd name="connsiteY0" fmla="*/ 0 h 37569"/>
                <a:gd name="connsiteX1" fmla="*/ 33511 w 37961"/>
                <a:gd name="connsiteY1" fmla="*/ 37569 h 37569"/>
                <a:gd name="connsiteX2" fmla="*/ 0 w 37961"/>
                <a:gd name="connsiteY2" fmla="*/ 27531 h 37569"/>
              </a:gdLst>
              <a:ahLst/>
              <a:cxnLst>
                <a:cxn ang="0">
                  <a:pos x="connsiteX0" y="connsiteY0"/>
                </a:cxn>
                <a:cxn ang="0">
                  <a:pos x="connsiteX1" y="connsiteY1"/>
                </a:cxn>
                <a:cxn ang="0">
                  <a:pos x="connsiteX2" y="connsiteY2"/>
                </a:cxn>
              </a:cxnLst>
              <a:rect l="l" t="t" r="r" b="b"/>
              <a:pathLst>
                <a:path w="37961" h="37569">
                  <a:moveTo>
                    <a:pt x="37961" y="0"/>
                  </a:moveTo>
                  <a:lnTo>
                    <a:pt x="33511" y="37569"/>
                  </a:lnTo>
                  <a:lnTo>
                    <a:pt x="0" y="27531"/>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BF4D2C29-86C6-4A39-84A5-A4980BD7BDA0}"/>
                </a:ext>
              </a:extLst>
            </p:cNvPr>
            <p:cNvSpPr/>
            <p:nvPr/>
          </p:nvSpPr>
          <p:spPr>
            <a:xfrm>
              <a:off x="5758722" y="5221304"/>
              <a:ext cx="32331" cy="45935"/>
            </a:xfrm>
            <a:custGeom>
              <a:avLst/>
              <a:gdLst>
                <a:gd name="connsiteX0" fmla="*/ 32332 w 32331"/>
                <a:gd name="connsiteY0" fmla="*/ 45935 h 45935"/>
                <a:gd name="connsiteX1" fmla="*/ 0 w 32331"/>
                <a:gd name="connsiteY1" fmla="*/ 26276 h 45935"/>
                <a:gd name="connsiteX2" fmla="*/ 23013 w 32331"/>
                <a:gd name="connsiteY2" fmla="*/ 0 h 45935"/>
              </a:gdLst>
              <a:ahLst/>
              <a:cxnLst>
                <a:cxn ang="0">
                  <a:pos x="connsiteX0" y="connsiteY0"/>
                </a:cxn>
                <a:cxn ang="0">
                  <a:pos x="connsiteX1" y="connsiteY1"/>
                </a:cxn>
                <a:cxn ang="0">
                  <a:pos x="connsiteX2" y="connsiteY2"/>
                </a:cxn>
              </a:cxnLst>
              <a:rect l="l" t="t" r="r" b="b"/>
              <a:pathLst>
                <a:path w="32331" h="45935">
                  <a:moveTo>
                    <a:pt x="32332" y="45935"/>
                  </a:moveTo>
                  <a:lnTo>
                    <a:pt x="0" y="26276"/>
                  </a:lnTo>
                  <a:lnTo>
                    <a:pt x="23013" y="0"/>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22FA6BD7-D226-4074-A269-E6C97D6C66F3}"/>
                </a:ext>
              </a:extLst>
            </p:cNvPr>
            <p:cNvSpPr/>
            <p:nvPr/>
          </p:nvSpPr>
          <p:spPr>
            <a:xfrm>
              <a:off x="7158155" y="3941816"/>
              <a:ext cx="246101" cy="246026"/>
            </a:xfrm>
            <a:custGeom>
              <a:avLst/>
              <a:gdLst>
                <a:gd name="connsiteX0" fmla="*/ 246102 w 246101"/>
                <a:gd name="connsiteY0" fmla="*/ 123013 h 246026"/>
                <a:gd name="connsiteX1" fmla="*/ 123051 w 246101"/>
                <a:gd name="connsiteY1" fmla="*/ 246026 h 246026"/>
                <a:gd name="connsiteX2" fmla="*/ 0 w 246101"/>
                <a:gd name="connsiteY2" fmla="*/ 123013 h 246026"/>
                <a:gd name="connsiteX3" fmla="*/ 123051 w 246101"/>
                <a:gd name="connsiteY3" fmla="*/ 0 h 246026"/>
                <a:gd name="connsiteX4" fmla="*/ 246102 w 246101"/>
                <a:gd name="connsiteY4" fmla="*/ 123013 h 246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01" h="246026">
                  <a:moveTo>
                    <a:pt x="246102" y="123013"/>
                  </a:moveTo>
                  <a:cubicBezTo>
                    <a:pt x="246102" y="190951"/>
                    <a:pt x="191010" y="246026"/>
                    <a:pt x="123051" y="246026"/>
                  </a:cubicBezTo>
                  <a:cubicBezTo>
                    <a:pt x="55091" y="246026"/>
                    <a:pt x="0" y="190951"/>
                    <a:pt x="0" y="123013"/>
                  </a:cubicBezTo>
                  <a:cubicBezTo>
                    <a:pt x="0" y="55075"/>
                    <a:pt x="55092" y="0"/>
                    <a:pt x="123051" y="0"/>
                  </a:cubicBezTo>
                  <a:cubicBezTo>
                    <a:pt x="191010" y="0"/>
                    <a:pt x="246102" y="55075"/>
                    <a:pt x="246102" y="123013"/>
                  </a:cubicBez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4E69CB5-7086-4715-B21B-6E2241E311C4}"/>
                </a:ext>
              </a:extLst>
            </p:cNvPr>
            <p:cNvSpPr/>
            <p:nvPr/>
          </p:nvSpPr>
          <p:spPr>
            <a:xfrm>
              <a:off x="7195406" y="4032165"/>
              <a:ext cx="57348" cy="112670"/>
            </a:xfrm>
            <a:custGeom>
              <a:avLst/>
              <a:gdLst>
                <a:gd name="connsiteX0" fmla="*/ 5541 w 57348"/>
                <a:gd name="connsiteY0" fmla="*/ 0 h 112670"/>
                <a:gd name="connsiteX1" fmla="*/ 56930 w 57348"/>
                <a:gd name="connsiteY1" fmla="*/ 112514 h 112670"/>
                <a:gd name="connsiteX2" fmla="*/ 57348 w 57348"/>
                <a:gd name="connsiteY2" fmla="*/ 112670 h 112670"/>
              </a:gdLst>
              <a:ahLst/>
              <a:cxnLst>
                <a:cxn ang="0">
                  <a:pos x="connsiteX0" y="connsiteY0"/>
                </a:cxn>
                <a:cxn ang="0">
                  <a:pos x="connsiteX1" y="connsiteY1"/>
                </a:cxn>
                <a:cxn ang="0">
                  <a:pos x="connsiteX2" y="connsiteY2"/>
                </a:cxn>
              </a:cxnLst>
              <a:rect l="l" t="t" r="r" b="b"/>
              <a:pathLst>
                <a:path w="57348" h="112670">
                  <a:moveTo>
                    <a:pt x="5541" y="0"/>
                  </a:moveTo>
                  <a:cubicBezTo>
                    <a:pt x="-11347" y="45254"/>
                    <a:pt x="11665" y="95631"/>
                    <a:pt x="56930" y="112514"/>
                  </a:cubicBezTo>
                  <a:cubicBezTo>
                    <a:pt x="57082" y="112568"/>
                    <a:pt x="57196" y="112617"/>
                    <a:pt x="57348" y="112670"/>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6729461-6E2D-4311-9776-62FE9A99863A}"/>
                </a:ext>
              </a:extLst>
            </p:cNvPr>
            <p:cNvSpPr/>
            <p:nvPr/>
          </p:nvSpPr>
          <p:spPr>
            <a:xfrm>
              <a:off x="7283070" y="4047337"/>
              <a:ext cx="87485" cy="102669"/>
            </a:xfrm>
            <a:custGeom>
              <a:avLst/>
              <a:gdLst>
                <a:gd name="connsiteX0" fmla="*/ 86155 w 87485"/>
                <a:gd name="connsiteY0" fmla="*/ 0 h 102669"/>
                <a:gd name="connsiteX1" fmla="*/ 87486 w 87485"/>
                <a:gd name="connsiteY1" fmla="*/ 15210 h 102669"/>
                <a:gd name="connsiteX2" fmla="*/ 0 w 87485"/>
                <a:gd name="connsiteY2" fmla="*/ 102669 h 102669"/>
              </a:gdLst>
              <a:ahLst/>
              <a:cxnLst>
                <a:cxn ang="0">
                  <a:pos x="connsiteX0" y="connsiteY0"/>
                </a:cxn>
                <a:cxn ang="0">
                  <a:pos x="connsiteX1" y="connsiteY1"/>
                </a:cxn>
                <a:cxn ang="0">
                  <a:pos x="connsiteX2" y="connsiteY2"/>
                </a:cxn>
              </a:cxnLst>
              <a:rect l="l" t="t" r="r" b="b"/>
              <a:pathLst>
                <a:path w="87485" h="102669">
                  <a:moveTo>
                    <a:pt x="86155" y="0"/>
                  </a:moveTo>
                  <a:cubicBezTo>
                    <a:pt x="87030" y="5023"/>
                    <a:pt x="87486" y="10111"/>
                    <a:pt x="87486" y="15210"/>
                  </a:cubicBezTo>
                  <a:cubicBezTo>
                    <a:pt x="87486" y="63514"/>
                    <a:pt x="48308" y="102669"/>
                    <a:pt x="0" y="102669"/>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FFD2A367-B39B-4CE0-8D64-E39F649379E0}"/>
                </a:ext>
              </a:extLst>
            </p:cNvPr>
            <p:cNvSpPr/>
            <p:nvPr/>
          </p:nvSpPr>
          <p:spPr>
            <a:xfrm>
              <a:off x="7214603" y="3975092"/>
              <a:ext cx="141004" cy="38630"/>
            </a:xfrm>
            <a:custGeom>
              <a:avLst/>
              <a:gdLst>
                <a:gd name="connsiteX0" fmla="*/ 0 w 141004"/>
                <a:gd name="connsiteY0" fmla="*/ 32964 h 38630"/>
                <a:gd name="connsiteX1" fmla="*/ 122937 w 141004"/>
                <a:gd name="connsiteY1" fmla="*/ 19058 h 38630"/>
                <a:gd name="connsiteX2" fmla="*/ 141005 w 141004"/>
                <a:gd name="connsiteY2" fmla="*/ 38630 h 38630"/>
              </a:gdLst>
              <a:ahLst/>
              <a:cxnLst>
                <a:cxn ang="0">
                  <a:pos x="connsiteX0" y="connsiteY0"/>
                </a:cxn>
                <a:cxn ang="0">
                  <a:pos x="connsiteX1" y="connsiteY1"/>
                </a:cxn>
                <a:cxn ang="0">
                  <a:pos x="connsiteX2" y="connsiteY2"/>
                </a:cxn>
              </a:cxnLst>
              <a:rect l="l" t="t" r="r" b="b"/>
              <a:pathLst>
                <a:path w="141004" h="38630">
                  <a:moveTo>
                    <a:pt x="0" y="32964"/>
                  </a:moveTo>
                  <a:cubicBezTo>
                    <a:pt x="30126" y="-4814"/>
                    <a:pt x="85166" y="-11039"/>
                    <a:pt x="122937" y="19058"/>
                  </a:cubicBezTo>
                  <a:cubicBezTo>
                    <a:pt x="129936" y="24621"/>
                    <a:pt x="136022" y="31223"/>
                    <a:pt x="141005" y="38630"/>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FB320E85-CE43-4FAF-A96B-0C8B6AD317A6}"/>
                </a:ext>
              </a:extLst>
            </p:cNvPr>
            <p:cNvSpPr/>
            <p:nvPr/>
          </p:nvSpPr>
          <p:spPr>
            <a:xfrm>
              <a:off x="7171697" y="4026955"/>
              <a:ext cx="45454" cy="32131"/>
            </a:xfrm>
            <a:custGeom>
              <a:avLst/>
              <a:gdLst>
                <a:gd name="connsiteX0" fmla="*/ 0 w 45454"/>
                <a:gd name="connsiteY0" fmla="*/ 20648 h 32131"/>
                <a:gd name="connsiteX1" fmla="*/ 31685 w 45454"/>
                <a:gd name="connsiteY1" fmla="*/ 0 h 32131"/>
                <a:gd name="connsiteX2" fmla="*/ 45454 w 45454"/>
                <a:gd name="connsiteY2" fmla="*/ 32132 h 32131"/>
              </a:gdLst>
              <a:ahLst/>
              <a:cxnLst>
                <a:cxn ang="0">
                  <a:pos x="connsiteX0" y="connsiteY0"/>
                </a:cxn>
                <a:cxn ang="0">
                  <a:pos x="connsiteX1" y="connsiteY1"/>
                </a:cxn>
                <a:cxn ang="0">
                  <a:pos x="connsiteX2" y="connsiteY2"/>
                </a:cxn>
              </a:cxnLst>
              <a:rect l="l" t="t" r="r" b="b"/>
              <a:pathLst>
                <a:path w="45454" h="32131">
                  <a:moveTo>
                    <a:pt x="0" y="20648"/>
                  </a:moveTo>
                  <a:lnTo>
                    <a:pt x="31685" y="0"/>
                  </a:lnTo>
                  <a:lnTo>
                    <a:pt x="45454" y="32132"/>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3D757473-825A-47C0-8C82-D13155F7EEF7}"/>
                </a:ext>
              </a:extLst>
            </p:cNvPr>
            <p:cNvSpPr/>
            <p:nvPr/>
          </p:nvSpPr>
          <p:spPr>
            <a:xfrm>
              <a:off x="7323238" y="3982503"/>
              <a:ext cx="37961" cy="37569"/>
            </a:xfrm>
            <a:custGeom>
              <a:avLst/>
              <a:gdLst>
                <a:gd name="connsiteX0" fmla="*/ 37961 w 37961"/>
                <a:gd name="connsiteY0" fmla="*/ 0 h 37569"/>
                <a:gd name="connsiteX1" fmla="*/ 33511 w 37961"/>
                <a:gd name="connsiteY1" fmla="*/ 37569 h 37569"/>
                <a:gd name="connsiteX2" fmla="*/ 0 w 37961"/>
                <a:gd name="connsiteY2" fmla="*/ 27531 h 37569"/>
              </a:gdLst>
              <a:ahLst/>
              <a:cxnLst>
                <a:cxn ang="0">
                  <a:pos x="connsiteX0" y="connsiteY0"/>
                </a:cxn>
                <a:cxn ang="0">
                  <a:pos x="connsiteX1" y="connsiteY1"/>
                </a:cxn>
                <a:cxn ang="0">
                  <a:pos x="connsiteX2" y="connsiteY2"/>
                </a:cxn>
              </a:cxnLst>
              <a:rect l="l" t="t" r="r" b="b"/>
              <a:pathLst>
                <a:path w="37961" h="37569">
                  <a:moveTo>
                    <a:pt x="37961" y="0"/>
                  </a:moveTo>
                  <a:lnTo>
                    <a:pt x="33511" y="37569"/>
                  </a:lnTo>
                  <a:lnTo>
                    <a:pt x="0" y="27531"/>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B7416AA3-C750-4B2F-8743-2E874CAB1854}"/>
                </a:ext>
              </a:extLst>
            </p:cNvPr>
            <p:cNvSpPr/>
            <p:nvPr/>
          </p:nvSpPr>
          <p:spPr>
            <a:xfrm>
              <a:off x="7275311" y="4125100"/>
              <a:ext cx="32331" cy="45973"/>
            </a:xfrm>
            <a:custGeom>
              <a:avLst/>
              <a:gdLst>
                <a:gd name="connsiteX0" fmla="*/ 32332 w 32331"/>
                <a:gd name="connsiteY0" fmla="*/ 45973 h 45973"/>
                <a:gd name="connsiteX1" fmla="*/ 0 w 32331"/>
                <a:gd name="connsiteY1" fmla="*/ 26314 h 45973"/>
                <a:gd name="connsiteX2" fmla="*/ 23050 w 32331"/>
                <a:gd name="connsiteY2" fmla="*/ 0 h 45973"/>
              </a:gdLst>
              <a:ahLst/>
              <a:cxnLst>
                <a:cxn ang="0">
                  <a:pos x="connsiteX0" y="connsiteY0"/>
                </a:cxn>
                <a:cxn ang="0">
                  <a:pos x="connsiteX1" y="connsiteY1"/>
                </a:cxn>
                <a:cxn ang="0">
                  <a:pos x="connsiteX2" y="connsiteY2"/>
                </a:cxn>
              </a:cxnLst>
              <a:rect l="l" t="t" r="r" b="b"/>
              <a:pathLst>
                <a:path w="32331" h="45973">
                  <a:moveTo>
                    <a:pt x="32332" y="45973"/>
                  </a:moveTo>
                  <a:lnTo>
                    <a:pt x="0" y="26314"/>
                  </a:lnTo>
                  <a:lnTo>
                    <a:pt x="23050" y="0"/>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7850DD2C-F037-410B-8864-3B1684345A30}"/>
                </a:ext>
              </a:extLst>
            </p:cNvPr>
            <p:cNvSpPr/>
            <p:nvPr/>
          </p:nvSpPr>
          <p:spPr>
            <a:xfrm>
              <a:off x="8589464" y="3997866"/>
              <a:ext cx="246101" cy="246026"/>
            </a:xfrm>
            <a:custGeom>
              <a:avLst/>
              <a:gdLst>
                <a:gd name="connsiteX0" fmla="*/ 246102 w 246101"/>
                <a:gd name="connsiteY0" fmla="*/ 123013 h 246026"/>
                <a:gd name="connsiteX1" fmla="*/ 123051 w 246101"/>
                <a:gd name="connsiteY1" fmla="*/ 246026 h 246026"/>
                <a:gd name="connsiteX2" fmla="*/ 0 w 246101"/>
                <a:gd name="connsiteY2" fmla="*/ 123013 h 246026"/>
                <a:gd name="connsiteX3" fmla="*/ 123051 w 246101"/>
                <a:gd name="connsiteY3" fmla="*/ 0 h 246026"/>
                <a:gd name="connsiteX4" fmla="*/ 246102 w 246101"/>
                <a:gd name="connsiteY4" fmla="*/ 123013 h 246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01" h="246026">
                  <a:moveTo>
                    <a:pt x="246102" y="123013"/>
                  </a:moveTo>
                  <a:cubicBezTo>
                    <a:pt x="246102" y="190951"/>
                    <a:pt x="191010" y="246026"/>
                    <a:pt x="123051" y="246026"/>
                  </a:cubicBezTo>
                  <a:cubicBezTo>
                    <a:pt x="55092" y="246026"/>
                    <a:pt x="0" y="190951"/>
                    <a:pt x="0" y="123013"/>
                  </a:cubicBezTo>
                  <a:cubicBezTo>
                    <a:pt x="0" y="55075"/>
                    <a:pt x="55092" y="0"/>
                    <a:pt x="123051" y="0"/>
                  </a:cubicBezTo>
                  <a:cubicBezTo>
                    <a:pt x="191010" y="0"/>
                    <a:pt x="246102" y="55075"/>
                    <a:pt x="246102" y="123013"/>
                  </a:cubicBezTo>
                  <a:close/>
                </a:path>
              </a:pathLst>
            </a:custGeom>
            <a:solidFill>
              <a:srgbClr val="FFFFFF"/>
            </a:solidFill>
            <a:ln w="3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E27FBE5-2876-4A45-8FCB-F9ED0464792D}"/>
                </a:ext>
              </a:extLst>
            </p:cNvPr>
            <p:cNvSpPr/>
            <p:nvPr/>
          </p:nvSpPr>
          <p:spPr>
            <a:xfrm>
              <a:off x="8626758" y="4088253"/>
              <a:ext cx="57343" cy="112632"/>
            </a:xfrm>
            <a:custGeom>
              <a:avLst/>
              <a:gdLst>
                <a:gd name="connsiteX0" fmla="*/ 5537 w 57343"/>
                <a:gd name="connsiteY0" fmla="*/ 0 h 112632"/>
                <a:gd name="connsiteX1" fmla="*/ 56963 w 57343"/>
                <a:gd name="connsiteY1" fmla="*/ 112491 h 112632"/>
                <a:gd name="connsiteX2" fmla="*/ 57344 w 57343"/>
                <a:gd name="connsiteY2" fmla="*/ 112632 h 112632"/>
              </a:gdLst>
              <a:ahLst/>
              <a:cxnLst>
                <a:cxn ang="0">
                  <a:pos x="connsiteX0" y="connsiteY0"/>
                </a:cxn>
                <a:cxn ang="0">
                  <a:pos x="connsiteX1" y="connsiteY1"/>
                </a:cxn>
                <a:cxn ang="0">
                  <a:pos x="connsiteX2" y="connsiteY2"/>
                </a:cxn>
              </a:cxnLst>
              <a:rect l="l" t="t" r="r" b="b"/>
              <a:pathLst>
                <a:path w="57343" h="112632">
                  <a:moveTo>
                    <a:pt x="5537" y="0"/>
                  </a:moveTo>
                  <a:cubicBezTo>
                    <a:pt x="-11352" y="45262"/>
                    <a:pt x="11699" y="95627"/>
                    <a:pt x="56963" y="112491"/>
                  </a:cubicBezTo>
                  <a:cubicBezTo>
                    <a:pt x="57077" y="112541"/>
                    <a:pt x="57229" y="112586"/>
                    <a:pt x="57344" y="112632"/>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D2516CB1-1509-457A-9ADB-51846621F383}"/>
                </a:ext>
              </a:extLst>
            </p:cNvPr>
            <p:cNvSpPr/>
            <p:nvPr/>
          </p:nvSpPr>
          <p:spPr>
            <a:xfrm>
              <a:off x="8714303" y="4103387"/>
              <a:ext cx="87485" cy="102669"/>
            </a:xfrm>
            <a:custGeom>
              <a:avLst/>
              <a:gdLst>
                <a:gd name="connsiteX0" fmla="*/ 86155 w 87485"/>
                <a:gd name="connsiteY0" fmla="*/ 0 h 102669"/>
                <a:gd name="connsiteX1" fmla="*/ 87486 w 87485"/>
                <a:gd name="connsiteY1" fmla="*/ 15210 h 102669"/>
                <a:gd name="connsiteX2" fmla="*/ 0 w 87485"/>
                <a:gd name="connsiteY2" fmla="*/ 102669 h 102669"/>
              </a:gdLst>
              <a:ahLst/>
              <a:cxnLst>
                <a:cxn ang="0">
                  <a:pos x="connsiteX0" y="connsiteY0"/>
                </a:cxn>
                <a:cxn ang="0">
                  <a:pos x="connsiteX1" y="connsiteY1"/>
                </a:cxn>
                <a:cxn ang="0">
                  <a:pos x="connsiteX2" y="connsiteY2"/>
                </a:cxn>
              </a:cxnLst>
              <a:rect l="l" t="t" r="r" b="b"/>
              <a:pathLst>
                <a:path w="87485" h="102669">
                  <a:moveTo>
                    <a:pt x="86155" y="0"/>
                  </a:moveTo>
                  <a:cubicBezTo>
                    <a:pt x="87030" y="5023"/>
                    <a:pt x="87486" y="10111"/>
                    <a:pt x="87486" y="15210"/>
                  </a:cubicBezTo>
                  <a:cubicBezTo>
                    <a:pt x="87486" y="63514"/>
                    <a:pt x="48308" y="102669"/>
                    <a:pt x="0" y="102669"/>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2E764277-66F3-4E9F-AA7A-0442F37361CF}"/>
                </a:ext>
              </a:extLst>
            </p:cNvPr>
            <p:cNvSpPr/>
            <p:nvPr/>
          </p:nvSpPr>
          <p:spPr>
            <a:xfrm>
              <a:off x="8645950" y="4031162"/>
              <a:ext cx="141004" cy="38609"/>
            </a:xfrm>
            <a:custGeom>
              <a:avLst/>
              <a:gdLst>
                <a:gd name="connsiteX0" fmla="*/ 0 w 141004"/>
                <a:gd name="connsiteY0" fmla="*/ 32982 h 38609"/>
                <a:gd name="connsiteX1" fmla="*/ 122937 w 141004"/>
                <a:gd name="connsiteY1" fmla="*/ 19046 h 38609"/>
                <a:gd name="connsiteX2" fmla="*/ 141004 w 141004"/>
                <a:gd name="connsiteY2" fmla="*/ 38610 h 38609"/>
              </a:gdLst>
              <a:ahLst/>
              <a:cxnLst>
                <a:cxn ang="0">
                  <a:pos x="connsiteX0" y="connsiteY0"/>
                </a:cxn>
                <a:cxn ang="0">
                  <a:pos x="connsiteX1" y="connsiteY1"/>
                </a:cxn>
                <a:cxn ang="0">
                  <a:pos x="connsiteX2" y="connsiteY2"/>
                </a:cxn>
              </a:cxnLst>
              <a:rect l="l" t="t" r="r" b="b"/>
              <a:pathLst>
                <a:path w="141004" h="38609">
                  <a:moveTo>
                    <a:pt x="0" y="32982"/>
                  </a:moveTo>
                  <a:cubicBezTo>
                    <a:pt x="30088" y="-4804"/>
                    <a:pt x="85128" y="-11044"/>
                    <a:pt x="122937" y="19046"/>
                  </a:cubicBezTo>
                  <a:cubicBezTo>
                    <a:pt x="129936" y="24605"/>
                    <a:pt x="136022" y="31202"/>
                    <a:pt x="141004" y="38610"/>
                  </a:cubicBez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E4DA6EBC-EDE2-4C2E-AF4C-91C68A6DA2D0}"/>
                </a:ext>
              </a:extLst>
            </p:cNvPr>
            <p:cNvSpPr/>
            <p:nvPr/>
          </p:nvSpPr>
          <p:spPr>
            <a:xfrm>
              <a:off x="8603044" y="4083005"/>
              <a:ext cx="45454" cy="32131"/>
            </a:xfrm>
            <a:custGeom>
              <a:avLst/>
              <a:gdLst>
                <a:gd name="connsiteX0" fmla="*/ 0 w 45454"/>
                <a:gd name="connsiteY0" fmla="*/ 20648 h 32131"/>
                <a:gd name="connsiteX1" fmla="*/ 31685 w 45454"/>
                <a:gd name="connsiteY1" fmla="*/ 0 h 32131"/>
                <a:gd name="connsiteX2" fmla="*/ 45455 w 45454"/>
                <a:gd name="connsiteY2" fmla="*/ 32132 h 32131"/>
              </a:gdLst>
              <a:ahLst/>
              <a:cxnLst>
                <a:cxn ang="0">
                  <a:pos x="connsiteX0" y="connsiteY0"/>
                </a:cxn>
                <a:cxn ang="0">
                  <a:pos x="connsiteX1" y="connsiteY1"/>
                </a:cxn>
                <a:cxn ang="0">
                  <a:pos x="connsiteX2" y="connsiteY2"/>
                </a:cxn>
              </a:cxnLst>
              <a:rect l="l" t="t" r="r" b="b"/>
              <a:pathLst>
                <a:path w="45454" h="32131">
                  <a:moveTo>
                    <a:pt x="0" y="20648"/>
                  </a:moveTo>
                  <a:lnTo>
                    <a:pt x="31685" y="0"/>
                  </a:lnTo>
                  <a:lnTo>
                    <a:pt x="45455" y="32132"/>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2B866BE-21D6-4226-8AC7-6C02FC0C4E90}"/>
                </a:ext>
              </a:extLst>
            </p:cNvPr>
            <p:cNvSpPr/>
            <p:nvPr/>
          </p:nvSpPr>
          <p:spPr>
            <a:xfrm>
              <a:off x="8754584" y="4038553"/>
              <a:ext cx="37961" cy="37569"/>
            </a:xfrm>
            <a:custGeom>
              <a:avLst/>
              <a:gdLst>
                <a:gd name="connsiteX0" fmla="*/ 37962 w 37961"/>
                <a:gd name="connsiteY0" fmla="*/ 0 h 37569"/>
                <a:gd name="connsiteX1" fmla="*/ 33511 w 37961"/>
                <a:gd name="connsiteY1" fmla="*/ 37569 h 37569"/>
                <a:gd name="connsiteX2" fmla="*/ 0 w 37961"/>
                <a:gd name="connsiteY2" fmla="*/ 27531 h 37569"/>
              </a:gdLst>
              <a:ahLst/>
              <a:cxnLst>
                <a:cxn ang="0">
                  <a:pos x="connsiteX0" y="connsiteY0"/>
                </a:cxn>
                <a:cxn ang="0">
                  <a:pos x="connsiteX1" y="connsiteY1"/>
                </a:cxn>
                <a:cxn ang="0">
                  <a:pos x="connsiteX2" y="connsiteY2"/>
                </a:cxn>
              </a:cxnLst>
              <a:rect l="l" t="t" r="r" b="b"/>
              <a:pathLst>
                <a:path w="37961" h="37569">
                  <a:moveTo>
                    <a:pt x="37962" y="0"/>
                  </a:moveTo>
                  <a:lnTo>
                    <a:pt x="33511" y="37569"/>
                  </a:lnTo>
                  <a:lnTo>
                    <a:pt x="0" y="27531"/>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1B30E124-CD74-4BD7-AB2A-6452E424E7DF}"/>
                </a:ext>
              </a:extLst>
            </p:cNvPr>
            <p:cNvSpPr/>
            <p:nvPr/>
          </p:nvSpPr>
          <p:spPr>
            <a:xfrm>
              <a:off x="8706657" y="4181149"/>
              <a:ext cx="32331" cy="45973"/>
            </a:xfrm>
            <a:custGeom>
              <a:avLst/>
              <a:gdLst>
                <a:gd name="connsiteX0" fmla="*/ 32332 w 32331"/>
                <a:gd name="connsiteY0" fmla="*/ 45973 h 45973"/>
                <a:gd name="connsiteX1" fmla="*/ 0 w 32331"/>
                <a:gd name="connsiteY1" fmla="*/ 26314 h 45973"/>
                <a:gd name="connsiteX2" fmla="*/ 23013 w 32331"/>
                <a:gd name="connsiteY2" fmla="*/ 0 h 45973"/>
              </a:gdLst>
              <a:ahLst/>
              <a:cxnLst>
                <a:cxn ang="0">
                  <a:pos x="connsiteX0" y="connsiteY0"/>
                </a:cxn>
                <a:cxn ang="0">
                  <a:pos x="connsiteX1" y="connsiteY1"/>
                </a:cxn>
                <a:cxn ang="0">
                  <a:pos x="connsiteX2" y="connsiteY2"/>
                </a:cxn>
              </a:cxnLst>
              <a:rect l="l" t="t" r="r" b="b"/>
              <a:pathLst>
                <a:path w="32331" h="45973">
                  <a:moveTo>
                    <a:pt x="32332" y="45973"/>
                  </a:moveTo>
                  <a:lnTo>
                    <a:pt x="0" y="26314"/>
                  </a:lnTo>
                  <a:lnTo>
                    <a:pt x="23013" y="0"/>
                  </a:lnTo>
                </a:path>
              </a:pathLst>
            </a:custGeom>
            <a:noFill/>
            <a:ln w="15215"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288" name="Group 287">
            <a:extLst>
              <a:ext uri="{FF2B5EF4-FFF2-40B4-BE49-F238E27FC236}">
                <a16:creationId xmlns:a16="http://schemas.microsoft.com/office/drawing/2014/main" id="{F99E347A-3D76-4610-BC4B-E585DFCC5B56}"/>
              </a:ext>
            </a:extLst>
          </p:cNvPr>
          <p:cNvGrpSpPr/>
          <p:nvPr/>
        </p:nvGrpSpPr>
        <p:grpSpPr>
          <a:xfrm rot="10800000">
            <a:off x="2153836" y="5808309"/>
            <a:ext cx="7764411" cy="274893"/>
            <a:chOff x="2471132" y="3941103"/>
            <a:chExt cx="7824764" cy="519136"/>
          </a:xfrm>
        </p:grpSpPr>
        <p:cxnSp>
          <p:nvCxnSpPr>
            <p:cNvPr id="289" name="Straight Connector 288">
              <a:extLst>
                <a:ext uri="{FF2B5EF4-FFF2-40B4-BE49-F238E27FC236}">
                  <a16:creationId xmlns:a16="http://schemas.microsoft.com/office/drawing/2014/main" id="{A51125CF-DF1B-423E-8FFC-D1061D2C4D10}"/>
                </a:ext>
              </a:extLst>
            </p:cNvPr>
            <p:cNvCxnSpPr>
              <a:cxnSpLocks/>
            </p:cNvCxnSpPr>
            <p:nvPr/>
          </p:nvCxnSpPr>
          <p:spPr>
            <a:xfrm>
              <a:off x="2471132" y="3969809"/>
              <a:ext cx="0" cy="490430"/>
            </a:xfrm>
            <a:prstGeom prst="line">
              <a:avLst/>
            </a:prstGeom>
            <a:ln w="2222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4494382F-B9D4-422E-B504-46C9FEEAC092}"/>
                </a:ext>
              </a:extLst>
            </p:cNvPr>
            <p:cNvCxnSpPr>
              <a:cxnSpLocks/>
            </p:cNvCxnSpPr>
            <p:nvPr/>
          </p:nvCxnSpPr>
          <p:spPr>
            <a:xfrm rot="10800000">
              <a:off x="2471132" y="4176499"/>
              <a:ext cx="7824764" cy="0"/>
            </a:xfrm>
            <a:prstGeom prst="line">
              <a:avLst/>
            </a:prstGeom>
            <a:ln w="2222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BF91473B-B78C-48EF-993A-9312D6333512}"/>
                </a:ext>
              </a:extLst>
            </p:cNvPr>
            <p:cNvCxnSpPr>
              <a:cxnSpLocks/>
            </p:cNvCxnSpPr>
            <p:nvPr/>
          </p:nvCxnSpPr>
          <p:spPr>
            <a:xfrm rot="10800000" flipV="1">
              <a:off x="10295896" y="3941103"/>
              <a:ext cx="0" cy="519136"/>
            </a:xfrm>
            <a:prstGeom prst="line">
              <a:avLst/>
            </a:prstGeom>
            <a:ln w="22225">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pic>
        <p:nvPicPr>
          <p:cNvPr id="292" name="Picture 291" descr="Logo&#10;&#10;Description automatically generated">
            <a:extLst>
              <a:ext uri="{FF2B5EF4-FFF2-40B4-BE49-F238E27FC236}">
                <a16:creationId xmlns:a16="http://schemas.microsoft.com/office/drawing/2014/main" id="{EBD193D8-685F-4434-87AD-66B765920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128" y="5745337"/>
            <a:ext cx="1524028" cy="372236"/>
          </a:xfrm>
          <a:prstGeom prst="rect">
            <a:avLst/>
          </a:prstGeom>
          <a:solidFill>
            <a:schemeClr val="bg1"/>
          </a:solidFill>
        </p:spPr>
      </p:pic>
      <p:grpSp>
        <p:nvGrpSpPr>
          <p:cNvPr id="278" name="Group 277">
            <a:extLst>
              <a:ext uri="{FF2B5EF4-FFF2-40B4-BE49-F238E27FC236}">
                <a16:creationId xmlns:a16="http://schemas.microsoft.com/office/drawing/2014/main" id="{7FF0E1E6-A4A9-4011-8CE6-F06724799540}"/>
              </a:ext>
            </a:extLst>
          </p:cNvPr>
          <p:cNvGrpSpPr/>
          <p:nvPr/>
        </p:nvGrpSpPr>
        <p:grpSpPr>
          <a:xfrm>
            <a:off x="1663955" y="3583552"/>
            <a:ext cx="957313" cy="381560"/>
            <a:chOff x="1619622" y="3487644"/>
            <a:chExt cx="957313" cy="381560"/>
          </a:xfrm>
        </p:grpSpPr>
        <p:sp>
          <p:nvSpPr>
            <p:cNvPr id="279" name="TextBox 278">
              <a:extLst>
                <a:ext uri="{FF2B5EF4-FFF2-40B4-BE49-F238E27FC236}">
                  <a16:creationId xmlns:a16="http://schemas.microsoft.com/office/drawing/2014/main" id="{50A08266-4A63-4B59-BDB4-3FA5AE83B49B}"/>
                </a:ext>
              </a:extLst>
            </p:cNvPr>
            <p:cNvSpPr txBox="1"/>
            <p:nvPr/>
          </p:nvSpPr>
          <p:spPr>
            <a:xfrm>
              <a:off x="1619622" y="3487644"/>
              <a:ext cx="957313" cy="2303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97" b="1" i="0" u="none" strike="noStrike" kern="1200" cap="none" spc="0" normalizeH="0" baseline="0" noProof="0" dirty="0">
                  <a:ln>
                    <a:noFill/>
                  </a:ln>
                  <a:solidFill>
                    <a:srgbClr val="0D4E96"/>
                  </a:solidFill>
                  <a:effectLst/>
                  <a:uLnTx/>
                  <a:uFillTx/>
                  <a:latin typeface="Open Sans"/>
                  <a:ea typeface="Open Sans"/>
                  <a:cs typeface="Open Sans"/>
                  <a:sym typeface="Open Sans"/>
                  <a:rtl val="0"/>
                </a:rPr>
                <a:t>APPLICATION</a:t>
              </a:r>
            </a:p>
          </p:txBody>
        </p:sp>
        <p:sp>
          <p:nvSpPr>
            <p:cNvPr id="280" name="TextBox 279">
              <a:extLst>
                <a:ext uri="{FF2B5EF4-FFF2-40B4-BE49-F238E27FC236}">
                  <a16:creationId xmlns:a16="http://schemas.microsoft.com/office/drawing/2014/main" id="{E69524EF-8636-4DB6-8FDD-AEECF3DF4088}"/>
                </a:ext>
              </a:extLst>
            </p:cNvPr>
            <p:cNvSpPr txBox="1"/>
            <p:nvPr/>
          </p:nvSpPr>
          <p:spPr>
            <a:xfrm>
              <a:off x="1664744" y="3623386"/>
              <a:ext cx="840830" cy="2458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97" b="1" i="0" u="none" strike="noStrike" kern="1200" cap="none" spc="0" normalizeH="0" baseline="0" noProof="0" dirty="0">
                  <a:ln>
                    <a:noFill/>
                  </a:ln>
                  <a:solidFill>
                    <a:srgbClr val="0D4E96"/>
                  </a:solidFill>
                  <a:effectLst/>
                  <a:uLnTx/>
                  <a:uFillTx/>
                  <a:latin typeface="Open Sans"/>
                  <a:ea typeface="Open Sans"/>
                  <a:cs typeface="Open Sans"/>
                  <a:sym typeface="Open Sans"/>
                  <a:rtl val="0"/>
                </a:rPr>
                <a:t>ECOSYSTEM</a:t>
              </a:r>
            </a:p>
          </p:txBody>
        </p:sp>
      </p:grpSp>
    </p:spTree>
    <p:extLst>
      <p:ext uri="{BB962C8B-B14F-4D97-AF65-F5344CB8AC3E}">
        <p14:creationId xmlns:p14="http://schemas.microsoft.com/office/powerpoint/2010/main" val="2351094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57F41-EE01-1B47-A10A-10CAE2BB5B7B}"/>
              </a:ext>
            </a:extLst>
          </p:cNvPr>
          <p:cNvSpPr>
            <a:spLocks noGrp="1"/>
          </p:cNvSpPr>
          <p:nvPr>
            <p:ph type="title"/>
          </p:nvPr>
        </p:nvSpPr>
        <p:spPr>
          <a:xfrm>
            <a:off x="828917" y="598896"/>
            <a:ext cx="10515600" cy="540657"/>
          </a:xfrm>
        </p:spPr>
        <p:txBody>
          <a:bodyPr/>
          <a:lstStyle/>
          <a:p>
            <a:r>
              <a:rPr lang="en-US" dirty="0"/>
              <a:t>An addition to your toolkit</a:t>
            </a:r>
          </a:p>
        </p:txBody>
      </p:sp>
      <p:sp>
        <p:nvSpPr>
          <p:cNvPr id="3" name="Text Placeholder 2">
            <a:extLst>
              <a:ext uri="{FF2B5EF4-FFF2-40B4-BE49-F238E27FC236}">
                <a16:creationId xmlns:a16="http://schemas.microsoft.com/office/drawing/2014/main" id="{E8225E47-ABFB-3649-A26A-75CD8B2E0A5F}"/>
              </a:ext>
            </a:extLst>
          </p:cNvPr>
          <p:cNvSpPr>
            <a:spLocks noGrp="1"/>
          </p:cNvSpPr>
          <p:nvPr>
            <p:ph type="body" sz="quarter" idx="11"/>
          </p:nvPr>
        </p:nvSpPr>
        <p:spPr>
          <a:xfrm>
            <a:off x="847483" y="1036886"/>
            <a:ext cx="10515600" cy="309383"/>
          </a:xfrm>
        </p:spPr>
        <p:txBody>
          <a:bodyPr/>
          <a:lstStyle/>
          <a:p>
            <a:r>
              <a:rPr lang="en-US" dirty="0"/>
              <a:t>to maintain data integrity across the enterprise</a:t>
            </a:r>
          </a:p>
        </p:txBody>
      </p:sp>
      <p:pic>
        <p:nvPicPr>
          <p:cNvPr id="5" name="Picture 4">
            <a:extLst>
              <a:ext uri="{FF2B5EF4-FFF2-40B4-BE49-F238E27FC236}">
                <a16:creationId xmlns:a16="http://schemas.microsoft.com/office/drawing/2014/main" id="{484F94B3-EEEA-EE47-A4C2-4573B9860AEE}"/>
              </a:ext>
            </a:extLst>
          </p:cNvPr>
          <p:cNvPicPr>
            <a:picLocks noChangeAspect="1"/>
          </p:cNvPicPr>
          <p:nvPr/>
        </p:nvPicPr>
        <p:blipFill>
          <a:blip r:embed="rId3"/>
          <a:stretch>
            <a:fillRect/>
          </a:stretch>
        </p:blipFill>
        <p:spPr>
          <a:xfrm>
            <a:off x="5715000" y="1711596"/>
            <a:ext cx="762000" cy="812800"/>
          </a:xfrm>
          <a:prstGeom prst="rect">
            <a:avLst/>
          </a:prstGeom>
        </p:spPr>
      </p:pic>
      <p:sp>
        <p:nvSpPr>
          <p:cNvPr id="6" name="Rectangle 5">
            <a:extLst>
              <a:ext uri="{FF2B5EF4-FFF2-40B4-BE49-F238E27FC236}">
                <a16:creationId xmlns:a16="http://schemas.microsoft.com/office/drawing/2014/main" id="{92CE7679-6FD3-9B49-9B47-EB87BA106D2B}"/>
              </a:ext>
            </a:extLst>
          </p:cNvPr>
          <p:cNvSpPr/>
          <p:nvPr/>
        </p:nvSpPr>
        <p:spPr>
          <a:xfrm>
            <a:off x="8168514" y="2811725"/>
            <a:ext cx="2358553" cy="1015663"/>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7" name="TextBox 6">
            <a:extLst>
              <a:ext uri="{FF2B5EF4-FFF2-40B4-BE49-F238E27FC236}">
                <a16:creationId xmlns:a16="http://schemas.microsoft.com/office/drawing/2014/main" id="{91082B26-C81D-C24B-AACD-3B24A4B3CF87}"/>
              </a:ext>
            </a:extLst>
          </p:cNvPr>
          <p:cNvSpPr txBox="1"/>
          <p:nvPr/>
        </p:nvSpPr>
        <p:spPr>
          <a:xfrm>
            <a:off x="1216326" y="5187088"/>
            <a:ext cx="2630915"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4F51"/>
                </a:solidFill>
                <a:effectLst/>
                <a:uLnTx/>
                <a:uFillTx/>
                <a:latin typeface="Open Sans"/>
                <a:ea typeface="+mn-ea"/>
                <a:cs typeface="+mn-cs"/>
              </a:rPr>
              <a:t>Data profiling, data quality, data stewardship, MDM, ETL testing, BI &amp; reporting testing, EDW testing….</a:t>
            </a:r>
          </a:p>
        </p:txBody>
      </p:sp>
      <p:grpSp>
        <p:nvGrpSpPr>
          <p:cNvPr id="8" name="Group 7">
            <a:extLst>
              <a:ext uri="{FF2B5EF4-FFF2-40B4-BE49-F238E27FC236}">
                <a16:creationId xmlns:a16="http://schemas.microsoft.com/office/drawing/2014/main" id="{6456CAC2-8639-8449-8A6D-8F158241EB79}"/>
              </a:ext>
            </a:extLst>
          </p:cNvPr>
          <p:cNvGrpSpPr/>
          <p:nvPr/>
        </p:nvGrpSpPr>
        <p:grpSpPr>
          <a:xfrm>
            <a:off x="1404639" y="2813243"/>
            <a:ext cx="2141636" cy="1015663"/>
            <a:chOff x="754143" y="1762811"/>
            <a:chExt cx="2141636" cy="1015663"/>
          </a:xfrm>
        </p:grpSpPr>
        <p:sp>
          <p:nvSpPr>
            <p:cNvPr id="9" name="Rectangle 8">
              <a:extLst>
                <a:ext uri="{FF2B5EF4-FFF2-40B4-BE49-F238E27FC236}">
                  <a16:creationId xmlns:a16="http://schemas.microsoft.com/office/drawing/2014/main" id="{FE5C74DD-5D17-7E4F-BA62-30B1746DB8CF}"/>
                </a:ext>
              </a:extLst>
            </p:cNvPr>
            <p:cNvSpPr/>
            <p:nvPr/>
          </p:nvSpPr>
          <p:spPr>
            <a:xfrm>
              <a:off x="754143" y="1762811"/>
              <a:ext cx="2141636" cy="101566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0" name="TextBox 9">
              <a:extLst>
                <a:ext uri="{FF2B5EF4-FFF2-40B4-BE49-F238E27FC236}">
                  <a16:creationId xmlns:a16="http://schemas.microsoft.com/office/drawing/2014/main" id="{36975A72-2E76-424E-A136-0BC8D004E780}"/>
                </a:ext>
              </a:extLst>
            </p:cNvPr>
            <p:cNvSpPr txBox="1"/>
            <p:nvPr/>
          </p:nvSpPr>
          <p:spPr>
            <a:xfrm>
              <a:off x="1292799" y="1927273"/>
              <a:ext cx="153414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Point products</a:t>
              </a:r>
            </a:p>
          </p:txBody>
        </p:sp>
      </p:grpSp>
      <p:sp>
        <p:nvSpPr>
          <p:cNvPr id="11" name="Rectangle 10">
            <a:extLst>
              <a:ext uri="{FF2B5EF4-FFF2-40B4-BE49-F238E27FC236}">
                <a16:creationId xmlns:a16="http://schemas.microsoft.com/office/drawing/2014/main" id="{A69217BB-7E32-8942-BEF6-B401F30C57D3}"/>
              </a:ext>
            </a:extLst>
          </p:cNvPr>
          <p:cNvSpPr/>
          <p:nvPr/>
        </p:nvSpPr>
        <p:spPr>
          <a:xfrm>
            <a:off x="1404638" y="3970881"/>
            <a:ext cx="643719" cy="114022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2" name="TextBox 11">
            <a:extLst>
              <a:ext uri="{FF2B5EF4-FFF2-40B4-BE49-F238E27FC236}">
                <a16:creationId xmlns:a16="http://schemas.microsoft.com/office/drawing/2014/main" id="{3D598888-EB0D-B84A-88D2-E18D990453D0}"/>
              </a:ext>
            </a:extLst>
          </p:cNvPr>
          <p:cNvSpPr txBox="1"/>
          <p:nvPr/>
        </p:nvSpPr>
        <p:spPr>
          <a:xfrm>
            <a:off x="2917043" y="4716269"/>
            <a:ext cx="59833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E4F51"/>
                </a:solidFill>
                <a:effectLst/>
                <a:uLnTx/>
                <a:uFillTx/>
                <a:latin typeface="Open Sans"/>
                <a:ea typeface="+mn-ea"/>
                <a:cs typeface="+mn-cs"/>
              </a:rPr>
              <a:t>Time</a:t>
            </a:r>
          </a:p>
        </p:txBody>
      </p:sp>
      <p:sp>
        <p:nvSpPr>
          <p:cNvPr id="13" name="Rectangle 12">
            <a:extLst>
              <a:ext uri="{FF2B5EF4-FFF2-40B4-BE49-F238E27FC236}">
                <a16:creationId xmlns:a16="http://schemas.microsoft.com/office/drawing/2014/main" id="{122E5295-27E1-8448-9230-70D6013040AE}"/>
              </a:ext>
            </a:extLst>
          </p:cNvPr>
          <p:cNvSpPr/>
          <p:nvPr/>
        </p:nvSpPr>
        <p:spPr>
          <a:xfrm>
            <a:off x="2151225" y="3970881"/>
            <a:ext cx="663876" cy="114022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4" name="TextBox 13">
            <a:extLst>
              <a:ext uri="{FF2B5EF4-FFF2-40B4-BE49-F238E27FC236}">
                <a16:creationId xmlns:a16="http://schemas.microsoft.com/office/drawing/2014/main" id="{0179BD0D-3EDD-9143-9880-3FA48E0D1AD6}"/>
              </a:ext>
            </a:extLst>
          </p:cNvPr>
          <p:cNvSpPr txBox="1"/>
          <p:nvPr/>
        </p:nvSpPr>
        <p:spPr>
          <a:xfrm>
            <a:off x="2145532" y="4703251"/>
            <a:ext cx="665235"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E4F51"/>
                </a:solidFill>
                <a:effectLst/>
                <a:uLnTx/>
                <a:uFillTx/>
                <a:latin typeface="Open Sans"/>
                <a:ea typeface="+mn-ea"/>
                <a:cs typeface="+mn-cs"/>
              </a:rPr>
              <a:t>Type</a:t>
            </a:r>
          </a:p>
        </p:txBody>
      </p:sp>
      <p:sp>
        <p:nvSpPr>
          <p:cNvPr id="15" name="Rectangle 14">
            <a:extLst>
              <a:ext uri="{FF2B5EF4-FFF2-40B4-BE49-F238E27FC236}">
                <a16:creationId xmlns:a16="http://schemas.microsoft.com/office/drawing/2014/main" id="{BD2F62B6-853D-F546-AB57-C95FE8E6A4A5}"/>
              </a:ext>
            </a:extLst>
          </p:cNvPr>
          <p:cNvSpPr/>
          <p:nvPr/>
        </p:nvSpPr>
        <p:spPr>
          <a:xfrm>
            <a:off x="2911977" y="3969144"/>
            <a:ext cx="643719" cy="114022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6" name="TextBox 15">
            <a:extLst>
              <a:ext uri="{FF2B5EF4-FFF2-40B4-BE49-F238E27FC236}">
                <a16:creationId xmlns:a16="http://schemas.microsoft.com/office/drawing/2014/main" id="{13FF0D24-8E6F-AA4D-87F4-8C0FCE196117}"/>
              </a:ext>
            </a:extLst>
          </p:cNvPr>
          <p:cNvSpPr txBox="1"/>
          <p:nvPr/>
        </p:nvSpPr>
        <p:spPr>
          <a:xfrm>
            <a:off x="1361719" y="4709488"/>
            <a:ext cx="71257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E4F51"/>
                </a:solidFill>
                <a:effectLst/>
                <a:uLnTx/>
                <a:uFillTx/>
                <a:latin typeface="Open Sans"/>
                <a:ea typeface="+mn-ea"/>
                <a:cs typeface="+mn-cs"/>
              </a:rPr>
              <a:t>System/vendor</a:t>
            </a:r>
          </a:p>
        </p:txBody>
      </p:sp>
      <p:grpSp>
        <p:nvGrpSpPr>
          <p:cNvPr id="17" name="Group 16">
            <a:extLst>
              <a:ext uri="{FF2B5EF4-FFF2-40B4-BE49-F238E27FC236}">
                <a16:creationId xmlns:a16="http://schemas.microsoft.com/office/drawing/2014/main" id="{19AACFBD-527D-AC43-B73F-8AF7250EBD4B}"/>
              </a:ext>
            </a:extLst>
          </p:cNvPr>
          <p:cNvGrpSpPr/>
          <p:nvPr/>
        </p:nvGrpSpPr>
        <p:grpSpPr>
          <a:xfrm>
            <a:off x="4961285" y="2811725"/>
            <a:ext cx="2261272" cy="1015663"/>
            <a:chOff x="754143" y="1762811"/>
            <a:chExt cx="2072853" cy="1015663"/>
          </a:xfrm>
        </p:grpSpPr>
        <p:sp>
          <p:nvSpPr>
            <p:cNvPr id="18" name="Rectangle 17">
              <a:extLst>
                <a:ext uri="{FF2B5EF4-FFF2-40B4-BE49-F238E27FC236}">
                  <a16:creationId xmlns:a16="http://schemas.microsoft.com/office/drawing/2014/main" id="{07040BFF-B1BB-8D47-A6F6-C78176CBA72A}"/>
                </a:ext>
              </a:extLst>
            </p:cNvPr>
            <p:cNvSpPr/>
            <p:nvPr/>
          </p:nvSpPr>
          <p:spPr>
            <a:xfrm>
              <a:off x="754143" y="1762811"/>
              <a:ext cx="2072853" cy="10156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9" name="TextBox 18">
              <a:extLst>
                <a:ext uri="{FF2B5EF4-FFF2-40B4-BE49-F238E27FC236}">
                  <a16:creationId xmlns:a16="http://schemas.microsoft.com/office/drawing/2014/main" id="{3356B93B-ECA3-5746-9AF2-BDA178EB617A}"/>
                </a:ext>
              </a:extLst>
            </p:cNvPr>
            <p:cNvSpPr txBox="1"/>
            <p:nvPr/>
          </p:nvSpPr>
          <p:spPr>
            <a:xfrm>
              <a:off x="1360838" y="1949495"/>
              <a:ext cx="137757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End-to-end data testing</a:t>
              </a:r>
            </a:p>
          </p:txBody>
        </p:sp>
      </p:grpSp>
      <p:sp>
        <p:nvSpPr>
          <p:cNvPr id="20" name="Rectangle 19">
            <a:extLst>
              <a:ext uri="{FF2B5EF4-FFF2-40B4-BE49-F238E27FC236}">
                <a16:creationId xmlns:a16="http://schemas.microsoft.com/office/drawing/2014/main" id="{A6AC1BF0-D91E-6343-BB8C-975607EE85FC}"/>
              </a:ext>
            </a:extLst>
          </p:cNvPr>
          <p:cNvSpPr/>
          <p:nvPr/>
        </p:nvSpPr>
        <p:spPr>
          <a:xfrm>
            <a:off x="4961284" y="3969363"/>
            <a:ext cx="2261273" cy="1140223"/>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21" name="TextBox 20">
            <a:extLst>
              <a:ext uri="{FF2B5EF4-FFF2-40B4-BE49-F238E27FC236}">
                <a16:creationId xmlns:a16="http://schemas.microsoft.com/office/drawing/2014/main" id="{F55F7082-993B-724E-97E9-61ABD1256A56}"/>
              </a:ext>
            </a:extLst>
          </p:cNvPr>
          <p:cNvSpPr txBox="1"/>
          <p:nvPr/>
        </p:nvSpPr>
        <p:spPr>
          <a:xfrm>
            <a:off x="5207574" y="4702421"/>
            <a:ext cx="179541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E4F51"/>
                </a:solidFill>
                <a:effectLst/>
                <a:uLnTx/>
                <a:uFillTx/>
                <a:latin typeface="Open Sans"/>
                <a:ea typeface="+mn-ea"/>
                <a:cs typeface="+mn-cs"/>
              </a:rPr>
              <a:t>Data &amp; system agnostic, automated, continuous </a:t>
            </a:r>
          </a:p>
        </p:txBody>
      </p:sp>
      <p:sp>
        <p:nvSpPr>
          <p:cNvPr id="23" name="Arrow: Right 41">
            <a:extLst>
              <a:ext uri="{FF2B5EF4-FFF2-40B4-BE49-F238E27FC236}">
                <a16:creationId xmlns:a16="http://schemas.microsoft.com/office/drawing/2014/main" id="{2208FC61-D2A8-EF41-A946-ECF588A09104}"/>
              </a:ext>
            </a:extLst>
          </p:cNvPr>
          <p:cNvSpPr/>
          <p:nvPr/>
        </p:nvSpPr>
        <p:spPr>
          <a:xfrm>
            <a:off x="7428180" y="3700078"/>
            <a:ext cx="631131" cy="543767"/>
          </a:xfrm>
          <a:prstGeom prst="rightArrow">
            <a:avLst>
              <a:gd name="adj1" fmla="val 32649"/>
              <a:gd name="adj2" fmla="val 34818"/>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24" name="Plus Sign 42">
            <a:extLst>
              <a:ext uri="{FF2B5EF4-FFF2-40B4-BE49-F238E27FC236}">
                <a16:creationId xmlns:a16="http://schemas.microsoft.com/office/drawing/2014/main" id="{67C8A797-878C-BF44-820B-1ABEADFD6504}"/>
              </a:ext>
            </a:extLst>
          </p:cNvPr>
          <p:cNvSpPr/>
          <p:nvPr/>
        </p:nvSpPr>
        <p:spPr>
          <a:xfrm>
            <a:off x="3847241" y="3587634"/>
            <a:ext cx="785137" cy="760804"/>
          </a:xfrm>
          <a:prstGeom prst="mathPlus">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25" name="TextBox 24">
            <a:extLst>
              <a:ext uri="{FF2B5EF4-FFF2-40B4-BE49-F238E27FC236}">
                <a16:creationId xmlns:a16="http://schemas.microsoft.com/office/drawing/2014/main" id="{28769447-90DB-8142-B5A0-3F91F99AD768}"/>
              </a:ext>
            </a:extLst>
          </p:cNvPr>
          <p:cNvSpPr txBox="1"/>
          <p:nvPr/>
        </p:nvSpPr>
        <p:spPr>
          <a:xfrm>
            <a:off x="8679249" y="3009497"/>
            <a:ext cx="195702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Better business outcomes</a:t>
            </a:r>
          </a:p>
        </p:txBody>
      </p:sp>
      <p:pic>
        <p:nvPicPr>
          <p:cNvPr id="28" name="Picture 27" descr="Background pattern&#10;&#10;Description automatically generated">
            <a:extLst>
              <a:ext uri="{FF2B5EF4-FFF2-40B4-BE49-F238E27FC236}">
                <a16:creationId xmlns:a16="http://schemas.microsoft.com/office/drawing/2014/main" id="{7255D881-AFC9-E64B-834A-21D13354AA1E}"/>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279965" y="4154943"/>
            <a:ext cx="444495" cy="444495"/>
          </a:xfrm>
          <a:prstGeom prst="rect">
            <a:avLst/>
          </a:prstGeom>
        </p:spPr>
      </p:pic>
      <p:sp>
        <p:nvSpPr>
          <p:cNvPr id="31" name="Rectangle 30">
            <a:extLst>
              <a:ext uri="{FF2B5EF4-FFF2-40B4-BE49-F238E27FC236}">
                <a16:creationId xmlns:a16="http://schemas.microsoft.com/office/drawing/2014/main" id="{1F7C67E0-CFFB-8540-9385-480758FABBF4}"/>
              </a:ext>
            </a:extLst>
          </p:cNvPr>
          <p:cNvSpPr/>
          <p:nvPr/>
        </p:nvSpPr>
        <p:spPr>
          <a:xfrm>
            <a:off x="8181920" y="3936782"/>
            <a:ext cx="2323495" cy="114022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pic>
        <p:nvPicPr>
          <p:cNvPr id="33" name="Graphic 32" descr="Handshake outline">
            <a:extLst>
              <a:ext uri="{FF2B5EF4-FFF2-40B4-BE49-F238E27FC236}">
                <a16:creationId xmlns:a16="http://schemas.microsoft.com/office/drawing/2014/main" id="{3B5DA635-8205-F547-99D0-8A51FD6819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77717" y="3066568"/>
            <a:ext cx="584775" cy="584775"/>
          </a:xfrm>
          <a:prstGeom prst="rect">
            <a:avLst/>
          </a:prstGeom>
        </p:spPr>
      </p:pic>
      <p:pic>
        <p:nvPicPr>
          <p:cNvPr id="35" name="Picture 34" descr="Logo&#10;&#10;Description automatically generated">
            <a:extLst>
              <a:ext uri="{FF2B5EF4-FFF2-40B4-BE49-F238E27FC236}">
                <a16:creationId xmlns:a16="http://schemas.microsoft.com/office/drawing/2014/main" id="{7CACB4EC-3B2D-C04A-BEF1-78B3961151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016" y="5251561"/>
            <a:ext cx="1524028" cy="372236"/>
          </a:xfrm>
          <a:prstGeom prst="rect">
            <a:avLst/>
          </a:prstGeom>
        </p:spPr>
      </p:pic>
      <p:pic>
        <p:nvPicPr>
          <p:cNvPr id="39" name="Picture 38">
            <a:extLst>
              <a:ext uri="{FF2B5EF4-FFF2-40B4-BE49-F238E27FC236}">
                <a16:creationId xmlns:a16="http://schemas.microsoft.com/office/drawing/2014/main" id="{5DE8F0A3-9130-C74D-967F-880F6CF739ED}"/>
              </a:ext>
            </a:extLst>
          </p:cNvPr>
          <p:cNvPicPr>
            <a:picLocks noChangeAspect="1"/>
          </p:cNvPicPr>
          <p:nvPr/>
        </p:nvPicPr>
        <p:blipFill>
          <a:blip r:embed="rId8"/>
          <a:stretch>
            <a:fillRect/>
          </a:stretch>
        </p:blipFill>
        <p:spPr>
          <a:xfrm>
            <a:off x="1543987" y="4150364"/>
            <a:ext cx="392957" cy="425703"/>
          </a:xfrm>
          <a:prstGeom prst="rect">
            <a:avLst/>
          </a:prstGeom>
        </p:spPr>
      </p:pic>
      <p:pic>
        <p:nvPicPr>
          <p:cNvPr id="40" name="Picture 39">
            <a:extLst>
              <a:ext uri="{FF2B5EF4-FFF2-40B4-BE49-F238E27FC236}">
                <a16:creationId xmlns:a16="http://schemas.microsoft.com/office/drawing/2014/main" id="{97D1CCC0-1DBD-9546-A67B-C9EFA421B211}"/>
              </a:ext>
            </a:extLst>
          </p:cNvPr>
          <p:cNvPicPr>
            <a:picLocks noChangeAspect="1"/>
          </p:cNvPicPr>
          <p:nvPr/>
        </p:nvPicPr>
        <p:blipFill>
          <a:blip r:embed="rId9"/>
          <a:stretch>
            <a:fillRect/>
          </a:stretch>
        </p:blipFill>
        <p:spPr>
          <a:xfrm>
            <a:off x="3017735" y="4166575"/>
            <a:ext cx="437396" cy="437396"/>
          </a:xfrm>
          <a:prstGeom prst="rect">
            <a:avLst/>
          </a:prstGeom>
        </p:spPr>
      </p:pic>
      <p:pic>
        <p:nvPicPr>
          <p:cNvPr id="41" name="Picture 40">
            <a:extLst>
              <a:ext uri="{FF2B5EF4-FFF2-40B4-BE49-F238E27FC236}">
                <a16:creationId xmlns:a16="http://schemas.microsoft.com/office/drawing/2014/main" id="{DB11BE26-B26D-5248-AB2F-55A3E523024E}"/>
              </a:ext>
            </a:extLst>
          </p:cNvPr>
          <p:cNvPicPr>
            <a:picLocks noChangeAspect="1"/>
          </p:cNvPicPr>
          <p:nvPr/>
        </p:nvPicPr>
        <p:blipFill>
          <a:blip r:embed="rId10"/>
          <a:stretch>
            <a:fillRect/>
          </a:stretch>
        </p:blipFill>
        <p:spPr>
          <a:xfrm>
            <a:off x="5135581" y="4155166"/>
            <a:ext cx="459032" cy="459032"/>
          </a:xfrm>
          <a:prstGeom prst="rect">
            <a:avLst/>
          </a:prstGeom>
        </p:spPr>
      </p:pic>
      <p:pic>
        <p:nvPicPr>
          <p:cNvPr id="42" name="Picture 41">
            <a:extLst>
              <a:ext uri="{FF2B5EF4-FFF2-40B4-BE49-F238E27FC236}">
                <a16:creationId xmlns:a16="http://schemas.microsoft.com/office/drawing/2014/main" id="{DB1AD27A-1D5F-D84F-AF97-71904784F895}"/>
              </a:ext>
            </a:extLst>
          </p:cNvPr>
          <p:cNvPicPr>
            <a:picLocks noChangeAspect="1"/>
          </p:cNvPicPr>
          <p:nvPr/>
        </p:nvPicPr>
        <p:blipFill>
          <a:blip r:embed="rId11"/>
          <a:stretch>
            <a:fillRect/>
          </a:stretch>
        </p:blipFill>
        <p:spPr>
          <a:xfrm>
            <a:off x="1535021" y="3046247"/>
            <a:ext cx="595413" cy="518860"/>
          </a:xfrm>
          <a:prstGeom prst="rect">
            <a:avLst/>
          </a:prstGeom>
        </p:spPr>
      </p:pic>
      <p:pic>
        <p:nvPicPr>
          <p:cNvPr id="43" name="Picture 42">
            <a:extLst>
              <a:ext uri="{FF2B5EF4-FFF2-40B4-BE49-F238E27FC236}">
                <a16:creationId xmlns:a16="http://schemas.microsoft.com/office/drawing/2014/main" id="{E436E089-6127-AD41-A505-DF560AC8829E}"/>
              </a:ext>
            </a:extLst>
          </p:cNvPr>
          <p:cNvPicPr>
            <a:picLocks noChangeAspect="1"/>
          </p:cNvPicPr>
          <p:nvPr/>
        </p:nvPicPr>
        <p:blipFill>
          <a:blip r:embed="rId12"/>
          <a:stretch>
            <a:fillRect/>
          </a:stretch>
        </p:blipFill>
        <p:spPr>
          <a:xfrm>
            <a:off x="5166138" y="3060562"/>
            <a:ext cx="543933" cy="543933"/>
          </a:xfrm>
          <a:prstGeom prst="rect">
            <a:avLst/>
          </a:prstGeom>
        </p:spPr>
      </p:pic>
      <p:pic>
        <p:nvPicPr>
          <p:cNvPr id="44" name="Picture 43">
            <a:extLst>
              <a:ext uri="{FF2B5EF4-FFF2-40B4-BE49-F238E27FC236}">
                <a16:creationId xmlns:a16="http://schemas.microsoft.com/office/drawing/2014/main" id="{FD34C167-9747-164A-B255-6226613147B9}"/>
              </a:ext>
            </a:extLst>
          </p:cNvPr>
          <p:cNvPicPr>
            <a:picLocks noChangeAspect="1"/>
          </p:cNvPicPr>
          <p:nvPr/>
        </p:nvPicPr>
        <p:blipFill>
          <a:blip r:embed="rId13"/>
          <a:stretch>
            <a:fillRect/>
          </a:stretch>
        </p:blipFill>
        <p:spPr>
          <a:xfrm>
            <a:off x="5854479" y="4150364"/>
            <a:ext cx="428124" cy="428124"/>
          </a:xfrm>
          <a:prstGeom prst="rect">
            <a:avLst/>
          </a:prstGeom>
        </p:spPr>
      </p:pic>
      <p:pic>
        <p:nvPicPr>
          <p:cNvPr id="45" name="Picture 44">
            <a:extLst>
              <a:ext uri="{FF2B5EF4-FFF2-40B4-BE49-F238E27FC236}">
                <a16:creationId xmlns:a16="http://schemas.microsoft.com/office/drawing/2014/main" id="{642289D1-1933-C64F-ADE1-29A0714F5EB5}"/>
              </a:ext>
            </a:extLst>
          </p:cNvPr>
          <p:cNvPicPr>
            <a:picLocks noChangeAspect="1"/>
          </p:cNvPicPr>
          <p:nvPr/>
        </p:nvPicPr>
        <p:blipFill>
          <a:blip r:embed="rId14"/>
          <a:stretch>
            <a:fillRect/>
          </a:stretch>
        </p:blipFill>
        <p:spPr>
          <a:xfrm>
            <a:off x="6506594" y="4155165"/>
            <a:ext cx="459033" cy="459033"/>
          </a:xfrm>
          <a:prstGeom prst="rect">
            <a:avLst/>
          </a:prstGeom>
        </p:spPr>
      </p:pic>
      <p:pic>
        <p:nvPicPr>
          <p:cNvPr id="46" name="Picture 45">
            <a:extLst>
              <a:ext uri="{FF2B5EF4-FFF2-40B4-BE49-F238E27FC236}">
                <a16:creationId xmlns:a16="http://schemas.microsoft.com/office/drawing/2014/main" id="{A041B941-C673-7E40-92AE-A24FFA2EE2E1}"/>
              </a:ext>
            </a:extLst>
          </p:cNvPr>
          <p:cNvPicPr>
            <a:picLocks noChangeAspect="1"/>
          </p:cNvPicPr>
          <p:nvPr/>
        </p:nvPicPr>
        <p:blipFill>
          <a:blip r:embed="rId15"/>
          <a:stretch>
            <a:fillRect/>
          </a:stretch>
        </p:blipFill>
        <p:spPr>
          <a:xfrm>
            <a:off x="8321160" y="4256286"/>
            <a:ext cx="479146" cy="543934"/>
          </a:xfrm>
          <a:prstGeom prst="rect">
            <a:avLst/>
          </a:prstGeom>
        </p:spPr>
      </p:pic>
      <p:pic>
        <p:nvPicPr>
          <p:cNvPr id="47" name="Picture 46">
            <a:extLst>
              <a:ext uri="{FF2B5EF4-FFF2-40B4-BE49-F238E27FC236}">
                <a16:creationId xmlns:a16="http://schemas.microsoft.com/office/drawing/2014/main" id="{7946F1B4-662F-1142-8962-E4927E461BE2}"/>
              </a:ext>
            </a:extLst>
          </p:cNvPr>
          <p:cNvPicPr>
            <a:picLocks noChangeAspect="1"/>
          </p:cNvPicPr>
          <p:nvPr/>
        </p:nvPicPr>
        <p:blipFill>
          <a:blip r:embed="rId16"/>
          <a:stretch>
            <a:fillRect/>
          </a:stretch>
        </p:blipFill>
        <p:spPr>
          <a:xfrm>
            <a:off x="8963974" y="4256245"/>
            <a:ext cx="621966" cy="583093"/>
          </a:xfrm>
          <a:prstGeom prst="rect">
            <a:avLst/>
          </a:prstGeom>
        </p:spPr>
      </p:pic>
      <p:pic>
        <p:nvPicPr>
          <p:cNvPr id="48" name="Picture 47">
            <a:extLst>
              <a:ext uri="{FF2B5EF4-FFF2-40B4-BE49-F238E27FC236}">
                <a16:creationId xmlns:a16="http://schemas.microsoft.com/office/drawing/2014/main" id="{43675F4E-9B06-7542-BB7B-914ECEDC5438}"/>
              </a:ext>
            </a:extLst>
          </p:cNvPr>
          <p:cNvPicPr>
            <a:picLocks noChangeAspect="1"/>
          </p:cNvPicPr>
          <p:nvPr/>
        </p:nvPicPr>
        <p:blipFill>
          <a:blip r:embed="rId17"/>
          <a:stretch>
            <a:fillRect/>
          </a:stretch>
        </p:blipFill>
        <p:spPr>
          <a:xfrm>
            <a:off x="9790431" y="4256245"/>
            <a:ext cx="621966" cy="621966"/>
          </a:xfrm>
          <a:prstGeom prst="rect">
            <a:avLst/>
          </a:prstGeom>
        </p:spPr>
      </p:pic>
    </p:spTree>
    <p:extLst>
      <p:ext uri="{BB962C8B-B14F-4D97-AF65-F5344CB8AC3E}">
        <p14:creationId xmlns:p14="http://schemas.microsoft.com/office/powerpoint/2010/main" val="4081910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BFCC-1D1C-6342-87DE-B84A8FBAAF3E}"/>
              </a:ext>
            </a:extLst>
          </p:cNvPr>
          <p:cNvSpPr>
            <a:spLocks noGrp="1"/>
          </p:cNvSpPr>
          <p:nvPr>
            <p:ph type="title"/>
          </p:nvPr>
        </p:nvSpPr>
        <p:spPr>
          <a:xfrm>
            <a:off x="734315" y="585801"/>
            <a:ext cx="10515600" cy="540657"/>
          </a:xfrm>
        </p:spPr>
        <p:txBody>
          <a:bodyPr/>
          <a:lstStyle/>
          <a:p>
            <a:r>
              <a:rPr lang="en-US" dirty="0"/>
              <a:t>How DI works</a:t>
            </a:r>
          </a:p>
        </p:txBody>
      </p:sp>
      <p:sp>
        <p:nvSpPr>
          <p:cNvPr id="3" name="Text Placeholder 2">
            <a:extLst>
              <a:ext uri="{FF2B5EF4-FFF2-40B4-BE49-F238E27FC236}">
                <a16:creationId xmlns:a16="http://schemas.microsoft.com/office/drawing/2014/main" id="{23E8EE3C-77BB-B54D-B610-D5BCFDD9F7EC}"/>
              </a:ext>
            </a:extLst>
          </p:cNvPr>
          <p:cNvSpPr>
            <a:spLocks noGrp="1"/>
          </p:cNvSpPr>
          <p:nvPr>
            <p:ph type="body" sz="quarter" idx="11"/>
          </p:nvPr>
        </p:nvSpPr>
        <p:spPr>
          <a:xfrm>
            <a:off x="736983" y="1046718"/>
            <a:ext cx="2959168" cy="1006954"/>
          </a:xfrm>
        </p:spPr>
        <p:txBody>
          <a:bodyPr/>
          <a:lstStyle/>
          <a:p>
            <a:pPr>
              <a:spcBef>
                <a:spcPts val="0"/>
              </a:spcBef>
            </a:pPr>
            <a:r>
              <a:rPr lang="en-US" dirty="0"/>
              <a:t>to continuously </a:t>
            </a:r>
          </a:p>
          <a:p>
            <a:pPr>
              <a:spcBef>
                <a:spcPts val="0"/>
              </a:spcBef>
            </a:pPr>
            <a:r>
              <a:rPr lang="en-US" dirty="0"/>
              <a:t>improve your data</a:t>
            </a:r>
          </a:p>
        </p:txBody>
      </p:sp>
      <p:grpSp>
        <p:nvGrpSpPr>
          <p:cNvPr id="5" name="Group 4">
            <a:extLst>
              <a:ext uri="{FF2B5EF4-FFF2-40B4-BE49-F238E27FC236}">
                <a16:creationId xmlns:a16="http://schemas.microsoft.com/office/drawing/2014/main" id="{B035F5B4-6B3F-514C-8BEC-EC0E6AE75275}"/>
              </a:ext>
            </a:extLst>
          </p:cNvPr>
          <p:cNvGrpSpPr/>
          <p:nvPr/>
        </p:nvGrpSpPr>
        <p:grpSpPr>
          <a:xfrm>
            <a:off x="4734605" y="1888526"/>
            <a:ext cx="4156690" cy="4321774"/>
            <a:chOff x="4721905" y="1510728"/>
            <a:chExt cx="4156690" cy="4321774"/>
          </a:xfrm>
        </p:grpSpPr>
        <p:sp>
          <p:nvSpPr>
            <p:cNvPr id="6" name="Oval 5">
              <a:extLst>
                <a:ext uri="{FF2B5EF4-FFF2-40B4-BE49-F238E27FC236}">
                  <a16:creationId xmlns:a16="http://schemas.microsoft.com/office/drawing/2014/main" id="{EFEB088A-20A8-7844-B1BB-653E47E18274}"/>
                </a:ext>
              </a:extLst>
            </p:cNvPr>
            <p:cNvSpPr>
              <a:spLocks noChangeAspect="1"/>
            </p:cNvSpPr>
            <p:nvPr/>
          </p:nvSpPr>
          <p:spPr>
            <a:xfrm>
              <a:off x="4721905" y="1617116"/>
              <a:ext cx="4156690" cy="4215386"/>
            </a:xfrm>
            <a:prstGeom prst="ellipse">
              <a:avLst/>
            </a:prstGeom>
            <a:solidFill>
              <a:schemeClr val="bg1"/>
            </a:solidFill>
            <a:ln w="28575">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7" name="TextBox 6">
              <a:extLst>
                <a:ext uri="{FF2B5EF4-FFF2-40B4-BE49-F238E27FC236}">
                  <a16:creationId xmlns:a16="http://schemas.microsoft.com/office/drawing/2014/main" id="{3505C47B-19AA-184F-B596-8E18A8427DB7}"/>
                </a:ext>
              </a:extLst>
            </p:cNvPr>
            <p:cNvSpPr txBox="1"/>
            <p:nvPr/>
          </p:nvSpPr>
          <p:spPr>
            <a:xfrm>
              <a:off x="5574015" y="5211431"/>
              <a:ext cx="104829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98E8D"/>
                  </a:solidFill>
                  <a:effectLst/>
                  <a:uLnTx/>
                  <a:uFillTx/>
                  <a:latin typeface="Open Sans"/>
                  <a:ea typeface="+mn-ea"/>
                  <a:cs typeface="+mn-cs"/>
                </a:rPr>
                <a:t>FIX</a:t>
              </a:r>
            </a:p>
          </p:txBody>
        </p:sp>
        <p:pic>
          <p:nvPicPr>
            <p:cNvPr id="8" name="Graphic 7" descr="Tools outline">
              <a:extLst>
                <a:ext uri="{FF2B5EF4-FFF2-40B4-BE49-F238E27FC236}">
                  <a16:creationId xmlns:a16="http://schemas.microsoft.com/office/drawing/2014/main" id="{1C3F26E3-B36C-1C45-9DE3-2DBF34F914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15001" y="5153837"/>
              <a:ext cx="460531" cy="466500"/>
            </a:xfrm>
            <a:prstGeom prst="rect">
              <a:avLst/>
            </a:prstGeom>
          </p:spPr>
        </p:pic>
        <p:sp>
          <p:nvSpPr>
            <p:cNvPr id="9" name="Isosceles Triangle 93">
              <a:extLst>
                <a:ext uri="{FF2B5EF4-FFF2-40B4-BE49-F238E27FC236}">
                  <a16:creationId xmlns:a16="http://schemas.microsoft.com/office/drawing/2014/main" id="{E841F7B5-25E1-784A-BD1D-512332C44954}"/>
                </a:ext>
              </a:extLst>
            </p:cNvPr>
            <p:cNvSpPr/>
            <p:nvPr/>
          </p:nvSpPr>
          <p:spPr>
            <a:xfrm rot="18583862">
              <a:off x="5206779" y="5090564"/>
              <a:ext cx="212777" cy="192549"/>
            </a:xfrm>
            <a:prstGeom prst="triangle">
              <a:avLst/>
            </a:prstGeom>
            <a:solidFill>
              <a:schemeClr val="bg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0" name="Isosceles Triangle 95">
              <a:extLst>
                <a:ext uri="{FF2B5EF4-FFF2-40B4-BE49-F238E27FC236}">
                  <a16:creationId xmlns:a16="http://schemas.microsoft.com/office/drawing/2014/main" id="{1FDC6280-E022-754A-854D-4ABF2453507B}"/>
                </a:ext>
              </a:extLst>
            </p:cNvPr>
            <p:cNvSpPr/>
            <p:nvPr/>
          </p:nvSpPr>
          <p:spPr>
            <a:xfrm rot="5637604">
              <a:off x="6715876" y="1520842"/>
              <a:ext cx="212777" cy="192549"/>
            </a:xfrm>
            <a:prstGeom prst="triangle">
              <a:avLst/>
            </a:prstGeom>
            <a:solidFill>
              <a:schemeClr val="bg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1" name="Isosceles Triangle 96">
              <a:extLst>
                <a:ext uri="{FF2B5EF4-FFF2-40B4-BE49-F238E27FC236}">
                  <a16:creationId xmlns:a16="http://schemas.microsoft.com/office/drawing/2014/main" id="{02A8C780-CE4E-004B-964E-A844CBC033E4}"/>
                </a:ext>
              </a:extLst>
            </p:cNvPr>
            <p:cNvSpPr/>
            <p:nvPr/>
          </p:nvSpPr>
          <p:spPr>
            <a:xfrm rot="12755218">
              <a:off x="8390715" y="4901059"/>
              <a:ext cx="212777" cy="192549"/>
            </a:xfrm>
            <a:prstGeom prst="triangle">
              <a:avLst/>
            </a:prstGeom>
            <a:solidFill>
              <a:schemeClr val="bg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grpSp>
      <p:cxnSp>
        <p:nvCxnSpPr>
          <p:cNvPr id="12" name="Straight Connector 11">
            <a:extLst>
              <a:ext uri="{FF2B5EF4-FFF2-40B4-BE49-F238E27FC236}">
                <a16:creationId xmlns:a16="http://schemas.microsoft.com/office/drawing/2014/main" id="{9932AFBC-BEEB-2448-97C9-8ABD2B51436B}"/>
              </a:ext>
            </a:extLst>
          </p:cNvPr>
          <p:cNvCxnSpPr>
            <a:cxnSpLocks/>
          </p:cNvCxnSpPr>
          <p:nvPr/>
        </p:nvCxnSpPr>
        <p:spPr>
          <a:xfrm flipH="1">
            <a:off x="3797368" y="4239187"/>
            <a:ext cx="303561" cy="0"/>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56265C1-2920-AA47-839C-027BA2C41136}"/>
              </a:ext>
            </a:extLst>
          </p:cNvPr>
          <p:cNvSpPr>
            <a:spLocks noChangeAspect="1"/>
          </p:cNvSpPr>
          <p:nvPr/>
        </p:nvSpPr>
        <p:spPr>
          <a:xfrm>
            <a:off x="5588591" y="2926840"/>
            <a:ext cx="2414202" cy="244829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4" name="Isosceles Triangle 84">
            <a:extLst>
              <a:ext uri="{FF2B5EF4-FFF2-40B4-BE49-F238E27FC236}">
                <a16:creationId xmlns:a16="http://schemas.microsoft.com/office/drawing/2014/main" id="{C31DF233-6A0F-3349-AAEB-A1D4BF6087C2}"/>
              </a:ext>
            </a:extLst>
          </p:cNvPr>
          <p:cNvSpPr/>
          <p:nvPr/>
        </p:nvSpPr>
        <p:spPr>
          <a:xfrm rot="16879871">
            <a:off x="5784863" y="3188332"/>
            <a:ext cx="212777" cy="192549"/>
          </a:xfrm>
          <a:prstGeom prst="triangl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5" name="Isosceles Triangle 85">
            <a:extLst>
              <a:ext uri="{FF2B5EF4-FFF2-40B4-BE49-F238E27FC236}">
                <a16:creationId xmlns:a16="http://schemas.microsoft.com/office/drawing/2014/main" id="{1367EE56-1C04-5641-B01D-E49342A53E96}"/>
              </a:ext>
            </a:extLst>
          </p:cNvPr>
          <p:cNvSpPr/>
          <p:nvPr/>
        </p:nvSpPr>
        <p:spPr>
          <a:xfrm rot="17095764">
            <a:off x="6531861" y="5244596"/>
            <a:ext cx="210051" cy="195042"/>
          </a:xfrm>
          <a:prstGeom prst="triangl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6" name="Isosceles Triangle 89">
            <a:extLst>
              <a:ext uri="{FF2B5EF4-FFF2-40B4-BE49-F238E27FC236}">
                <a16:creationId xmlns:a16="http://schemas.microsoft.com/office/drawing/2014/main" id="{5DC581D9-E927-384D-B2B2-C677E951D906}"/>
              </a:ext>
            </a:extLst>
          </p:cNvPr>
          <p:cNvSpPr/>
          <p:nvPr/>
        </p:nvSpPr>
        <p:spPr>
          <a:xfrm rot="8358301">
            <a:off x="7574272" y="3188607"/>
            <a:ext cx="210054" cy="195045"/>
          </a:xfrm>
          <a:prstGeom prst="triangl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8" name="TextBox 17">
            <a:extLst>
              <a:ext uri="{FF2B5EF4-FFF2-40B4-BE49-F238E27FC236}">
                <a16:creationId xmlns:a16="http://schemas.microsoft.com/office/drawing/2014/main" id="{98BC6D05-5D0B-EE4A-B4B7-9906115FD7CC}"/>
              </a:ext>
            </a:extLst>
          </p:cNvPr>
          <p:cNvSpPr txBox="1"/>
          <p:nvPr/>
        </p:nvSpPr>
        <p:spPr>
          <a:xfrm>
            <a:off x="4035553" y="3843235"/>
            <a:ext cx="1048296"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4C97"/>
                </a:solidFill>
                <a:effectLst/>
                <a:uLnTx/>
                <a:uFillTx/>
                <a:latin typeface="Open Sans"/>
                <a:ea typeface="+mn-ea"/>
                <a:cs typeface="+mn-cs"/>
              </a:rPr>
              <a:t>CREATE</a:t>
            </a:r>
          </a:p>
        </p:txBody>
      </p:sp>
      <p:sp>
        <p:nvSpPr>
          <p:cNvPr id="19" name="TextBox 18">
            <a:extLst>
              <a:ext uri="{FF2B5EF4-FFF2-40B4-BE49-F238E27FC236}">
                <a16:creationId xmlns:a16="http://schemas.microsoft.com/office/drawing/2014/main" id="{B5065835-AC0B-084B-B114-EC536DD7A1C0}"/>
              </a:ext>
            </a:extLst>
          </p:cNvPr>
          <p:cNvSpPr txBox="1"/>
          <p:nvPr/>
        </p:nvSpPr>
        <p:spPr>
          <a:xfrm>
            <a:off x="4100929" y="4093850"/>
            <a:ext cx="1234982"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4C97"/>
                </a:solidFill>
                <a:effectLst/>
                <a:uLnTx/>
                <a:uFillTx/>
                <a:latin typeface="Open Sans"/>
                <a:ea typeface="+mn-ea"/>
                <a:cs typeface="+mn-cs"/>
              </a:rPr>
              <a:t>model-based data tests.</a:t>
            </a:r>
            <a:endParaRPr kumimoji="0" lang="en-US" sz="1400" b="0" i="0" u="none" strike="noStrike" kern="1200" cap="none" spc="0" normalizeH="0" baseline="0" noProof="0">
              <a:ln>
                <a:noFill/>
              </a:ln>
              <a:solidFill>
                <a:srgbClr val="010101"/>
              </a:solidFill>
              <a:effectLst/>
              <a:uLnTx/>
              <a:uFillTx/>
              <a:latin typeface="Open Sans Light"/>
              <a:ea typeface="+mn-ea"/>
              <a:cs typeface="+mn-cs"/>
            </a:endParaRPr>
          </a:p>
        </p:txBody>
      </p:sp>
      <p:sp>
        <p:nvSpPr>
          <p:cNvPr id="20" name="Oval 19">
            <a:extLst>
              <a:ext uri="{FF2B5EF4-FFF2-40B4-BE49-F238E27FC236}">
                <a16:creationId xmlns:a16="http://schemas.microsoft.com/office/drawing/2014/main" id="{7E03A013-DD4A-C747-89D8-ACA6EB74AD70}"/>
              </a:ext>
            </a:extLst>
          </p:cNvPr>
          <p:cNvSpPr>
            <a:spLocks noChangeAspect="1"/>
          </p:cNvSpPr>
          <p:nvPr/>
        </p:nvSpPr>
        <p:spPr>
          <a:xfrm>
            <a:off x="5137885" y="3719470"/>
            <a:ext cx="699337" cy="708402"/>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22" name="TextBox 21">
            <a:extLst>
              <a:ext uri="{FF2B5EF4-FFF2-40B4-BE49-F238E27FC236}">
                <a16:creationId xmlns:a16="http://schemas.microsoft.com/office/drawing/2014/main" id="{EFB21568-7863-8943-A16C-F93FDB634A79}"/>
              </a:ext>
            </a:extLst>
          </p:cNvPr>
          <p:cNvSpPr txBox="1"/>
          <p:nvPr/>
        </p:nvSpPr>
        <p:spPr>
          <a:xfrm>
            <a:off x="1470949" y="4575717"/>
            <a:ext cx="668367"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4C9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QA</a:t>
            </a:r>
          </a:p>
        </p:txBody>
      </p:sp>
      <p:sp>
        <p:nvSpPr>
          <p:cNvPr id="23" name="Rectangle 22">
            <a:extLst>
              <a:ext uri="{FF2B5EF4-FFF2-40B4-BE49-F238E27FC236}">
                <a16:creationId xmlns:a16="http://schemas.microsoft.com/office/drawing/2014/main" id="{EB065C6F-4E88-F449-94A7-C31BD34CB6FB}"/>
              </a:ext>
            </a:extLst>
          </p:cNvPr>
          <p:cNvSpPr/>
          <p:nvPr/>
        </p:nvSpPr>
        <p:spPr>
          <a:xfrm>
            <a:off x="1403717" y="3710664"/>
            <a:ext cx="2393651" cy="1155527"/>
          </a:xfrm>
          <a:prstGeom prst="rect">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pic>
        <p:nvPicPr>
          <p:cNvPr id="24" name="Graphic 23" descr="Clipboard Checked outline">
            <a:extLst>
              <a:ext uri="{FF2B5EF4-FFF2-40B4-BE49-F238E27FC236}">
                <a16:creationId xmlns:a16="http://schemas.microsoft.com/office/drawing/2014/main" id="{6F5BBDDE-B235-AF47-A587-D2A66971B7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55744" y="3814526"/>
            <a:ext cx="485249" cy="478733"/>
          </a:xfrm>
          <a:prstGeom prst="rect">
            <a:avLst/>
          </a:prstGeom>
        </p:spPr>
      </p:pic>
      <p:pic>
        <p:nvPicPr>
          <p:cNvPr id="26" name="Graphic 25" descr="Briefcase outline">
            <a:extLst>
              <a:ext uri="{FF2B5EF4-FFF2-40B4-BE49-F238E27FC236}">
                <a16:creationId xmlns:a16="http://schemas.microsoft.com/office/drawing/2014/main" id="{C941F416-8B0D-894B-9121-A04F9C21EA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71446" y="3821845"/>
            <a:ext cx="464336" cy="480792"/>
          </a:xfrm>
          <a:prstGeom prst="rect">
            <a:avLst/>
          </a:prstGeom>
        </p:spPr>
      </p:pic>
      <p:pic>
        <p:nvPicPr>
          <p:cNvPr id="28" name="Graphic 27" descr="Database outline">
            <a:extLst>
              <a:ext uri="{FF2B5EF4-FFF2-40B4-BE49-F238E27FC236}">
                <a16:creationId xmlns:a16="http://schemas.microsoft.com/office/drawing/2014/main" id="{A56B3852-74AE-7147-9885-0EE991FCDA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47281" y="3829509"/>
            <a:ext cx="459892" cy="453717"/>
          </a:xfrm>
          <a:prstGeom prst="rect">
            <a:avLst/>
          </a:prstGeom>
        </p:spPr>
      </p:pic>
      <p:sp>
        <p:nvSpPr>
          <p:cNvPr id="30" name="TextBox 29">
            <a:extLst>
              <a:ext uri="{FF2B5EF4-FFF2-40B4-BE49-F238E27FC236}">
                <a16:creationId xmlns:a16="http://schemas.microsoft.com/office/drawing/2014/main" id="{13BC8187-152A-2D44-B2FC-D41DE64F36FF}"/>
              </a:ext>
            </a:extLst>
          </p:cNvPr>
          <p:cNvSpPr txBox="1"/>
          <p:nvPr/>
        </p:nvSpPr>
        <p:spPr>
          <a:xfrm>
            <a:off x="1261448" y="3183672"/>
            <a:ext cx="268201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C9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Collaborate across teams to </a:t>
            </a:r>
            <a:br>
              <a:rPr kumimoji="0" lang="en-US" sz="1200" b="1" i="0" u="none" strike="noStrike" kern="1200" cap="none" spc="0" normalizeH="0" baseline="0" noProof="0" dirty="0">
                <a:ln>
                  <a:noFill/>
                </a:ln>
                <a:solidFill>
                  <a:srgbClr val="004C9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br>
            <a:r>
              <a:rPr kumimoji="0" lang="en-US" sz="1200" b="1" i="0" u="none" strike="noStrike" kern="1200" cap="none" spc="0" normalizeH="0" baseline="0" noProof="0" dirty="0">
                <a:ln>
                  <a:noFill/>
                </a:ln>
                <a:solidFill>
                  <a:srgbClr val="004C9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build better tests—end-to-end </a:t>
            </a:r>
          </a:p>
        </p:txBody>
      </p:sp>
      <p:sp>
        <p:nvSpPr>
          <p:cNvPr id="31" name="TextBox 30">
            <a:extLst>
              <a:ext uri="{FF2B5EF4-FFF2-40B4-BE49-F238E27FC236}">
                <a16:creationId xmlns:a16="http://schemas.microsoft.com/office/drawing/2014/main" id="{2AFA6EC9-E04D-EA41-9294-8FBBFDA36F97}"/>
              </a:ext>
            </a:extLst>
          </p:cNvPr>
          <p:cNvSpPr txBox="1"/>
          <p:nvPr/>
        </p:nvSpPr>
        <p:spPr>
          <a:xfrm>
            <a:off x="2216567" y="4576422"/>
            <a:ext cx="774094"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4C9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Business</a:t>
            </a:r>
          </a:p>
        </p:txBody>
      </p:sp>
      <p:sp>
        <p:nvSpPr>
          <p:cNvPr id="32" name="TextBox 31">
            <a:extLst>
              <a:ext uri="{FF2B5EF4-FFF2-40B4-BE49-F238E27FC236}">
                <a16:creationId xmlns:a16="http://schemas.microsoft.com/office/drawing/2014/main" id="{19E5BA52-7458-8D4A-9D66-87FCECC8A4B3}"/>
              </a:ext>
            </a:extLst>
          </p:cNvPr>
          <p:cNvSpPr txBox="1"/>
          <p:nvPr/>
        </p:nvSpPr>
        <p:spPr>
          <a:xfrm>
            <a:off x="3112372" y="4568666"/>
            <a:ext cx="51701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4C9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Data</a:t>
            </a:r>
          </a:p>
        </p:txBody>
      </p:sp>
      <p:sp>
        <p:nvSpPr>
          <p:cNvPr id="51" name="TextBox 50">
            <a:extLst>
              <a:ext uri="{FF2B5EF4-FFF2-40B4-BE49-F238E27FC236}">
                <a16:creationId xmlns:a16="http://schemas.microsoft.com/office/drawing/2014/main" id="{3EB1B43E-8481-7B48-9B70-D9891E6B1E48}"/>
              </a:ext>
            </a:extLst>
          </p:cNvPr>
          <p:cNvSpPr txBox="1"/>
          <p:nvPr/>
        </p:nvSpPr>
        <p:spPr>
          <a:xfrm>
            <a:off x="1426336" y="4924918"/>
            <a:ext cx="2477429" cy="430887"/>
          </a:xfrm>
          <a:prstGeom prst="rect">
            <a:avLst/>
          </a:prstGeom>
          <a:solidFill>
            <a:schemeClr val="bg1"/>
          </a:solid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100" b="0" i="0" u="none" strike="noStrike" cap="none" spc="0" normalizeH="0" baseline="0">
                <a:ln>
                  <a:noFill/>
                </a:ln>
                <a:solidFill>
                  <a:srgbClr val="004C97"/>
                </a:solidFill>
                <a:effectLst/>
                <a:uLnTx/>
                <a:uFillTx/>
                <a:latin typeface="Open San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No-code, low-code tool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No expert SQL skills required</a:t>
            </a:r>
          </a:p>
        </p:txBody>
      </p:sp>
      <p:sp>
        <p:nvSpPr>
          <p:cNvPr id="52" name="TextBox 51">
            <a:extLst>
              <a:ext uri="{FF2B5EF4-FFF2-40B4-BE49-F238E27FC236}">
                <a16:creationId xmlns:a16="http://schemas.microsoft.com/office/drawing/2014/main" id="{5571D519-5567-DB41-9A08-7CC4AF29049C}"/>
              </a:ext>
            </a:extLst>
          </p:cNvPr>
          <p:cNvSpPr txBox="1"/>
          <p:nvPr/>
        </p:nvSpPr>
        <p:spPr>
          <a:xfrm>
            <a:off x="6159047" y="4399983"/>
            <a:ext cx="1404889"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4C97"/>
                </a:solidFill>
                <a:effectLst/>
                <a:uLnTx/>
                <a:uFillTx/>
                <a:latin typeface="Open Sans"/>
                <a:ea typeface="+mn-ea"/>
                <a:cs typeface="+mn-cs"/>
              </a:rPr>
              <a:t>AUTOMATE</a:t>
            </a:r>
          </a:p>
        </p:txBody>
      </p:sp>
      <p:pic>
        <p:nvPicPr>
          <p:cNvPr id="81" name="Picture 80">
            <a:extLst>
              <a:ext uri="{FF2B5EF4-FFF2-40B4-BE49-F238E27FC236}">
                <a16:creationId xmlns:a16="http://schemas.microsoft.com/office/drawing/2014/main" id="{638BE8A7-6A4C-9741-A55B-45E5D62E245A}"/>
              </a:ext>
            </a:extLst>
          </p:cNvPr>
          <p:cNvPicPr>
            <a:picLocks noChangeAspect="1"/>
          </p:cNvPicPr>
          <p:nvPr/>
        </p:nvPicPr>
        <p:blipFill>
          <a:blip r:embed="rId11"/>
          <a:stretch>
            <a:fillRect/>
          </a:stretch>
        </p:blipFill>
        <p:spPr>
          <a:xfrm>
            <a:off x="1479916" y="4296772"/>
            <a:ext cx="659400" cy="246282"/>
          </a:xfrm>
          <a:prstGeom prst="rect">
            <a:avLst/>
          </a:prstGeom>
        </p:spPr>
      </p:pic>
      <p:pic>
        <p:nvPicPr>
          <p:cNvPr id="82" name="Picture 81">
            <a:extLst>
              <a:ext uri="{FF2B5EF4-FFF2-40B4-BE49-F238E27FC236}">
                <a16:creationId xmlns:a16="http://schemas.microsoft.com/office/drawing/2014/main" id="{41A790B4-53DC-5948-BFB0-BE4DAA9F6DEF}"/>
              </a:ext>
            </a:extLst>
          </p:cNvPr>
          <p:cNvPicPr>
            <a:picLocks noChangeAspect="1"/>
          </p:cNvPicPr>
          <p:nvPr/>
        </p:nvPicPr>
        <p:blipFill>
          <a:blip r:embed="rId11"/>
          <a:stretch>
            <a:fillRect/>
          </a:stretch>
        </p:blipFill>
        <p:spPr>
          <a:xfrm>
            <a:off x="2273914" y="4296772"/>
            <a:ext cx="659400" cy="246282"/>
          </a:xfrm>
          <a:prstGeom prst="rect">
            <a:avLst/>
          </a:prstGeom>
        </p:spPr>
      </p:pic>
      <p:pic>
        <p:nvPicPr>
          <p:cNvPr id="83" name="Picture 82">
            <a:extLst>
              <a:ext uri="{FF2B5EF4-FFF2-40B4-BE49-F238E27FC236}">
                <a16:creationId xmlns:a16="http://schemas.microsoft.com/office/drawing/2014/main" id="{65F7E9D0-F440-F543-A4D0-EB781EC19A80}"/>
              </a:ext>
            </a:extLst>
          </p:cNvPr>
          <p:cNvPicPr>
            <a:picLocks noChangeAspect="1"/>
          </p:cNvPicPr>
          <p:nvPr/>
        </p:nvPicPr>
        <p:blipFill>
          <a:blip r:embed="rId11"/>
          <a:stretch>
            <a:fillRect/>
          </a:stretch>
        </p:blipFill>
        <p:spPr>
          <a:xfrm>
            <a:off x="3048977" y="4296772"/>
            <a:ext cx="659400" cy="246282"/>
          </a:xfrm>
          <a:prstGeom prst="rect">
            <a:avLst/>
          </a:prstGeom>
        </p:spPr>
      </p:pic>
      <p:pic>
        <p:nvPicPr>
          <p:cNvPr id="84" name="Picture 83">
            <a:extLst>
              <a:ext uri="{FF2B5EF4-FFF2-40B4-BE49-F238E27FC236}">
                <a16:creationId xmlns:a16="http://schemas.microsoft.com/office/drawing/2014/main" id="{D33956D5-5332-2145-827D-4E5749CD556A}"/>
              </a:ext>
            </a:extLst>
          </p:cNvPr>
          <p:cNvPicPr>
            <a:picLocks noChangeAspect="1"/>
          </p:cNvPicPr>
          <p:nvPr/>
        </p:nvPicPr>
        <p:blipFill>
          <a:blip r:embed="rId12"/>
          <a:stretch>
            <a:fillRect/>
          </a:stretch>
        </p:blipFill>
        <p:spPr>
          <a:xfrm>
            <a:off x="6439715" y="3656535"/>
            <a:ext cx="711953" cy="711953"/>
          </a:xfrm>
          <a:prstGeom prst="rect">
            <a:avLst/>
          </a:prstGeom>
        </p:spPr>
      </p:pic>
      <p:grpSp>
        <p:nvGrpSpPr>
          <p:cNvPr id="25" name="Group 24">
            <a:extLst>
              <a:ext uri="{FF2B5EF4-FFF2-40B4-BE49-F238E27FC236}">
                <a16:creationId xmlns:a16="http://schemas.microsoft.com/office/drawing/2014/main" id="{AE867D17-CBF7-42AA-A00B-323CAEEE159E}"/>
              </a:ext>
            </a:extLst>
          </p:cNvPr>
          <p:cNvGrpSpPr/>
          <p:nvPr/>
        </p:nvGrpSpPr>
        <p:grpSpPr>
          <a:xfrm>
            <a:off x="4383610" y="1157953"/>
            <a:ext cx="2731326" cy="2184797"/>
            <a:chOff x="4383610" y="1157953"/>
            <a:chExt cx="2731326" cy="2184797"/>
          </a:xfrm>
        </p:grpSpPr>
        <p:cxnSp>
          <p:nvCxnSpPr>
            <p:cNvPr id="71" name="Straight Connector 70">
              <a:extLst>
                <a:ext uri="{FF2B5EF4-FFF2-40B4-BE49-F238E27FC236}">
                  <a16:creationId xmlns:a16="http://schemas.microsoft.com/office/drawing/2014/main" id="{EDA950F5-D558-614D-B383-5A8A54A9DD0E}"/>
                </a:ext>
              </a:extLst>
            </p:cNvPr>
            <p:cNvCxnSpPr>
              <a:cxnSpLocks/>
            </p:cNvCxnSpPr>
            <p:nvPr/>
          </p:nvCxnSpPr>
          <p:spPr>
            <a:xfrm flipH="1" flipV="1">
              <a:off x="5053178" y="1816622"/>
              <a:ext cx="1374" cy="493970"/>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74B06F6C-F1C0-411A-942D-4EE54034D88B}"/>
                </a:ext>
              </a:extLst>
            </p:cNvPr>
            <p:cNvGrpSpPr/>
            <p:nvPr/>
          </p:nvGrpSpPr>
          <p:grpSpPr>
            <a:xfrm>
              <a:off x="4383610" y="1157953"/>
              <a:ext cx="2731326" cy="2184797"/>
              <a:chOff x="4383610" y="1157953"/>
              <a:chExt cx="2731326" cy="2184797"/>
            </a:xfrm>
          </p:grpSpPr>
          <p:sp>
            <p:nvSpPr>
              <p:cNvPr id="75" name="TextBox 74">
                <a:extLst>
                  <a:ext uri="{FF2B5EF4-FFF2-40B4-BE49-F238E27FC236}">
                    <a16:creationId xmlns:a16="http://schemas.microsoft.com/office/drawing/2014/main" id="{9CAEF0AF-EEC9-1345-B075-3C1658C20625}"/>
                  </a:ext>
                </a:extLst>
              </p:cNvPr>
              <p:cNvSpPr txBox="1"/>
              <p:nvPr/>
            </p:nvSpPr>
            <p:spPr>
              <a:xfrm>
                <a:off x="5634899" y="2428901"/>
                <a:ext cx="1029331" cy="55399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4C97"/>
                    </a:solidFill>
                    <a:effectLst/>
                    <a:uLnTx/>
                    <a:uFillTx/>
                    <a:latin typeface="Open Sans"/>
                    <a:ea typeface="+mn-ea"/>
                    <a:cs typeface="+mn-cs"/>
                  </a:rPr>
                  <a:t>against data at scale and speed.</a:t>
                </a:r>
                <a:endParaRPr kumimoji="0" lang="en-US" sz="1400" b="0" i="0" u="none" strike="noStrike" kern="1200" cap="none" spc="0" normalizeH="0" baseline="0" noProof="0" dirty="0">
                  <a:ln>
                    <a:noFill/>
                  </a:ln>
                  <a:solidFill>
                    <a:srgbClr val="010101"/>
                  </a:solidFill>
                  <a:effectLst/>
                  <a:uLnTx/>
                  <a:uFillTx/>
                  <a:latin typeface="Open Sans Light"/>
                  <a:ea typeface="+mn-ea"/>
                  <a:cs typeface="+mn-cs"/>
                </a:endParaRPr>
              </a:p>
            </p:txBody>
          </p:sp>
          <p:sp>
            <p:nvSpPr>
              <p:cNvPr id="76" name="TextBox 75">
                <a:extLst>
                  <a:ext uri="{FF2B5EF4-FFF2-40B4-BE49-F238E27FC236}">
                    <a16:creationId xmlns:a16="http://schemas.microsoft.com/office/drawing/2014/main" id="{84375614-CACD-E941-A038-3F1B491ECEAF}"/>
                  </a:ext>
                </a:extLst>
              </p:cNvPr>
              <p:cNvSpPr txBox="1"/>
              <p:nvPr/>
            </p:nvSpPr>
            <p:spPr>
              <a:xfrm>
                <a:off x="5634899" y="2133467"/>
                <a:ext cx="1048296"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4C97"/>
                    </a:solidFill>
                    <a:effectLst/>
                    <a:uLnTx/>
                    <a:uFillTx/>
                    <a:latin typeface="Open Sans"/>
                    <a:ea typeface="+mn-ea"/>
                    <a:cs typeface="+mn-cs"/>
                  </a:rPr>
                  <a:t>RUN</a:t>
                </a:r>
              </a:p>
            </p:txBody>
          </p:sp>
          <p:sp>
            <p:nvSpPr>
              <p:cNvPr id="77" name="Oval 76">
                <a:extLst>
                  <a:ext uri="{FF2B5EF4-FFF2-40B4-BE49-F238E27FC236}">
                    <a16:creationId xmlns:a16="http://schemas.microsoft.com/office/drawing/2014/main" id="{378D0E98-9E85-8941-A4F5-4C71F0CCEEBB}"/>
                  </a:ext>
                </a:extLst>
              </p:cNvPr>
              <p:cNvSpPr>
                <a:spLocks noChangeAspect="1"/>
              </p:cNvSpPr>
              <p:nvPr/>
            </p:nvSpPr>
            <p:spPr>
              <a:xfrm>
                <a:off x="6418259" y="2637042"/>
                <a:ext cx="696677" cy="705708"/>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78" name="Rectangle 77">
                <a:extLst>
                  <a:ext uri="{FF2B5EF4-FFF2-40B4-BE49-F238E27FC236}">
                    <a16:creationId xmlns:a16="http://schemas.microsoft.com/office/drawing/2014/main" id="{EA7B1354-AB39-FF42-B16B-EE7A984B9AFB}"/>
                  </a:ext>
                </a:extLst>
              </p:cNvPr>
              <p:cNvSpPr/>
              <p:nvPr/>
            </p:nvSpPr>
            <p:spPr>
              <a:xfrm>
                <a:off x="4383610" y="1157953"/>
                <a:ext cx="1629073" cy="664829"/>
              </a:xfrm>
              <a:prstGeom prst="rect">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cxnSp>
            <p:nvCxnSpPr>
              <p:cNvPr id="79" name="Straight Connector 78">
                <a:extLst>
                  <a:ext uri="{FF2B5EF4-FFF2-40B4-BE49-F238E27FC236}">
                    <a16:creationId xmlns:a16="http://schemas.microsoft.com/office/drawing/2014/main" id="{1A52D74E-7FDD-814C-A649-BFCC53C311ED}"/>
                  </a:ext>
                </a:extLst>
              </p:cNvPr>
              <p:cNvCxnSpPr>
                <a:cxnSpLocks/>
              </p:cNvCxnSpPr>
              <p:nvPr/>
            </p:nvCxnSpPr>
            <p:spPr>
              <a:xfrm flipH="1">
                <a:off x="5054552" y="2310592"/>
                <a:ext cx="494881" cy="0"/>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9DBF2150-7377-3B42-BC6D-244A9A3C52E6}"/>
                  </a:ext>
                </a:extLst>
              </p:cNvPr>
              <p:cNvSpPr txBox="1"/>
              <p:nvPr/>
            </p:nvSpPr>
            <p:spPr>
              <a:xfrm>
                <a:off x="4526889" y="1166187"/>
                <a:ext cx="1300085"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7E00"/>
                    </a:solidFill>
                    <a:effectLst/>
                    <a:uLnTx/>
                    <a:uFillTx/>
                    <a:latin typeface="Open Sans"/>
                    <a:ea typeface="+mn-ea"/>
                    <a:cs typeface="+mn-cs"/>
                  </a:rPr>
                  <a:t>400k+</a:t>
                </a:r>
                <a:r>
                  <a:rPr kumimoji="0" lang="en-US" sz="1400" b="1" i="0" u="none" strike="noStrike" kern="1200" cap="none" spc="0" normalizeH="0" baseline="0" noProof="0" dirty="0">
                    <a:ln>
                      <a:noFill/>
                    </a:ln>
                    <a:solidFill>
                      <a:srgbClr val="FF7E00"/>
                    </a:solidFill>
                    <a:effectLst/>
                    <a:uLnTx/>
                    <a:uFillTx/>
                    <a:latin typeface="Open San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E4F51"/>
                    </a:solidFill>
                    <a:effectLst/>
                    <a:uLnTx/>
                    <a:uFillTx/>
                    <a:latin typeface="Open Sans"/>
                    <a:ea typeface="+mn-ea"/>
                    <a:cs typeface="+mn-cs"/>
                  </a:rPr>
                  <a:t>rows tested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E4F51"/>
                    </a:solidFill>
                    <a:effectLst/>
                    <a:uLnTx/>
                    <a:uFillTx/>
                    <a:latin typeface="Open Sans"/>
                    <a:ea typeface="+mn-ea"/>
                    <a:cs typeface="+mn-cs"/>
                  </a:rPr>
                  <a:t>&lt; minute</a:t>
                </a:r>
                <a:endParaRPr kumimoji="0" lang="en-US" sz="1100" b="0" i="0" u="none" strike="noStrike" kern="1200" cap="none" spc="0" normalizeH="0" baseline="0" noProof="0" dirty="0">
                  <a:ln>
                    <a:noFill/>
                  </a:ln>
                  <a:solidFill>
                    <a:srgbClr val="4E4F51"/>
                  </a:solidFill>
                  <a:effectLst/>
                  <a:uLnTx/>
                  <a:uFillTx/>
                  <a:latin typeface="Open Sans"/>
                  <a:ea typeface="+mn-ea"/>
                  <a:cs typeface="+mn-cs"/>
                </a:endParaRPr>
              </a:p>
            </p:txBody>
          </p:sp>
          <p:pic>
            <p:nvPicPr>
              <p:cNvPr id="85" name="Picture 84">
                <a:extLst>
                  <a:ext uri="{FF2B5EF4-FFF2-40B4-BE49-F238E27FC236}">
                    <a16:creationId xmlns:a16="http://schemas.microsoft.com/office/drawing/2014/main" id="{8E39696C-4E03-814E-86F8-F6722D75EBA8}"/>
                  </a:ext>
                </a:extLst>
              </p:cNvPr>
              <p:cNvPicPr>
                <a:picLocks noChangeAspect="1"/>
              </p:cNvPicPr>
              <p:nvPr/>
            </p:nvPicPr>
            <p:blipFill>
              <a:blip r:embed="rId13"/>
              <a:stretch>
                <a:fillRect/>
              </a:stretch>
            </p:blipFill>
            <p:spPr>
              <a:xfrm>
                <a:off x="6567982" y="2754773"/>
                <a:ext cx="363839" cy="417520"/>
              </a:xfrm>
              <a:prstGeom prst="rect">
                <a:avLst/>
              </a:prstGeom>
            </p:spPr>
          </p:pic>
        </p:grpSp>
      </p:grpSp>
      <p:pic>
        <p:nvPicPr>
          <p:cNvPr id="86" name="Picture 85">
            <a:extLst>
              <a:ext uri="{FF2B5EF4-FFF2-40B4-BE49-F238E27FC236}">
                <a16:creationId xmlns:a16="http://schemas.microsoft.com/office/drawing/2014/main" id="{63F487A2-A93E-5741-9028-D203AF7B2565}"/>
              </a:ext>
            </a:extLst>
          </p:cNvPr>
          <p:cNvPicPr>
            <a:picLocks noChangeAspect="1"/>
          </p:cNvPicPr>
          <p:nvPr/>
        </p:nvPicPr>
        <p:blipFill>
          <a:blip r:embed="rId14"/>
          <a:stretch>
            <a:fillRect/>
          </a:stretch>
        </p:blipFill>
        <p:spPr>
          <a:xfrm>
            <a:off x="5270047" y="3880086"/>
            <a:ext cx="446085" cy="388731"/>
          </a:xfrm>
          <a:prstGeom prst="rect">
            <a:avLst/>
          </a:prstGeom>
        </p:spPr>
      </p:pic>
      <p:grpSp>
        <p:nvGrpSpPr>
          <p:cNvPr id="17" name="Group 16">
            <a:extLst>
              <a:ext uri="{FF2B5EF4-FFF2-40B4-BE49-F238E27FC236}">
                <a16:creationId xmlns:a16="http://schemas.microsoft.com/office/drawing/2014/main" id="{19FC2352-92AA-45DA-8D92-9E6D32412B3B}"/>
              </a:ext>
            </a:extLst>
          </p:cNvPr>
          <p:cNvGrpSpPr/>
          <p:nvPr/>
        </p:nvGrpSpPr>
        <p:grpSpPr>
          <a:xfrm>
            <a:off x="7612873" y="2657482"/>
            <a:ext cx="3878193" cy="2019414"/>
            <a:chOff x="7612873" y="2657482"/>
            <a:chExt cx="3878193" cy="2019414"/>
          </a:xfrm>
        </p:grpSpPr>
        <p:grpSp>
          <p:nvGrpSpPr>
            <p:cNvPr id="54" name="Group 53">
              <a:extLst>
                <a:ext uri="{FF2B5EF4-FFF2-40B4-BE49-F238E27FC236}">
                  <a16:creationId xmlns:a16="http://schemas.microsoft.com/office/drawing/2014/main" id="{EA789080-F00A-854F-88C8-FF49828C1899}"/>
                </a:ext>
              </a:extLst>
            </p:cNvPr>
            <p:cNvGrpSpPr/>
            <p:nvPr/>
          </p:nvGrpSpPr>
          <p:grpSpPr>
            <a:xfrm>
              <a:off x="7612873" y="2657482"/>
              <a:ext cx="3878193" cy="2019414"/>
              <a:chOff x="7600173" y="2279684"/>
              <a:chExt cx="3878193" cy="2019414"/>
            </a:xfrm>
          </p:grpSpPr>
          <p:sp>
            <p:nvSpPr>
              <p:cNvPr id="55" name="TextBox 54">
                <a:extLst>
                  <a:ext uri="{FF2B5EF4-FFF2-40B4-BE49-F238E27FC236}">
                    <a16:creationId xmlns:a16="http://schemas.microsoft.com/office/drawing/2014/main" id="{21DD22D6-10F3-974E-AB71-6FF53C28FB76}"/>
                  </a:ext>
                </a:extLst>
              </p:cNvPr>
              <p:cNvSpPr txBox="1"/>
              <p:nvPr/>
            </p:nvSpPr>
            <p:spPr>
              <a:xfrm>
                <a:off x="8402993" y="3721844"/>
                <a:ext cx="1174654" cy="55399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4C97"/>
                    </a:solidFill>
                    <a:effectLst/>
                    <a:uLnTx/>
                    <a:uFillTx/>
                    <a:latin typeface="Open Sans"/>
                    <a:ea typeface="+mn-ea"/>
                    <a:cs typeface="+mn-cs"/>
                  </a:rPr>
                  <a:t>Pinpoint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4C97"/>
                    </a:solidFill>
                    <a:effectLst/>
                    <a:uLnTx/>
                    <a:uFillTx/>
                    <a:latin typeface="Open Sans"/>
                    <a:ea typeface="+mn-ea"/>
                    <a:cs typeface="+mn-cs"/>
                  </a:rPr>
                  <a:t>the root cause of problems.</a:t>
                </a:r>
                <a:endParaRPr kumimoji="0" lang="en-US" sz="1400" b="0" i="0" u="none" strike="noStrike" kern="1200" cap="none" spc="0" normalizeH="0" baseline="0" noProof="0" dirty="0">
                  <a:ln>
                    <a:noFill/>
                  </a:ln>
                  <a:solidFill>
                    <a:srgbClr val="010101"/>
                  </a:solidFill>
                  <a:effectLst/>
                  <a:uLnTx/>
                  <a:uFillTx/>
                  <a:latin typeface="Open Sans Light"/>
                  <a:ea typeface="+mn-ea"/>
                  <a:cs typeface="+mn-cs"/>
                </a:endParaRPr>
              </a:p>
            </p:txBody>
          </p:sp>
          <p:grpSp>
            <p:nvGrpSpPr>
              <p:cNvPr id="56" name="Group 55">
                <a:extLst>
                  <a:ext uri="{FF2B5EF4-FFF2-40B4-BE49-F238E27FC236}">
                    <a16:creationId xmlns:a16="http://schemas.microsoft.com/office/drawing/2014/main" id="{0ECED970-CE94-8945-A12C-E342296B3E80}"/>
                  </a:ext>
                </a:extLst>
              </p:cNvPr>
              <p:cNvGrpSpPr/>
              <p:nvPr/>
            </p:nvGrpSpPr>
            <p:grpSpPr>
              <a:xfrm>
                <a:off x="7600173" y="2279684"/>
                <a:ext cx="3878193" cy="2019414"/>
                <a:chOff x="7600173" y="2279684"/>
                <a:chExt cx="3878193" cy="2019414"/>
              </a:xfrm>
            </p:grpSpPr>
            <p:sp>
              <p:nvSpPr>
                <p:cNvPr id="57" name="TextBox 56">
                  <a:extLst>
                    <a:ext uri="{FF2B5EF4-FFF2-40B4-BE49-F238E27FC236}">
                      <a16:creationId xmlns:a16="http://schemas.microsoft.com/office/drawing/2014/main" id="{3FD49ACC-7BAA-D44E-A044-53AC4832A989}"/>
                    </a:ext>
                  </a:extLst>
                </p:cNvPr>
                <p:cNvSpPr txBox="1"/>
                <p:nvPr/>
              </p:nvSpPr>
              <p:spPr>
                <a:xfrm>
                  <a:off x="9895531" y="2374995"/>
                  <a:ext cx="1536595" cy="415498"/>
                </a:xfrm>
                <a:prstGeom prst="rect">
                  <a:avLst/>
                </a:prstGeom>
                <a:solidFill>
                  <a:schemeClr val="bg1"/>
                </a:solid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100" b="0" i="0" u="none" strike="noStrike" cap="none" spc="0" normalizeH="0" baseline="0">
                      <a:ln>
                        <a:noFill/>
                      </a:ln>
                      <a:solidFill>
                        <a:schemeClr val="tx2"/>
                      </a:solidFill>
                      <a:effectLst/>
                      <a:uLnTx/>
                      <a:uFillTx/>
                      <a:latin typeface="Open San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4F51"/>
                      </a:solidFill>
                      <a:effectLst/>
                      <a:uLnTx/>
                      <a:uFillTx/>
                      <a:latin typeface="Open Sans"/>
                      <a:ea typeface="+mn-ea"/>
                      <a:cs typeface="+mn-cs"/>
                    </a:rPr>
                    <a:t>Get detailed, actionable reports.</a:t>
                  </a:r>
                </a:p>
              </p:txBody>
            </p:sp>
            <p:cxnSp>
              <p:nvCxnSpPr>
                <p:cNvPr id="58" name="Straight Connector 57">
                  <a:extLst>
                    <a:ext uri="{FF2B5EF4-FFF2-40B4-BE49-F238E27FC236}">
                      <a16:creationId xmlns:a16="http://schemas.microsoft.com/office/drawing/2014/main" id="{14E12170-DE36-0143-B3D8-3E73A763E0D5}"/>
                    </a:ext>
                  </a:extLst>
                </p:cNvPr>
                <p:cNvCxnSpPr>
                  <a:cxnSpLocks/>
                </p:cNvCxnSpPr>
                <p:nvPr/>
              </p:nvCxnSpPr>
              <p:spPr>
                <a:xfrm flipH="1" flipV="1">
                  <a:off x="10681805" y="2928788"/>
                  <a:ext cx="1374" cy="493970"/>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4EB2189F-3927-6644-96A1-BED1F548B3FE}"/>
                    </a:ext>
                  </a:extLst>
                </p:cNvPr>
                <p:cNvGrpSpPr/>
                <p:nvPr/>
              </p:nvGrpSpPr>
              <p:grpSpPr>
                <a:xfrm>
                  <a:off x="7600173" y="2279684"/>
                  <a:ext cx="3878193" cy="2019414"/>
                  <a:chOff x="7600173" y="2279684"/>
                  <a:chExt cx="3878193" cy="2019414"/>
                </a:xfrm>
              </p:grpSpPr>
              <p:grpSp>
                <p:nvGrpSpPr>
                  <p:cNvPr id="60" name="Group 59">
                    <a:extLst>
                      <a:ext uri="{FF2B5EF4-FFF2-40B4-BE49-F238E27FC236}">
                        <a16:creationId xmlns:a16="http://schemas.microsoft.com/office/drawing/2014/main" id="{9DB9881B-F86E-374B-A072-40AAFB172510}"/>
                      </a:ext>
                    </a:extLst>
                  </p:cNvPr>
                  <p:cNvGrpSpPr/>
                  <p:nvPr/>
                </p:nvGrpSpPr>
                <p:grpSpPr>
                  <a:xfrm>
                    <a:off x="7600173" y="3360114"/>
                    <a:ext cx="1796570" cy="708402"/>
                    <a:chOff x="1434362" y="2706812"/>
                    <a:chExt cx="1796570" cy="708402"/>
                  </a:xfrm>
                </p:grpSpPr>
                <p:sp>
                  <p:nvSpPr>
                    <p:cNvPr id="68" name="Oval 67">
                      <a:extLst>
                        <a:ext uri="{FF2B5EF4-FFF2-40B4-BE49-F238E27FC236}">
                          <a16:creationId xmlns:a16="http://schemas.microsoft.com/office/drawing/2014/main" id="{44512DB3-E55A-D143-842B-9B8759B62F6D}"/>
                        </a:ext>
                      </a:extLst>
                    </p:cNvPr>
                    <p:cNvSpPr>
                      <a:spLocks noChangeAspect="1"/>
                    </p:cNvSpPr>
                    <p:nvPr/>
                  </p:nvSpPr>
                  <p:spPr>
                    <a:xfrm>
                      <a:off x="1434362" y="2706812"/>
                      <a:ext cx="699337" cy="708402"/>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69" name="TextBox 68">
                      <a:extLst>
                        <a:ext uri="{FF2B5EF4-FFF2-40B4-BE49-F238E27FC236}">
                          <a16:creationId xmlns:a16="http://schemas.microsoft.com/office/drawing/2014/main" id="{B16F5316-37DC-7441-B13E-BB8757303F3A}"/>
                        </a:ext>
                      </a:extLst>
                    </p:cNvPr>
                    <p:cNvSpPr txBox="1"/>
                    <p:nvPr/>
                  </p:nvSpPr>
                  <p:spPr>
                    <a:xfrm>
                      <a:off x="2182636" y="2769351"/>
                      <a:ext cx="1048296"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4C97"/>
                          </a:solidFill>
                          <a:effectLst/>
                          <a:uLnTx/>
                          <a:uFillTx/>
                          <a:latin typeface="Open Sans"/>
                          <a:ea typeface="+mn-ea"/>
                          <a:cs typeface="+mn-cs"/>
                        </a:rPr>
                        <a:t>REPORT</a:t>
                      </a:r>
                    </a:p>
                  </p:txBody>
                </p:sp>
              </p:grpSp>
              <p:cxnSp>
                <p:nvCxnSpPr>
                  <p:cNvPr id="62" name="Straight Connector 61">
                    <a:extLst>
                      <a:ext uri="{FF2B5EF4-FFF2-40B4-BE49-F238E27FC236}">
                        <a16:creationId xmlns:a16="http://schemas.microsoft.com/office/drawing/2014/main" id="{340147EA-E034-D048-A63C-C104B4529734}"/>
                      </a:ext>
                    </a:extLst>
                  </p:cNvPr>
                  <p:cNvCxnSpPr>
                    <a:cxnSpLocks/>
                  </p:cNvCxnSpPr>
                  <p:nvPr/>
                </p:nvCxnSpPr>
                <p:spPr>
                  <a:xfrm flipH="1">
                    <a:off x="9373476" y="3860876"/>
                    <a:ext cx="584392" cy="0"/>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8601D82C-8DFB-E040-AC97-32F48C3505C3}"/>
                      </a:ext>
                    </a:extLst>
                  </p:cNvPr>
                  <p:cNvGrpSpPr/>
                  <p:nvPr/>
                </p:nvGrpSpPr>
                <p:grpSpPr>
                  <a:xfrm>
                    <a:off x="9957868" y="3422653"/>
                    <a:ext cx="1520498" cy="876445"/>
                    <a:chOff x="9926696" y="3600207"/>
                    <a:chExt cx="1520498" cy="876445"/>
                  </a:xfrm>
                </p:grpSpPr>
                <p:pic>
                  <p:nvPicPr>
                    <p:cNvPr id="66" name="Picture 65">
                      <a:hlinkClick r:id="" action="ppaction://noaction"/>
                      <a:extLst>
                        <a:ext uri="{FF2B5EF4-FFF2-40B4-BE49-F238E27FC236}">
                          <a16:creationId xmlns:a16="http://schemas.microsoft.com/office/drawing/2014/main" id="{2A2CFF38-60A2-AA4C-9A99-51E3667E1125}"/>
                        </a:ext>
                      </a:extLst>
                    </p:cNvPr>
                    <p:cNvPicPr>
                      <a:picLocks noChangeAspect="1"/>
                    </p:cNvPicPr>
                    <p:nvPr/>
                  </p:nvPicPr>
                  <p:blipFill>
                    <a:blip r:embed="rId15"/>
                    <a:stretch>
                      <a:fillRect/>
                    </a:stretch>
                  </p:blipFill>
                  <p:spPr>
                    <a:xfrm>
                      <a:off x="9926696" y="3600207"/>
                      <a:ext cx="1520498" cy="876445"/>
                    </a:xfrm>
                    <a:prstGeom prst="rect">
                      <a:avLst/>
                    </a:prstGeom>
                  </p:spPr>
                </p:pic>
                <p:sp>
                  <p:nvSpPr>
                    <p:cNvPr id="67" name="Rectangle 66">
                      <a:extLst>
                        <a:ext uri="{FF2B5EF4-FFF2-40B4-BE49-F238E27FC236}">
                          <a16:creationId xmlns:a16="http://schemas.microsoft.com/office/drawing/2014/main" id="{98DFF6DF-2654-4148-AF29-9B49E194A188}"/>
                        </a:ext>
                      </a:extLst>
                    </p:cNvPr>
                    <p:cNvSpPr/>
                    <p:nvPr/>
                  </p:nvSpPr>
                  <p:spPr>
                    <a:xfrm>
                      <a:off x="10119004" y="3656443"/>
                      <a:ext cx="1135881" cy="712752"/>
                    </a:xfrm>
                    <a:prstGeom prst="rect">
                      <a:avLst/>
                    </a:prstGeom>
                    <a:solidFill>
                      <a:schemeClr val="bg1"/>
                    </a:solidFill>
                    <a:ln w="22225">
                      <a:no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grpSp>
              <p:sp>
                <p:nvSpPr>
                  <p:cNvPr id="64" name="Rectangle 63">
                    <a:extLst>
                      <a:ext uri="{FF2B5EF4-FFF2-40B4-BE49-F238E27FC236}">
                        <a16:creationId xmlns:a16="http://schemas.microsoft.com/office/drawing/2014/main" id="{4CE5EB4A-4C3B-5343-B6ED-EB95800AF894}"/>
                      </a:ext>
                    </a:extLst>
                  </p:cNvPr>
                  <p:cNvSpPr/>
                  <p:nvPr/>
                </p:nvSpPr>
                <p:spPr>
                  <a:xfrm>
                    <a:off x="9849293" y="2279684"/>
                    <a:ext cx="1629073" cy="664829"/>
                  </a:xfrm>
                  <a:prstGeom prst="rect">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pic>
                <p:nvPicPr>
                  <p:cNvPr id="65" name="Picture 64">
                    <a:hlinkClick r:id="" action="ppaction://noaction"/>
                    <a:extLst>
                      <a:ext uri="{FF2B5EF4-FFF2-40B4-BE49-F238E27FC236}">
                        <a16:creationId xmlns:a16="http://schemas.microsoft.com/office/drawing/2014/main" id="{DD6CFAB5-B5C2-594E-AABC-C7B3D9BF57F0}"/>
                      </a:ext>
                    </a:extLst>
                  </p:cNvPr>
                  <p:cNvPicPr>
                    <a:picLocks noChangeAspect="1"/>
                  </p:cNvPicPr>
                  <p:nvPr/>
                </p:nvPicPr>
                <p:blipFill rotWithShape="1">
                  <a:blip r:embed="rId16">
                    <a:extLst>
                      <a:ext uri="{28A0092B-C50C-407E-A947-70E740481C1C}">
                        <a14:useLocalDpi xmlns:a14="http://schemas.microsoft.com/office/drawing/2010/main" val="0"/>
                      </a:ext>
                    </a:extLst>
                  </a:blip>
                  <a:srcRect r="30160" b="9999"/>
                  <a:stretch/>
                </p:blipFill>
                <p:spPr>
                  <a:xfrm>
                    <a:off x="10150176" y="3441696"/>
                    <a:ext cx="1145338" cy="787137"/>
                  </a:xfrm>
                  <a:prstGeom prst="rect">
                    <a:avLst/>
                  </a:prstGeom>
                </p:spPr>
              </p:pic>
            </p:grpSp>
          </p:grpSp>
        </p:grpSp>
        <p:pic>
          <p:nvPicPr>
            <p:cNvPr id="87" name="Picture 86">
              <a:extLst>
                <a:ext uri="{FF2B5EF4-FFF2-40B4-BE49-F238E27FC236}">
                  <a16:creationId xmlns:a16="http://schemas.microsoft.com/office/drawing/2014/main" id="{CC08A0F9-72DF-2445-9607-F02FF41225FF}"/>
                </a:ext>
              </a:extLst>
            </p:cNvPr>
            <p:cNvPicPr>
              <a:picLocks noChangeAspect="1"/>
            </p:cNvPicPr>
            <p:nvPr/>
          </p:nvPicPr>
          <p:blipFill>
            <a:blip r:embed="rId17"/>
            <a:stretch>
              <a:fillRect/>
            </a:stretch>
          </p:blipFill>
          <p:spPr>
            <a:xfrm>
              <a:off x="7826175" y="3876912"/>
              <a:ext cx="306254" cy="445460"/>
            </a:xfrm>
            <a:prstGeom prst="rect">
              <a:avLst/>
            </a:prstGeom>
          </p:spPr>
        </p:pic>
      </p:grpSp>
    </p:spTree>
    <p:extLst>
      <p:ext uri="{BB962C8B-B14F-4D97-AF65-F5344CB8AC3E}">
        <p14:creationId xmlns:p14="http://schemas.microsoft.com/office/powerpoint/2010/main" val="309332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EE4162-7105-49A7-919E-0ED4E168767A}"/>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413890" y="1510556"/>
            <a:ext cx="3938751" cy="3836884"/>
          </a:xfrm>
          <a:prstGeom prst="ellipse">
            <a:avLst/>
          </a:prstGeom>
          <a:ln>
            <a:noFill/>
          </a:ln>
          <a:effectLst/>
        </p:spPr>
      </p:pic>
      <p:sp>
        <p:nvSpPr>
          <p:cNvPr id="2" name="Title 1">
            <a:extLst>
              <a:ext uri="{FF2B5EF4-FFF2-40B4-BE49-F238E27FC236}">
                <a16:creationId xmlns:a16="http://schemas.microsoft.com/office/drawing/2014/main" id="{63008B1B-59D6-41BB-96A2-688A785C9BCD}"/>
              </a:ext>
            </a:extLst>
          </p:cNvPr>
          <p:cNvSpPr>
            <a:spLocks noGrp="1"/>
          </p:cNvSpPr>
          <p:nvPr>
            <p:ph type="title"/>
          </p:nvPr>
        </p:nvSpPr>
        <p:spPr>
          <a:xfrm>
            <a:off x="303130" y="-115606"/>
            <a:ext cx="10877550" cy="714491"/>
          </a:xfrm>
        </p:spPr>
        <p:txBody>
          <a:bodyPr anchor="b">
            <a:normAutofit fontScale="90000"/>
          </a:bodyPr>
          <a:lstStyle/>
          <a:p>
            <a:r>
              <a:rPr lang="en-US" sz="2800" b="1" dirty="0">
                <a:solidFill>
                  <a:schemeClr val="accent1"/>
                </a:solidFill>
              </a:rPr>
              <a:t>Data Integrity Business Value of End-to-End Data Test Automation</a:t>
            </a:r>
          </a:p>
        </p:txBody>
      </p:sp>
      <p:graphicFrame>
        <p:nvGraphicFramePr>
          <p:cNvPr id="19" name="Diagram 18">
            <a:extLst>
              <a:ext uri="{FF2B5EF4-FFF2-40B4-BE49-F238E27FC236}">
                <a16:creationId xmlns:a16="http://schemas.microsoft.com/office/drawing/2014/main" id="{7726801B-EED9-44AB-8ED6-EA3A5997951C}"/>
              </a:ext>
            </a:extLst>
          </p:cNvPr>
          <p:cNvGraphicFramePr/>
          <p:nvPr/>
        </p:nvGraphicFramePr>
        <p:xfrm>
          <a:off x="3951402" y="71966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Graphic 22" descr="Badge Tick with solid fill">
            <a:extLst>
              <a:ext uri="{FF2B5EF4-FFF2-40B4-BE49-F238E27FC236}">
                <a16:creationId xmlns:a16="http://schemas.microsoft.com/office/drawing/2014/main" id="{5C82E54A-8B14-4DE2-AB00-0615DB7016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97143" y="4095996"/>
            <a:ext cx="702111" cy="702111"/>
          </a:xfrm>
          <a:prstGeom prst="rect">
            <a:avLst/>
          </a:prstGeom>
        </p:spPr>
      </p:pic>
      <p:pic>
        <p:nvPicPr>
          <p:cNvPr id="25" name="Graphic 24" descr="Bar graph with downward trend with solid fill">
            <a:extLst>
              <a:ext uri="{FF2B5EF4-FFF2-40B4-BE49-F238E27FC236}">
                <a16:creationId xmlns:a16="http://schemas.microsoft.com/office/drawing/2014/main" id="{AE13315E-D1A3-47B7-B2DF-A5A76FD592E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80030" y="3142727"/>
            <a:ext cx="572542" cy="572542"/>
          </a:xfrm>
          <a:prstGeom prst="rect">
            <a:avLst/>
          </a:prstGeom>
        </p:spPr>
      </p:pic>
      <p:pic>
        <p:nvPicPr>
          <p:cNvPr id="26" name="Graphic 25" descr="Customer review with solid fill">
            <a:extLst>
              <a:ext uri="{FF2B5EF4-FFF2-40B4-BE49-F238E27FC236}">
                <a16:creationId xmlns:a16="http://schemas.microsoft.com/office/drawing/2014/main" id="{7AD9A818-0FD4-4809-9D69-8DE0251EA5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76597" y="1128823"/>
            <a:ext cx="572542" cy="572542"/>
          </a:xfrm>
          <a:prstGeom prst="rect">
            <a:avLst/>
          </a:prstGeom>
        </p:spPr>
      </p:pic>
      <p:pic>
        <p:nvPicPr>
          <p:cNvPr id="27" name="Graphic 26" descr="Gauge with solid fill">
            <a:extLst>
              <a:ext uri="{FF2B5EF4-FFF2-40B4-BE49-F238E27FC236}">
                <a16:creationId xmlns:a16="http://schemas.microsoft.com/office/drawing/2014/main" id="{88F6D487-2D53-4755-9CAE-696B13D7A2E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97144" y="1939364"/>
            <a:ext cx="702111" cy="702111"/>
          </a:xfrm>
          <a:prstGeom prst="rect">
            <a:avLst/>
          </a:prstGeom>
        </p:spPr>
      </p:pic>
      <p:pic>
        <p:nvPicPr>
          <p:cNvPr id="28" name="Graphic 27" descr="Lightbulb and gear with solid fill">
            <a:extLst>
              <a:ext uri="{FF2B5EF4-FFF2-40B4-BE49-F238E27FC236}">
                <a16:creationId xmlns:a16="http://schemas.microsoft.com/office/drawing/2014/main" id="{C80F6E26-A825-46B0-9873-F896F8DE605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077919" y="5117164"/>
            <a:ext cx="702111" cy="702111"/>
          </a:xfrm>
          <a:prstGeom prst="rect">
            <a:avLst/>
          </a:prstGeom>
        </p:spPr>
      </p:pic>
    </p:spTree>
    <p:extLst>
      <p:ext uri="{BB962C8B-B14F-4D97-AF65-F5344CB8AC3E}">
        <p14:creationId xmlns:p14="http://schemas.microsoft.com/office/powerpoint/2010/main" val="181145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2EF8A-1BC0-5342-B5C3-531944FD7966}"/>
              </a:ext>
            </a:extLst>
          </p:cNvPr>
          <p:cNvSpPr>
            <a:spLocks noGrp="1"/>
          </p:cNvSpPr>
          <p:nvPr>
            <p:ph type="title"/>
          </p:nvPr>
        </p:nvSpPr>
        <p:spPr>
          <a:xfrm>
            <a:off x="824880" y="593730"/>
            <a:ext cx="10515600" cy="540657"/>
          </a:xfrm>
        </p:spPr>
        <p:txBody>
          <a:bodyPr/>
          <a:lstStyle/>
          <a:p>
            <a:r>
              <a:rPr lang="en-US" dirty="0"/>
              <a:t>Today, your data is always on the move</a:t>
            </a:r>
          </a:p>
        </p:txBody>
      </p:sp>
      <p:sp>
        <p:nvSpPr>
          <p:cNvPr id="3" name="Text Placeholder 2">
            <a:extLst>
              <a:ext uri="{FF2B5EF4-FFF2-40B4-BE49-F238E27FC236}">
                <a16:creationId xmlns:a16="http://schemas.microsoft.com/office/drawing/2014/main" id="{BCC6CBB6-630D-2C44-85A1-3AF67A992DF2}"/>
              </a:ext>
            </a:extLst>
          </p:cNvPr>
          <p:cNvSpPr>
            <a:spLocks noGrp="1"/>
          </p:cNvSpPr>
          <p:nvPr>
            <p:ph type="body" sz="quarter" idx="11"/>
          </p:nvPr>
        </p:nvSpPr>
        <p:spPr>
          <a:xfrm>
            <a:off x="851520" y="1049889"/>
            <a:ext cx="10515600" cy="309383"/>
          </a:xfrm>
        </p:spPr>
        <p:txBody>
          <a:bodyPr/>
          <a:lstStyle/>
          <a:p>
            <a:r>
              <a:rPr lang="en-US" dirty="0"/>
              <a:t>through increasingly complex landscapes</a:t>
            </a:r>
          </a:p>
        </p:txBody>
      </p:sp>
      <p:sp>
        <p:nvSpPr>
          <p:cNvPr id="16" name="TextBox 15">
            <a:extLst>
              <a:ext uri="{FF2B5EF4-FFF2-40B4-BE49-F238E27FC236}">
                <a16:creationId xmlns:a16="http://schemas.microsoft.com/office/drawing/2014/main" id="{2569618C-E946-E74C-A5D1-BB33970EE332}"/>
              </a:ext>
            </a:extLst>
          </p:cNvPr>
          <p:cNvSpPr txBox="1"/>
          <p:nvPr/>
        </p:nvSpPr>
        <p:spPr>
          <a:xfrm>
            <a:off x="4036835" y="5629931"/>
            <a:ext cx="414170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88AE"/>
                </a:solidFill>
                <a:effectLst/>
                <a:uLnTx/>
                <a:uFillTx/>
                <a:latin typeface="Open Sans"/>
                <a:ea typeface="+mn-ea"/>
                <a:cs typeface="+mn-cs"/>
              </a:rPr>
              <a:t>…to many different destinations</a:t>
            </a:r>
          </a:p>
        </p:txBody>
      </p:sp>
      <p:grpSp>
        <p:nvGrpSpPr>
          <p:cNvPr id="13" name="Graphic 4">
            <a:extLst>
              <a:ext uri="{FF2B5EF4-FFF2-40B4-BE49-F238E27FC236}">
                <a16:creationId xmlns:a16="http://schemas.microsoft.com/office/drawing/2014/main" id="{A0D27FFF-30B7-4BF1-A73F-027172C4402E}"/>
              </a:ext>
            </a:extLst>
          </p:cNvPr>
          <p:cNvGrpSpPr/>
          <p:nvPr/>
        </p:nvGrpSpPr>
        <p:grpSpPr>
          <a:xfrm>
            <a:off x="2823706" y="1938365"/>
            <a:ext cx="5855353" cy="3166008"/>
            <a:chOff x="2805292" y="2201237"/>
            <a:chExt cx="5855353" cy="3166008"/>
          </a:xfrm>
          <a:noFill/>
        </p:grpSpPr>
        <p:sp>
          <p:nvSpPr>
            <p:cNvPr id="219" name="Freeform: Shape 218">
              <a:extLst>
                <a:ext uri="{FF2B5EF4-FFF2-40B4-BE49-F238E27FC236}">
                  <a16:creationId xmlns:a16="http://schemas.microsoft.com/office/drawing/2014/main" id="{3922EF29-B27E-4617-9159-EED48C78F33F}"/>
                </a:ext>
              </a:extLst>
            </p:cNvPr>
            <p:cNvSpPr/>
            <p:nvPr/>
          </p:nvSpPr>
          <p:spPr>
            <a:xfrm>
              <a:off x="3175582" y="4397602"/>
              <a:ext cx="258364" cy="25840"/>
            </a:xfrm>
            <a:custGeom>
              <a:avLst/>
              <a:gdLst>
                <a:gd name="connsiteX0" fmla="*/ 258365 w 258364"/>
                <a:gd name="connsiteY0" fmla="*/ 25840 h 25840"/>
                <a:gd name="connsiteX1" fmla="*/ 0 w 258364"/>
                <a:gd name="connsiteY1" fmla="*/ 0 h 25840"/>
              </a:gdLst>
              <a:ahLst/>
              <a:cxnLst>
                <a:cxn ang="0">
                  <a:pos x="connsiteX0" y="connsiteY0"/>
                </a:cxn>
                <a:cxn ang="0">
                  <a:pos x="connsiteX1" y="connsiteY1"/>
                </a:cxn>
              </a:cxnLst>
              <a:rect l="l" t="t" r="r" b="b"/>
              <a:pathLst>
                <a:path w="258364" h="25840">
                  <a:moveTo>
                    <a:pt x="258365" y="25840"/>
                  </a:moveTo>
                  <a:lnTo>
                    <a:pt x="0" y="0"/>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DC0D490-F3ED-470A-AEA5-0F54643D3DEE}"/>
                </a:ext>
              </a:extLst>
            </p:cNvPr>
            <p:cNvSpPr/>
            <p:nvPr/>
          </p:nvSpPr>
          <p:spPr>
            <a:xfrm>
              <a:off x="2805292" y="4488023"/>
              <a:ext cx="180844" cy="107660"/>
            </a:xfrm>
            <a:custGeom>
              <a:avLst/>
              <a:gdLst>
                <a:gd name="connsiteX0" fmla="*/ 180844 w 180844"/>
                <a:gd name="connsiteY0" fmla="*/ 0 h 107660"/>
                <a:gd name="connsiteX1" fmla="*/ 0 w 180844"/>
                <a:gd name="connsiteY1" fmla="*/ 107661 h 107660"/>
              </a:gdLst>
              <a:ahLst/>
              <a:cxnLst>
                <a:cxn ang="0">
                  <a:pos x="connsiteX0" y="connsiteY0"/>
                </a:cxn>
                <a:cxn ang="0">
                  <a:pos x="connsiteX1" y="connsiteY1"/>
                </a:cxn>
              </a:cxnLst>
              <a:rect l="l" t="t" r="r" b="b"/>
              <a:pathLst>
                <a:path w="180844" h="107660">
                  <a:moveTo>
                    <a:pt x="180844" y="0"/>
                  </a:moveTo>
                  <a:lnTo>
                    <a:pt x="0" y="107661"/>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11D3E5-2C56-4DE3-9CFB-26229667BF15}"/>
                </a:ext>
              </a:extLst>
            </p:cNvPr>
            <p:cNvSpPr/>
            <p:nvPr/>
          </p:nvSpPr>
          <p:spPr>
            <a:xfrm>
              <a:off x="3326286" y="4655965"/>
              <a:ext cx="120562" cy="34441"/>
            </a:xfrm>
            <a:custGeom>
              <a:avLst/>
              <a:gdLst>
                <a:gd name="connsiteX0" fmla="*/ 120563 w 120562"/>
                <a:gd name="connsiteY0" fmla="*/ 0 h 34441"/>
                <a:gd name="connsiteX1" fmla="*/ 0 w 120562"/>
                <a:gd name="connsiteY1" fmla="*/ 34441 h 34441"/>
              </a:gdLst>
              <a:ahLst/>
              <a:cxnLst>
                <a:cxn ang="0">
                  <a:pos x="connsiteX0" y="connsiteY0"/>
                </a:cxn>
                <a:cxn ang="0">
                  <a:pos x="connsiteX1" y="connsiteY1"/>
                </a:cxn>
              </a:cxnLst>
              <a:rect l="l" t="t" r="r" b="b"/>
              <a:pathLst>
                <a:path w="120562" h="34441">
                  <a:moveTo>
                    <a:pt x="120563" y="0"/>
                  </a:moveTo>
                  <a:lnTo>
                    <a:pt x="0" y="34441"/>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455B5B02-2A55-43F1-BFA8-24CA5F9F644E}"/>
                </a:ext>
              </a:extLst>
            </p:cNvPr>
            <p:cNvSpPr/>
            <p:nvPr/>
          </p:nvSpPr>
          <p:spPr>
            <a:xfrm>
              <a:off x="2997311" y="2761521"/>
              <a:ext cx="131553" cy="60134"/>
            </a:xfrm>
            <a:custGeom>
              <a:avLst/>
              <a:gdLst>
                <a:gd name="connsiteX0" fmla="*/ 131553 w 131553"/>
                <a:gd name="connsiteY0" fmla="*/ 60134 h 60134"/>
                <a:gd name="connsiteX1" fmla="*/ 0 w 131553"/>
                <a:gd name="connsiteY1" fmla="*/ 0 h 60134"/>
              </a:gdLst>
              <a:ahLst/>
              <a:cxnLst>
                <a:cxn ang="0">
                  <a:pos x="connsiteX0" y="connsiteY0"/>
                </a:cxn>
                <a:cxn ang="0">
                  <a:pos x="connsiteX1" y="connsiteY1"/>
                </a:cxn>
              </a:cxnLst>
              <a:rect l="l" t="t" r="r" b="b"/>
              <a:pathLst>
                <a:path w="131553" h="60134">
                  <a:moveTo>
                    <a:pt x="131553" y="60134"/>
                  </a:moveTo>
                  <a:lnTo>
                    <a:pt x="0" y="0"/>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7CD389A0-8670-4092-B625-F5DE56ACFD95}"/>
                </a:ext>
              </a:extLst>
            </p:cNvPr>
            <p:cNvSpPr/>
            <p:nvPr/>
          </p:nvSpPr>
          <p:spPr>
            <a:xfrm>
              <a:off x="3373151" y="2541090"/>
              <a:ext cx="7241" cy="117290"/>
            </a:xfrm>
            <a:custGeom>
              <a:avLst/>
              <a:gdLst>
                <a:gd name="connsiteX0" fmla="*/ 7241 w 7241"/>
                <a:gd name="connsiteY0" fmla="*/ 117291 h 117290"/>
                <a:gd name="connsiteX1" fmla="*/ 0 w 7241"/>
                <a:gd name="connsiteY1" fmla="*/ 0 h 117290"/>
              </a:gdLst>
              <a:ahLst/>
              <a:cxnLst>
                <a:cxn ang="0">
                  <a:pos x="connsiteX0" y="connsiteY0"/>
                </a:cxn>
                <a:cxn ang="0">
                  <a:pos x="connsiteX1" y="connsiteY1"/>
                </a:cxn>
              </a:cxnLst>
              <a:rect l="l" t="t" r="r" b="b"/>
              <a:pathLst>
                <a:path w="7241" h="117290">
                  <a:moveTo>
                    <a:pt x="7241" y="117291"/>
                  </a:moveTo>
                  <a:lnTo>
                    <a:pt x="0" y="0"/>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09F6E6AB-8081-4688-A2C0-B453D5CCDD1F}"/>
                </a:ext>
              </a:extLst>
            </p:cNvPr>
            <p:cNvSpPr/>
            <p:nvPr/>
          </p:nvSpPr>
          <p:spPr>
            <a:xfrm>
              <a:off x="3616225" y="2672165"/>
              <a:ext cx="114755" cy="81526"/>
            </a:xfrm>
            <a:custGeom>
              <a:avLst/>
              <a:gdLst>
                <a:gd name="connsiteX0" fmla="*/ 0 w 114755"/>
                <a:gd name="connsiteY0" fmla="*/ 81527 h 81526"/>
                <a:gd name="connsiteX1" fmla="*/ 114755 w 114755"/>
                <a:gd name="connsiteY1" fmla="*/ 0 h 81526"/>
              </a:gdLst>
              <a:ahLst/>
              <a:cxnLst>
                <a:cxn ang="0">
                  <a:pos x="connsiteX0" y="connsiteY0"/>
                </a:cxn>
                <a:cxn ang="0">
                  <a:pos x="connsiteX1" y="connsiteY1"/>
                </a:cxn>
              </a:cxnLst>
              <a:rect l="l" t="t" r="r" b="b"/>
              <a:pathLst>
                <a:path w="114755" h="81526">
                  <a:moveTo>
                    <a:pt x="0" y="81527"/>
                  </a:moveTo>
                  <a:lnTo>
                    <a:pt x="114755" y="0"/>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D6BD5A40-EE71-4268-B7EC-1F6208ED0D3C}"/>
                </a:ext>
              </a:extLst>
            </p:cNvPr>
            <p:cNvSpPr/>
            <p:nvPr/>
          </p:nvSpPr>
          <p:spPr>
            <a:xfrm>
              <a:off x="3054872" y="3126332"/>
              <a:ext cx="90128" cy="36389"/>
            </a:xfrm>
            <a:custGeom>
              <a:avLst/>
              <a:gdLst>
                <a:gd name="connsiteX0" fmla="*/ 90128 w 90128"/>
                <a:gd name="connsiteY0" fmla="*/ 0 h 36389"/>
                <a:gd name="connsiteX1" fmla="*/ 0 w 90128"/>
                <a:gd name="connsiteY1" fmla="*/ 36389 h 36389"/>
              </a:gdLst>
              <a:ahLst/>
              <a:cxnLst>
                <a:cxn ang="0">
                  <a:pos x="connsiteX0" y="connsiteY0"/>
                </a:cxn>
                <a:cxn ang="0">
                  <a:pos x="connsiteX1" y="connsiteY1"/>
                </a:cxn>
              </a:cxnLst>
              <a:rect l="l" t="t" r="r" b="b"/>
              <a:pathLst>
                <a:path w="90128" h="36389">
                  <a:moveTo>
                    <a:pt x="90128" y="0"/>
                  </a:moveTo>
                  <a:lnTo>
                    <a:pt x="0" y="36389"/>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FBB14CE6-0CE2-42BA-8538-8C8007306D4B}"/>
                </a:ext>
              </a:extLst>
            </p:cNvPr>
            <p:cNvSpPr/>
            <p:nvPr/>
          </p:nvSpPr>
          <p:spPr>
            <a:xfrm>
              <a:off x="3929064" y="4810932"/>
              <a:ext cx="120562" cy="111961"/>
            </a:xfrm>
            <a:custGeom>
              <a:avLst/>
              <a:gdLst>
                <a:gd name="connsiteX0" fmla="*/ 0 w 120562"/>
                <a:gd name="connsiteY0" fmla="*/ 0 h 111961"/>
                <a:gd name="connsiteX1" fmla="*/ 120563 w 120562"/>
                <a:gd name="connsiteY1" fmla="*/ 111961 h 111961"/>
              </a:gdLst>
              <a:ahLst/>
              <a:cxnLst>
                <a:cxn ang="0">
                  <a:pos x="connsiteX0" y="connsiteY0"/>
                </a:cxn>
                <a:cxn ang="0">
                  <a:pos x="connsiteX1" y="connsiteY1"/>
                </a:cxn>
              </a:cxnLst>
              <a:rect l="l" t="t" r="r" b="b"/>
              <a:pathLst>
                <a:path w="120562" h="111961">
                  <a:moveTo>
                    <a:pt x="0" y="0"/>
                  </a:moveTo>
                  <a:lnTo>
                    <a:pt x="120563" y="111961"/>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5DFDBE3-FB40-4366-BFA5-4EFC1B39FB83}"/>
                </a:ext>
              </a:extLst>
            </p:cNvPr>
            <p:cNvSpPr/>
            <p:nvPr/>
          </p:nvSpPr>
          <p:spPr>
            <a:xfrm>
              <a:off x="4084068" y="4599984"/>
              <a:ext cx="228224" cy="86084"/>
            </a:xfrm>
            <a:custGeom>
              <a:avLst/>
              <a:gdLst>
                <a:gd name="connsiteX0" fmla="*/ 0 w 228224"/>
                <a:gd name="connsiteY0" fmla="*/ 0 h 86084"/>
                <a:gd name="connsiteX1" fmla="*/ 228224 w 228224"/>
                <a:gd name="connsiteY1" fmla="*/ 86084 h 86084"/>
              </a:gdLst>
              <a:ahLst/>
              <a:cxnLst>
                <a:cxn ang="0">
                  <a:pos x="connsiteX0" y="connsiteY0"/>
                </a:cxn>
                <a:cxn ang="0">
                  <a:pos x="connsiteX1" y="connsiteY1"/>
                </a:cxn>
              </a:cxnLst>
              <a:rect l="l" t="t" r="r" b="b"/>
              <a:pathLst>
                <a:path w="228224" h="86084">
                  <a:moveTo>
                    <a:pt x="0" y="0"/>
                  </a:moveTo>
                  <a:lnTo>
                    <a:pt x="228224" y="86084"/>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AEB2B628-FAB1-416B-831E-CFAE52B1F0C5}"/>
                </a:ext>
              </a:extLst>
            </p:cNvPr>
            <p:cNvSpPr/>
            <p:nvPr/>
          </p:nvSpPr>
          <p:spPr>
            <a:xfrm>
              <a:off x="3455450" y="3269536"/>
              <a:ext cx="219586" cy="925719"/>
            </a:xfrm>
            <a:custGeom>
              <a:avLst/>
              <a:gdLst>
                <a:gd name="connsiteX0" fmla="*/ 0 w 219586"/>
                <a:gd name="connsiteY0" fmla="*/ 0 h 925719"/>
                <a:gd name="connsiteX1" fmla="*/ 219586 w 219586"/>
                <a:gd name="connsiteY1" fmla="*/ 925719 h 925719"/>
              </a:gdLst>
              <a:ahLst/>
              <a:cxnLst>
                <a:cxn ang="0">
                  <a:pos x="connsiteX0" y="connsiteY0"/>
                </a:cxn>
                <a:cxn ang="0">
                  <a:pos x="connsiteX1" y="connsiteY1"/>
                </a:cxn>
              </a:cxnLst>
              <a:rect l="l" t="t" r="r" b="b"/>
              <a:pathLst>
                <a:path w="219586" h="925719">
                  <a:moveTo>
                    <a:pt x="0" y="0"/>
                  </a:moveTo>
                  <a:lnTo>
                    <a:pt x="219586" y="925719"/>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4CBE755F-CA79-46E7-A34A-316660AF3E6E}"/>
                </a:ext>
              </a:extLst>
            </p:cNvPr>
            <p:cNvSpPr/>
            <p:nvPr/>
          </p:nvSpPr>
          <p:spPr>
            <a:xfrm>
              <a:off x="3597552" y="3200654"/>
              <a:ext cx="546797" cy="318607"/>
            </a:xfrm>
            <a:custGeom>
              <a:avLst/>
              <a:gdLst>
                <a:gd name="connsiteX0" fmla="*/ 0 w 546797"/>
                <a:gd name="connsiteY0" fmla="*/ 0 h 318607"/>
                <a:gd name="connsiteX1" fmla="*/ 546797 w 546797"/>
                <a:gd name="connsiteY1" fmla="*/ 318608 h 318607"/>
              </a:gdLst>
              <a:ahLst/>
              <a:cxnLst>
                <a:cxn ang="0">
                  <a:pos x="connsiteX0" y="connsiteY0"/>
                </a:cxn>
                <a:cxn ang="0">
                  <a:pos x="connsiteX1" y="connsiteY1"/>
                </a:cxn>
              </a:cxnLst>
              <a:rect l="l" t="t" r="r" b="b"/>
              <a:pathLst>
                <a:path w="546797" h="318607">
                  <a:moveTo>
                    <a:pt x="0" y="0"/>
                  </a:moveTo>
                  <a:lnTo>
                    <a:pt x="546797" y="318608"/>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4406C59-977A-45B9-A638-87D845675311}"/>
                </a:ext>
              </a:extLst>
            </p:cNvPr>
            <p:cNvSpPr/>
            <p:nvPr/>
          </p:nvSpPr>
          <p:spPr>
            <a:xfrm>
              <a:off x="4426239" y="3306330"/>
              <a:ext cx="72778" cy="326620"/>
            </a:xfrm>
            <a:custGeom>
              <a:avLst/>
              <a:gdLst>
                <a:gd name="connsiteX0" fmla="*/ 0 w 72778"/>
                <a:gd name="connsiteY0" fmla="*/ 0 h 326620"/>
                <a:gd name="connsiteX1" fmla="*/ 72779 w 72778"/>
                <a:gd name="connsiteY1" fmla="*/ 326621 h 326620"/>
              </a:gdLst>
              <a:ahLst/>
              <a:cxnLst>
                <a:cxn ang="0">
                  <a:pos x="connsiteX0" y="connsiteY0"/>
                </a:cxn>
                <a:cxn ang="0">
                  <a:pos x="connsiteX1" y="connsiteY1"/>
                </a:cxn>
              </a:cxnLst>
              <a:rect l="l" t="t" r="r" b="b"/>
              <a:pathLst>
                <a:path w="72778" h="326620">
                  <a:moveTo>
                    <a:pt x="0" y="0"/>
                  </a:moveTo>
                  <a:lnTo>
                    <a:pt x="72779" y="326621"/>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479971B3-F772-4433-9168-4D4D8CCFD113}"/>
                </a:ext>
              </a:extLst>
            </p:cNvPr>
            <p:cNvSpPr/>
            <p:nvPr/>
          </p:nvSpPr>
          <p:spPr>
            <a:xfrm>
              <a:off x="4320893" y="3648425"/>
              <a:ext cx="90422" cy="64581"/>
            </a:xfrm>
            <a:custGeom>
              <a:avLst/>
              <a:gdLst>
                <a:gd name="connsiteX0" fmla="*/ 0 w 90422"/>
                <a:gd name="connsiteY0" fmla="*/ 0 h 64581"/>
                <a:gd name="connsiteX1" fmla="*/ 90422 w 90422"/>
                <a:gd name="connsiteY1" fmla="*/ 64582 h 64581"/>
              </a:gdLst>
              <a:ahLst/>
              <a:cxnLst>
                <a:cxn ang="0">
                  <a:pos x="connsiteX0" y="connsiteY0"/>
                </a:cxn>
                <a:cxn ang="0">
                  <a:pos x="connsiteX1" y="connsiteY1"/>
                </a:cxn>
              </a:cxnLst>
              <a:rect l="l" t="t" r="r" b="b"/>
              <a:pathLst>
                <a:path w="90422" h="64581">
                  <a:moveTo>
                    <a:pt x="0" y="0"/>
                  </a:moveTo>
                  <a:lnTo>
                    <a:pt x="90422" y="64582"/>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0CB61D2-8E1D-4823-AA2A-177E3E11A75B}"/>
                </a:ext>
              </a:extLst>
            </p:cNvPr>
            <p:cNvSpPr/>
            <p:nvPr/>
          </p:nvSpPr>
          <p:spPr>
            <a:xfrm>
              <a:off x="4592123" y="3543631"/>
              <a:ext cx="6726" cy="85496"/>
            </a:xfrm>
            <a:custGeom>
              <a:avLst/>
              <a:gdLst>
                <a:gd name="connsiteX0" fmla="*/ 0 w 6726"/>
                <a:gd name="connsiteY0" fmla="*/ 85496 h 85496"/>
                <a:gd name="connsiteX1" fmla="*/ 6727 w 6726"/>
                <a:gd name="connsiteY1" fmla="*/ 0 h 85496"/>
              </a:gdLst>
              <a:ahLst/>
              <a:cxnLst>
                <a:cxn ang="0">
                  <a:pos x="connsiteX0" y="connsiteY0"/>
                </a:cxn>
                <a:cxn ang="0">
                  <a:pos x="connsiteX1" y="connsiteY1"/>
                </a:cxn>
              </a:cxnLst>
              <a:rect l="l" t="t" r="r" b="b"/>
              <a:pathLst>
                <a:path w="6726" h="85496">
                  <a:moveTo>
                    <a:pt x="0" y="85496"/>
                  </a:moveTo>
                  <a:lnTo>
                    <a:pt x="6727" y="0"/>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8DDA986A-7099-4C3C-96AC-6451A8F01CCD}"/>
                </a:ext>
              </a:extLst>
            </p:cNvPr>
            <p:cNvSpPr/>
            <p:nvPr/>
          </p:nvSpPr>
          <p:spPr>
            <a:xfrm>
              <a:off x="4811746" y="3809603"/>
              <a:ext cx="160701" cy="11063"/>
            </a:xfrm>
            <a:custGeom>
              <a:avLst/>
              <a:gdLst>
                <a:gd name="connsiteX0" fmla="*/ 0 w 160701"/>
                <a:gd name="connsiteY0" fmla="*/ 11064 h 11063"/>
                <a:gd name="connsiteX1" fmla="*/ 160702 w 160701"/>
                <a:gd name="connsiteY1" fmla="*/ 0 h 11063"/>
              </a:gdLst>
              <a:ahLst/>
              <a:cxnLst>
                <a:cxn ang="0">
                  <a:pos x="connsiteX0" y="connsiteY0"/>
                </a:cxn>
                <a:cxn ang="0">
                  <a:pos x="connsiteX1" y="connsiteY1"/>
                </a:cxn>
              </a:cxnLst>
              <a:rect l="l" t="t" r="r" b="b"/>
              <a:pathLst>
                <a:path w="160701" h="11063">
                  <a:moveTo>
                    <a:pt x="0" y="11064"/>
                  </a:moveTo>
                  <a:lnTo>
                    <a:pt x="160702" y="0"/>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69060941-1741-4C1D-B9C3-3FF5BF6D5646}"/>
                </a:ext>
              </a:extLst>
            </p:cNvPr>
            <p:cNvSpPr/>
            <p:nvPr/>
          </p:nvSpPr>
          <p:spPr>
            <a:xfrm>
              <a:off x="4592123" y="4055249"/>
              <a:ext cx="21539" cy="84025"/>
            </a:xfrm>
            <a:custGeom>
              <a:avLst/>
              <a:gdLst>
                <a:gd name="connsiteX0" fmla="*/ 0 w 21539"/>
                <a:gd name="connsiteY0" fmla="*/ 0 h 84025"/>
                <a:gd name="connsiteX1" fmla="*/ 21539 w 21539"/>
                <a:gd name="connsiteY1" fmla="*/ 84026 h 84025"/>
              </a:gdLst>
              <a:ahLst/>
              <a:cxnLst>
                <a:cxn ang="0">
                  <a:pos x="connsiteX0" y="connsiteY0"/>
                </a:cxn>
                <a:cxn ang="0">
                  <a:pos x="connsiteX1" y="connsiteY1"/>
                </a:cxn>
              </a:cxnLst>
              <a:rect l="l" t="t" r="r" b="b"/>
              <a:pathLst>
                <a:path w="21539" h="84025">
                  <a:moveTo>
                    <a:pt x="0" y="0"/>
                  </a:moveTo>
                  <a:lnTo>
                    <a:pt x="21539" y="84026"/>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1A753BDE-F8B5-4CFA-9E73-450930592FD2}"/>
                </a:ext>
              </a:extLst>
            </p:cNvPr>
            <p:cNvSpPr/>
            <p:nvPr/>
          </p:nvSpPr>
          <p:spPr>
            <a:xfrm>
              <a:off x="4734226" y="3992873"/>
              <a:ext cx="137765" cy="68918"/>
            </a:xfrm>
            <a:custGeom>
              <a:avLst/>
              <a:gdLst>
                <a:gd name="connsiteX0" fmla="*/ 0 w 137765"/>
                <a:gd name="connsiteY0" fmla="*/ 0 h 68918"/>
                <a:gd name="connsiteX1" fmla="*/ 137765 w 137765"/>
                <a:gd name="connsiteY1" fmla="*/ 68919 h 68918"/>
              </a:gdLst>
              <a:ahLst/>
              <a:cxnLst>
                <a:cxn ang="0">
                  <a:pos x="connsiteX0" y="connsiteY0"/>
                </a:cxn>
                <a:cxn ang="0">
                  <a:pos x="connsiteX1" y="connsiteY1"/>
                </a:cxn>
              </a:cxnLst>
              <a:rect l="l" t="t" r="r" b="b"/>
              <a:pathLst>
                <a:path w="137765" h="68918">
                  <a:moveTo>
                    <a:pt x="0" y="0"/>
                  </a:moveTo>
                  <a:lnTo>
                    <a:pt x="137765" y="68919"/>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14D0B2EC-F703-497E-8658-B7AA342A8489}"/>
                </a:ext>
              </a:extLst>
            </p:cNvPr>
            <p:cNvSpPr/>
            <p:nvPr/>
          </p:nvSpPr>
          <p:spPr>
            <a:xfrm>
              <a:off x="8327700" y="4798471"/>
              <a:ext cx="114167" cy="30140"/>
            </a:xfrm>
            <a:custGeom>
              <a:avLst/>
              <a:gdLst>
                <a:gd name="connsiteX0" fmla="*/ 114167 w 114167"/>
                <a:gd name="connsiteY0" fmla="*/ 0 h 30140"/>
                <a:gd name="connsiteX1" fmla="*/ 0 w 114167"/>
                <a:gd name="connsiteY1" fmla="*/ 30141 h 30140"/>
              </a:gdLst>
              <a:ahLst/>
              <a:cxnLst>
                <a:cxn ang="0">
                  <a:pos x="connsiteX0" y="connsiteY0"/>
                </a:cxn>
                <a:cxn ang="0">
                  <a:pos x="connsiteX1" y="connsiteY1"/>
                </a:cxn>
              </a:cxnLst>
              <a:rect l="l" t="t" r="r" b="b"/>
              <a:pathLst>
                <a:path w="114167" h="30140">
                  <a:moveTo>
                    <a:pt x="114167" y="0"/>
                  </a:moveTo>
                  <a:lnTo>
                    <a:pt x="0" y="30141"/>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89EE4A2B-7FD0-4ACA-A33E-8A0669A1E876}"/>
                </a:ext>
              </a:extLst>
            </p:cNvPr>
            <p:cNvSpPr/>
            <p:nvPr/>
          </p:nvSpPr>
          <p:spPr>
            <a:xfrm>
              <a:off x="8273667" y="5033420"/>
              <a:ext cx="65390" cy="63478"/>
            </a:xfrm>
            <a:custGeom>
              <a:avLst/>
              <a:gdLst>
                <a:gd name="connsiteX0" fmla="*/ 0 w 65390"/>
                <a:gd name="connsiteY0" fmla="*/ 0 h 63478"/>
                <a:gd name="connsiteX1" fmla="*/ 65391 w 65390"/>
                <a:gd name="connsiteY1" fmla="*/ 63479 h 63478"/>
              </a:gdLst>
              <a:ahLst/>
              <a:cxnLst>
                <a:cxn ang="0">
                  <a:pos x="connsiteX0" y="connsiteY0"/>
                </a:cxn>
                <a:cxn ang="0">
                  <a:pos x="connsiteX1" y="connsiteY1"/>
                </a:cxn>
              </a:cxnLst>
              <a:rect l="l" t="t" r="r" b="b"/>
              <a:pathLst>
                <a:path w="65390" h="63478">
                  <a:moveTo>
                    <a:pt x="0" y="0"/>
                  </a:moveTo>
                  <a:lnTo>
                    <a:pt x="65391" y="63479"/>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EAEAC44-E6B1-4165-B192-E602FCB58A23}"/>
                </a:ext>
              </a:extLst>
            </p:cNvPr>
            <p:cNvSpPr/>
            <p:nvPr/>
          </p:nvSpPr>
          <p:spPr>
            <a:xfrm>
              <a:off x="7868127" y="5083152"/>
              <a:ext cx="99942" cy="138940"/>
            </a:xfrm>
            <a:custGeom>
              <a:avLst/>
              <a:gdLst>
                <a:gd name="connsiteX0" fmla="*/ 99942 w 99942"/>
                <a:gd name="connsiteY0" fmla="*/ 0 h 138940"/>
                <a:gd name="connsiteX1" fmla="*/ 0 w 99942"/>
                <a:gd name="connsiteY1" fmla="*/ 138941 h 138940"/>
              </a:gdLst>
              <a:ahLst/>
              <a:cxnLst>
                <a:cxn ang="0">
                  <a:pos x="connsiteX0" y="connsiteY0"/>
                </a:cxn>
                <a:cxn ang="0">
                  <a:pos x="connsiteX1" y="connsiteY1"/>
                </a:cxn>
              </a:cxnLst>
              <a:rect l="l" t="t" r="r" b="b"/>
              <a:pathLst>
                <a:path w="99942" h="138940">
                  <a:moveTo>
                    <a:pt x="99942" y="0"/>
                  </a:moveTo>
                  <a:lnTo>
                    <a:pt x="0" y="138941"/>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84472130-E79C-4C13-99FC-752C46EEB701}"/>
                </a:ext>
              </a:extLst>
            </p:cNvPr>
            <p:cNvSpPr/>
            <p:nvPr/>
          </p:nvSpPr>
          <p:spPr>
            <a:xfrm>
              <a:off x="7841773" y="4705035"/>
              <a:ext cx="83328" cy="39366"/>
            </a:xfrm>
            <a:custGeom>
              <a:avLst/>
              <a:gdLst>
                <a:gd name="connsiteX0" fmla="*/ 83328 w 83328"/>
                <a:gd name="connsiteY0" fmla="*/ 39366 h 39366"/>
                <a:gd name="connsiteX1" fmla="*/ 0 w 83328"/>
                <a:gd name="connsiteY1" fmla="*/ 0 h 39366"/>
              </a:gdLst>
              <a:ahLst/>
              <a:cxnLst>
                <a:cxn ang="0">
                  <a:pos x="connsiteX0" y="connsiteY0"/>
                </a:cxn>
                <a:cxn ang="0">
                  <a:pos x="connsiteX1" y="connsiteY1"/>
                </a:cxn>
              </a:cxnLst>
              <a:rect l="l" t="t" r="r" b="b"/>
              <a:pathLst>
                <a:path w="83328" h="39366">
                  <a:moveTo>
                    <a:pt x="83328" y="39366"/>
                  </a:moveTo>
                  <a:lnTo>
                    <a:pt x="0" y="0"/>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8C7FE5E7-5E0E-4B55-8E8E-5D5A2827093E}"/>
                </a:ext>
              </a:extLst>
            </p:cNvPr>
            <p:cNvSpPr/>
            <p:nvPr/>
          </p:nvSpPr>
          <p:spPr>
            <a:xfrm>
              <a:off x="7729958" y="4902934"/>
              <a:ext cx="149821" cy="65978"/>
            </a:xfrm>
            <a:custGeom>
              <a:avLst/>
              <a:gdLst>
                <a:gd name="connsiteX0" fmla="*/ 149822 w 149821"/>
                <a:gd name="connsiteY0" fmla="*/ 0 h 65978"/>
                <a:gd name="connsiteX1" fmla="*/ 0 w 149821"/>
                <a:gd name="connsiteY1" fmla="*/ 65978 h 65978"/>
              </a:gdLst>
              <a:ahLst/>
              <a:cxnLst>
                <a:cxn ang="0">
                  <a:pos x="connsiteX0" y="connsiteY0"/>
                </a:cxn>
                <a:cxn ang="0">
                  <a:pos x="connsiteX1" y="connsiteY1"/>
                </a:cxn>
              </a:cxnLst>
              <a:rect l="l" t="t" r="r" b="b"/>
              <a:pathLst>
                <a:path w="149821" h="65978">
                  <a:moveTo>
                    <a:pt x="149822" y="0"/>
                  </a:moveTo>
                  <a:lnTo>
                    <a:pt x="0" y="65978"/>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495B0C87-F5E5-49DE-83EB-14FDE8A9F01C}"/>
                </a:ext>
              </a:extLst>
            </p:cNvPr>
            <p:cNvSpPr/>
            <p:nvPr/>
          </p:nvSpPr>
          <p:spPr>
            <a:xfrm>
              <a:off x="6269198" y="2437730"/>
              <a:ext cx="253145" cy="25288"/>
            </a:xfrm>
            <a:custGeom>
              <a:avLst/>
              <a:gdLst>
                <a:gd name="connsiteX0" fmla="*/ 253145 w 253145"/>
                <a:gd name="connsiteY0" fmla="*/ 25289 h 25288"/>
                <a:gd name="connsiteX1" fmla="*/ 0 w 253145"/>
                <a:gd name="connsiteY1" fmla="*/ 0 h 25288"/>
              </a:gdLst>
              <a:ahLst/>
              <a:cxnLst>
                <a:cxn ang="0">
                  <a:pos x="connsiteX0" y="connsiteY0"/>
                </a:cxn>
                <a:cxn ang="0">
                  <a:pos x="connsiteX1" y="connsiteY1"/>
                </a:cxn>
              </a:cxnLst>
              <a:rect l="l" t="t" r="r" b="b"/>
              <a:pathLst>
                <a:path w="253145" h="25288">
                  <a:moveTo>
                    <a:pt x="253145" y="25289"/>
                  </a:moveTo>
                  <a:lnTo>
                    <a:pt x="0" y="0"/>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0D6C9C5E-D23A-435E-A918-BCF34107B554}"/>
                </a:ext>
              </a:extLst>
            </p:cNvPr>
            <p:cNvSpPr/>
            <p:nvPr/>
          </p:nvSpPr>
          <p:spPr>
            <a:xfrm>
              <a:off x="5906406" y="2526314"/>
              <a:ext cx="177168" cy="105455"/>
            </a:xfrm>
            <a:custGeom>
              <a:avLst/>
              <a:gdLst>
                <a:gd name="connsiteX0" fmla="*/ 177169 w 177168"/>
                <a:gd name="connsiteY0" fmla="*/ 0 h 105455"/>
                <a:gd name="connsiteX1" fmla="*/ 0 w 177168"/>
                <a:gd name="connsiteY1" fmla="*/ 105455 h 105455"/>
              </a:gdLst>
              <a:ahLst/>
              <a:cxnLst>
                <a:cxn ang="0">
                  <a:pos x="connsiteX0" y="connsiteY0"/>
                </a:cxn>
                <a:cxn ang="0">
                  <a:pos x="connsiteX1" y="connsiteY1"/>
                </a:cxn>
              </a:cxnLst>
              <a:rect l="l" t="t" r="r" b="b"/>
              <a:pathLst>
                <a:path w="177168" h="105455">
                  <a:moveTo>
                    <a:pt x="177169" y="0"/>
                  </a:moveTo>
                  <a:lnTo>
                    <a:pt x="0" y="105455"/>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1AC4C495-E216-4C4B-A9D4-84C75D589782}"/>
                </a:ext>
              </a:extLst>
            </p:cNvPr>
            <p:cNvSpPr/>
            <p:nvPr/>
          </p:nvSpPr>
          <p:spPr>
            <a:xfrm>
              <a:off x="6416888" y="2690837"/>
              <a:ext cx="118100" cy="33779"/>
            </a:xfrm>
            <a:custGeom>
              <a:avLst/>
              <a:gdLst>
                <a:gd name="connsiteX0" fmla="*/ 118100 w 118100"/>
                <a:gd name="connsiteY0" fmla="*/ 0 h 33779"/>
                <a:gd name="connsiteX1" fmla="*/ 0 w 118100"/>
                <a:gd name="connsiteY1" fmla="*/ 33780 h 33779"/>
              </a:gdLst>
              <a:ahLst/>
              <a:cxnLst>
                <a:cxn ang="0">
                  <a:pos x="connsiteX0" y="connsiteY0"/>
                </a:cxn>
                <a:cxn ang="0">
                  <a:pos x="connsiteX1" y="connsiteY1"/>
                </a:cxn>
              </a:cxnLst>
              <a:rect l="l" t="t" r="r" b="b"/>
              <a:pathLst>
                <a:path w="118100" h="33779">
                  <a:moveTo>
                    <a:pt x="118100" y="0"/>
                  </a:moveTo>
                  <a:lnTo>
                    <a:pt x="0" y="33780"/>
                  </a:lnTo>
                </a:path>
              </a:pathLst>
            </a:custGeom>
            <a:ln w="22048"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A858FCF-CAE0-416B-B387-BCAB08278F8C}"/>
                </a:ext>
              </a:extLst>
            </p:cNvPr>
            <p:cNvSpPr/>
            <p:nvPr/>
          </p:nvSpPr>
          <p:spPr>
            <a:xfrm>
              <a:off x="7007499" y="2842716"/>
              <a:ext cx="118136" cy="109682"/>
            </a:xfrm>
            <a:custGeom>
              <a:avLst/>
              <a:gdLst>
                <a:gd name="connsiteX0" fmla="*/ 0 w 118136"/>
                <a:gd name="connsiteY0" fmla="*/ 0 h 109682"/>
                <a:gd name="connsiteX1" fmla="*/ 118137 w 118136"/>
                <a:gd name="connsiteY1" fmla="*/ 109682 h 109682"/>
              </a:gdLst>
              <a:ahLst/>
              <a:cxnLst>
                <a:cxn ang="0">
                  <a:pos x="connsiteX0" y="connsiteY0"/>
                </a:cxn>
                <a:cxn ang="0">
                  <a:pos x="connsiteX1" y="connsiteY1"/>
                </a:cxn>
              </a:cxnLst>
              <a:rect l="l" t="t" r="r" b="b"/>
              <a:pathLst>
                <a:path w="118136" h="109682">
                  <a:moveTo>
                    <a:pt x="0" y="0"/>
                  </a:moveTo>
                  <a:lnTo>
                    <a:pt x="118137" y="109682"/>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563A5635-5BAF-4930-BF9E-B9D5586E61F7}"/>
                </a:ext>
              </a:extLst>
            </p:cNvPr>
            <p:cNvSpPr/>
            <p:nvPr/>
          </p:nvSpPr>
          <p:spPr>
            <a:xfrm>
              <a:off x="7159379" y="2635996"/>
              <a:ext cx="223592" cy="84393"/>
            </a:xfrm>
            <a:custGeom>
              <a:avLst/>
              <a:gdLst>
                <a:gd name="connsiteX0" fmla="*/ 0 w 223592"/>
                <a:gd name="connsiteY0" fmla="*/ 0 h 84393"/>
                <a:gd name="connsiteX1" fmla="*/ 223593 w 223592"/>
                <a:gd name="connsiteY1" fmla="*/ 84394 h 84393"/>
              </a:gdLst>
              <a:ahLst/>
              <a:cxnLst>
                <a:cxn ang="0">
                  <a:pos x="connsiteX0" y="connsiteY0"/>
                </a:cxn>
                <a:cxn ang="0">
                  <a:pos x="connsiteX1" y="connsiteY1"/>
                </a:cxn>
              </a:cxnLst>
              <a:rect l="l" t="t" r="r" b="b"/>
              <a:pathLst>
                <a:path w="223592" h="84393">
                  <a:moveTo>
                    <a:pt x="0" y="0"/>
                  </a:moveTo>
                  <a:lnTo>
                    <a:pt x="223593" y="84394"/>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ADAE9EE9-07D2-4FB7-ABB6-50A7CD8B6863}"/>
                </a:ext>
              </a:extLst>
            </p:cNvPr>
            <p:cNvSpPr/>
            <p:nvPr/>
          </p:nvSpPr>
          <p:spPr>
            <a:xfrm>
              <a:off x="7128871" y="2371090"/>
              <a:ext cx="1374711" cy="798026"/>
            </a:xfrm>
            <a:custGeom>
              <a:avLst/>
              <a:gdLst>
                <a:gd name="connsiteX0" fmla="*/ 0 w 1374711"/>
                <a:gd name="connsiteY0" fmla="*/ 0 h 798026"/>
                <a:gd name="connsiteX1" fmla="*/ 1374712 w 1374711"/>
                <a:gd name="connsiteY1" fmla="*/ 798026 h 798026"/>
              </a:gdLst>
              <a:ahLst/>
              <a:cxnLst>
                <a:cxn ang="0">
                  <a:pos x="connsiteX0" y="connsiteY0"/>
                </a:cxn>
                <a:cxn ang="0">
                  <a:pos x="connsiteX1" y="connsiteY1"/>
                </a:cxn>
              </a:cxnLst>
              <a:rect l="l" t="t" r="r" b="b"/>
              <a:pathLst>
                <a:path w="1374711" h="798026">
                  <a:moveTo>
                    <a:pt x="0" y="0"/>
                  </a:moveTo>
                  <a:cubicBezTo>
                    <a:pt x="673682" y="121297"/>
                    <a:pt x="1187030" y="449976"/>
                    <a:pt x="1374712" y="798026"/>
                  </a:cubicBezTo>
                </a:path>
              </a:pathLst>
            </a:custGeom>
            <a:noFill/>
            <a:ln w="11024" cap="flat">
              <a:solidFill>
                <a:srgbClr val="CACCCC"/>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E5932BA2-BDFF-4D0E-8181-055341B3D623}"/>
                </a:ext>
              </a:extLst>
            </p:cNvPr>
            <p:cNvSpPr/>
            <p:nvPr/>
          </p:nvSpPr>
          <p:spPr>
            <a:xfrm>
              <a:off x="3674926" y="2201237"/>
              <a:ext cx="2994886" cy="713081"/>
            </a:xfrm>
            <a:custGeom>
              <a:avLst/>
              <a:gdLst>
                <a:gd name="connsiteX0" fmla="*/ 0 w 2994886"/>
                <a:gd name="connsiteY0" fmla="*/ 713082 h 713081"/>
                <a:gd name="connsiteX1" fmla="*/ 2232142 w 2994886"/>
                <a:gd name="connsiteY1" fmla="*/ 0 h 713081"/>
                <a:gd name="connsiteX2" fmla="*/ 2994887 w 2994886"/>
                <a:gd name="connsiteY2" fmla="*/ 66493 h 713081"/>
              </a:gdLst>
              <a:ahLst/>
              <a:cxnLst>
                <a:cxn ang="0">
                  <a:pos x="connsiteX0" y="connsiteY0"/>
                </a:cxn>
                <a:cxn ang="0">
                  <a:pos x="connsiteX1" y="connsiteY1"/>
                </a:cxn>
                <a:cxn ang="0">
                  <a:pos x="connsiteX2" y="connsiteY2"/>
                </a:cxn>
              </a:cxnLst>
              <a:rect l="l" t="t" r="r" b="b"/>
              <a:pathLst>
                <a:path w="2994886" h="713081">
                  <a:moveTo>
                    <a:pt x="0" y="713082"/>
                  </a:moveTo>
                  <a:cubicBezTo>
                    <a:pt x="476959" y="301406"/>
                    <a:pt x="1315901" y="0"/>
                    <a:pt x="2232142" y="0"/>
                  </a:cubicBezTo>
                  <a:cubicBezTo>
                    <a:pt x="2488926" y="0"/>
                    <a:pt x="2760009" y="26796"/>
                    <a:pt x="2994887" y="66493"/>
                  </a:cubicBezTo>
                </a:path>
              </a:pathLst>
            </a:custGeom>
            <a:noFill/>
            <a:ln w="11024" cap="flat">
              <a:solidFill>
                <a:srgbClr val="CACCCC"/>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DBA788D2-7D80-4840-8C24-D71B92EAB4D5}"/>
                </a:ext>
              </a:extLst>
            </p:cNvPr>
            <p:cNvSpPr/>
            <p:nvPr/>
          </p:nvSpPr>
          <p:spPr>
            <a:xfrm>
              <a:off x="8316636" y="4066496"/>
              <a:ext cx="344009" cy="703487"/>
            </a:xfrm>
            <a:custGeom>
              <a:avLst/>
              <a:gdLst>
                <a:gd name="connsiteX0" fmla="*/ 337650 w 344009"/>
                <a:gd name="connsiteY0" fmla="*/ 0 h 703487"/>
                <a:gd name="connsiteX1" fmla="*/ 0 w 344009"/>
                <a:gd name="connsiteY1" fmla="*/ 703488 h 703487"/>
              </a:gdLst>
              <a:ahLst/>
              <a:cxnLst>
                <a:cxn ang="0">
                  <a:pos x="connsiteX0" y="connsiteY0"/>
                </a:cxn>
                <a:cxn ang="0">
                  <a:pos x="connsiteX1" y="connsiteY1"/>
                </a:cxn>
              </a:cxnLst>
              <a:rect l="l" t="t" r="r" b="b"/>
              <a:pathLst>
                <a:path w="344009" h="703487">
                  <a:moveTo>
                    <a:pt x="337650" y="0"/>
                  </a:moveTo>
                  <a:cubicBezTo>
                    <a:pt x="376024" y="245535"/>
                    <a:pt x="237891" y="506435"/>
                    <a:pt x="0" y="703488"/>
                  </a:cubicBezTo>
                </a:path>
              </a:pathLst>
            </a:custGeom>
            <a:noFill/>
            <a:ln w="11024" cap="flat">
              <a:solidFill>
                <a:srgbClr val="CACCCC"/>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7F197CFF-95A3-462F-88A3-277A1BF418A5}"/>
                </a:ext>
              </a:extLst>
            </p:cNvPr>
            <p:cNvSpPr/>
            <p:nvPr/>
          </p:nvSpPr>
          <p:spPr>
            <a:xfrm>
              <a:off x="4032277" y="4694302"/>
              <a:ext cx="3848016" cy="672943"/>
            </a:xfrm>
            <a:custGeom>
              <a:avLst/>
              <a:gdLst>
                <a:gd name="connsiteX0" fmla="*/ 3848017 w 3848016"/>
                <a:gd name="connsiteY0" fmla="*/ 333678 h 672943"/>
                <a:gd name="connsiteX1" fmla="*/ 2189725 w 3848016"/>
                <a:gd name="connsiteY1" fmla="*/ 672943 h 672943"/>
                <a:gd name="connsiteX2" fmla="*/ 0 w 3848016"/>
                <a:gd name="connsiteY2" fmla="*/ 0 h 672943"/>
              </a:gdLst>
              <a:ahLst/>
              <a:cxnLst>
                <a:cxn ang="0">
                  <a:pos x="connsiteX0" y="connsiteY0"/>
                </a:cxn>
                <a:cxn ang="0">
                  <a:pos x="connsiteX1" y="connsiteY1"/>
                </a:cxn>
                <a:cxn ang="0">
                  <a:pos x="connsiteX2" y="connsiteY2"/>
                </a:cxn>
              </a:cxnLst>
              <a:rect l="l" t="t" r="r" b="b"/>
              <a:pathLst>
                <a:path w="3848016" h="672943">
                  <a:moveTo>
                    <a:pt x="3848017" y="333678"/>
                  </a:moveTo>
                  <a:cubicBezTo>
                    <a:pt x="3393737" y="545949"/>
                    <a:pt x="2817130" y="672943"/>
                    <a:pt x="2189725" y="672943"/>
                  </a:cubicBezTo>
                  <a:cubicBezTo>
                    <a:pt x="1280651" y="672943"/>
                    <a:pt x="478319" y="406383"/>
                    <a:pt x="0" y="0"/>
                  </a:cubicBezTo>
                </a:path>
              </a:pathLst>
            </a:custGeom>
            <a:noFill/>
            <a:ln w="11024" cap="flat">
              <a:solidFill>
                <a:srgbClr val="CACCCC"/>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sp>
        <p:nvSpPr>
          <p:cNvPr id="17" name="Freeform: Shape 16">
            <a:extLst>
              <a:ext uri="{FF2B5EF4-FFF2-40B4-BE49-F238E27FC236}">
                <a16:creationId xmlns:a16="http://schemas.microsoft.com/office/drawing/2014/main" id="{04A6355A-0D4D-4577-82BB-A2910E890A3E}"/>
              </a:ext>
            </a:extLst>
          </p:cNvPr>
          <p:cNvSpPr/>
          <p:nvPr/>
        </p:nvSpPr>
        <p:spPr>
          <a:xfrm>
            <a:off x="3120813" y="2412528"/>
            <a:ext cx="594140" cy="594136"/>
          </a:xfrm>
          <a:custGeom>
            <a:avLst/>
            <a:gdLst>
              <a:gd name="connsiteX0" fmla="*/ 594140 w 594140"/>
              <a:gd name="connsiteY0" fmla="*/ 297068 h 594136"/>
              <a:gd name="connsiteX1" fmla="*/ 297070 w 594140"/>
              <a:gd name="connsiteY1" fmla="*/ 594137 h 594136"/>
              <a:gd name="connsiteX2" fmla="*/ 0 w 594140"/>
              <a:gd name="connsiteY2" fmla="*/ 297068 h 594136"/>
              <a:gd name="connsiteX3" fmla="*/ 297070 w 594140"/>
              <a:gd name="connsiteY3" fmla="*/ 0 h 594136"/>
              <a:gd name="connsiteX4" fmla="*/ 594140 w 594140"/>
              <a:gd name="connsiteY4" fmla="*/ 297068 h 59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140" h="594136">
                <a:moveTo>
                  <a:pt x="594140" y="297068"/>
                </a:moveTo>
                <a:cubicBezTo>
                  <a:pt x="594140" y="461135"/>
                  <a:pt x="461137" y="594137"/>
                  <a:pt x="297070" y="594137"/>
                </a:cubicBezTo>
                <a:cubicBezTo>
                  <a:pt x="133003" y="594137"/>
                  <a:pt x="0" y="461135"/>
                  <a:pt x="0" y="297068"/>
                </a:cubicBezTo>
                <a:cubicBezTo>
                  <a:pt x="0" y="133002"/>
                  <a:pt x="133003" y="0"/>
                  <a:pt x="297070" y="0"/>
                </a:cubicBezTo>
                <a:cubicBezTo>
                  <a:pt x="461137" y="0"/>
                  <a:pt x="594140" y="133002"/>
                  <a:pt x="594140" y="297068"/>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EED5880-73D9-4DFF-BD08-1BBF3B93BE57}"/>
              </a:ext>
            </a:extLst>
          </p:cNvPr>
          <p:cNvSpPr/>
          <p:nvPr/>
        </p:nvSpPr>
        <p:spPr>
          <a:xfrm>
            <a:off x="2675649" y="2249364"/>
            <a:ext cx="346986" cy="346983"/>
          </a:xfrm>
          <a:custGeom>
            <a:avLst/>
            <a:gdLst>
              <a:gd name="connsiteX0" fmla="*/ 346986 w 346986"/>
              <a:gd name="connsiteY0" fmla="*/ 173492 h 346983"/>
              <a:gd name="connsiteX1" fmla="*/ 173493 w 346986"/>
              <a:gd name="connsiteY1" fmla="*/ 346984 h 346983"/>
              <a:gd name="connsiteX2" fmla="*/ 0 w 346986"/>
              <a:gd name="connsiteY2" fmla="*/ 173492 h 346983"/>
              <a:gd name="connsiteX3" fmla="*/ 173493 w 346986"/>
              <a:gd name="connsiteY3" fmla="*/ 0 h 346983"/>
              <a:gd name="connsiteX4" fmla="*/ 346986 w 346986"/>
              <a:gd name="connsiteY4" fmla="*/ 173492 h 34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86" h="346983">
                <a:moveTo>
                  <a:pt x="346986" y="173492"/>
                </a:moveTo>
                <a:cubicBezTo>
                  <a:pt x="346986" y="269309"/>
                  <a:pt x="269310" y="346984"/>
                  <a:pt x="173493" y="346984"/>
                </a:cubicBezTo>
                <a:cubicBezTo>
                  <a:pt x="77675" y="346984"/>
                  <a:pt x="0" y="269309"/>
                  <a:pt x="0" y="173492"/>
                </a:cubicBezTo>
                <a:cubicBezTo>
                  <a:pt x="0" y="77675"/>
                  <a:pt x="77675" y="0"/>
                  <a:pt x="173493" y="0"/>
                </a:cubicBezTo>
                <a:cubicBezTo>
                  <a:pt x="269310" y="0"/>
                  <a:pt x="346986" y="77675"/>
                  <a:pt x="346986" y="173492"/>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0101"/>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F99CAFA-3A97-4503-87C8-4905065371AD}"/>
              </a:ext>
            </a:extLst>
          </p:cNvPr>
          <p:cNvSpPr/>
          <p:nvPr/>
        </p:nvSpPr>
        <p:spPr>
          <a:xfrm>
            <a:off x="3259571" y="2024339"/>
            <a:ext cx="254284" cy="254283"/>
          </a:xfrm>
          <a:custGeom>
            <a:avLst/>
            <a:gdLst>
              <a:gd name="connsiteX0" fmla="*/ 254285 w 254284"/>
              <a:gd name="connsiteY0" fmla="*/ 127142 h 254283"/>
              <a:gd name="connsiteX1" fmla="*/ 127142 w 254284"/>
              <a:gd name="connsiteY1" fmla="*/ 254283 h 254283"/>
              <a:gd name="connsiteX2" fmla="*/ 0 w 254284"/>
              <a:gd name="connsiteY2" fmla="*/ 127142 h 254283"/>
              <a:gd name="connsiteX3" fmla="*/ 127142 w 254284"/>
              <a:gd name="connsiteY3" fmla="*/ 0 h 254283"/>
              <a:gd name="connsiteX4" fmla="*/ 254285 w 254284"/>
              <a:gd name="connsiteY4" fmla="*/ 127142 h 254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4" h="254283">
                <a:moveTo>
                  <a:pt x="254285" y="127142"/>
                </a:moveTo>
                <a:cubicBezTo>
                  <a:pt x="254285" y="197360"/>
                  <a:pt x="197361" y="254283"/>
                  <a:pt x="127142" y="254283"/>
                </a:cubicBezTo>
                <a:cubicBezTo>
                  <a:pt x="56924" y="254283"/>
                  <a:pt x="0" y="197360"/>
                  <a:pt x="0" y="127142"/>
                </a:cubicBezTo>
                <a:cubicBezTo>
                  <a:pt x="0" y="56923"/>
                  <a:pt x="56924" y="0"/>
                  <a:pt x="127142" y="0"/>
                </a:cubicBezTo>
                <a:cubicBezTo>
                  <a:pt x="197361" y="0"/>
                  <a:pt x="254285" y="56923"/>
                  <a:pt x="254285" y="127142"/>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CB31080-8FCE-41D5-A89E-CEF442589024}"/>
              </a:ext>
            </a:extLst>
          </p:cNvPr>
          <p:cNvSpPr/>
          <p:nvPr/>
        </p:nvSpPr>
        <p:spPr>
          <a:xfrm>
            <a:off x="3709329" y="2217680"/>
            <a:ext cx="217160" cy="217159"/>
          </a:xfrm>
          <a:custGeom>
            <a:avLst/>
            <a:gdLst>
              <a:gd name="connsiteX0" fmla="*/ 217160 w 217160"/>
              <a:gd name="connsiteY0" fmla="*/ 108580 h 217159"/>
              <a:gd name="connsiteX1" fmla="*/ 108580 w 217160"/>
              <a:gd name="connsiteY1" fmla="*/ 217159 h 217159"/>
              <a:gd name="connsiteX2" fmla="*/ 0 w 217160"/>
              <a:gd name="connsiteY2" fmla="*/ 108580 h 217159"/>
              <a:gd name="connsiteX3" fmla="*/ 108580 w 217160"/>
              <a:gd name="connsiteY3" fmla="*/ 0 h 217159"/>
              <a:gd name="connsiteX4" fmla="*/ 217160 w 217160"/>
              <a:gd name="connsiteY4" fmla="*/ 108580 h 21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0" h="217159">
                <a:moveTo>
                  <a:pt x="217160" y="108580"/>
                </a:moveTo>
                <a:cubicBezTo>
                  <a:pt x="217160" y="168546"/>
                  <a:pt x="168547" y="217159"/>
                  <a:pt x="108580" y="217159"/>
                </a:cubicBezTo>
                <a:cubicBezTo>
                  <a:pt x="48613" y="217159"/>
                  <a:pt x="0" y="168546"/>
                  <a:pt x="0" y="108580"/>
                </a:cubicBezTo>
                <a:cubicBezTo>
                  <a:pt x="0" y="48613"/>
                  <a:pt x="48613" y="0"/>
                  <a:pt x="108580" y="0"/>
                </a:cubicBezTo>
                <a:cubicBezTo>
                  <a:pt x="168548" y="0"/>
                  <a:pt x="217160" y="48613"/>
                  <a:pt x="217160" y="108580"/>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0101"/>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6DEBD4E-1BC8-4289-A321-FF2CC6DBEFCE}"/>
              </a:ext>
            </a:extLst>
          </p:cNvPr>
          <p:cNvSpPr/>
          <p:nvPr/>
        </p:nvSpPr>
        <p:spPr>
          <a:xfrm>
            <a:off x="2858478" y="2813765"/>
            <a:ext cx="217160" cy="217159"/>
          </a:xfrm>
          <a:custGeom>
            <a:avLst/>
            <a:gdLst>
              <a:gd name="connsiteX0" fmla="*/ 217160 w 217160"/>
              <a:gd name="connsiteY0" fmla="*/ 108580 h 217159"/>
              <a:gd name="connsiteX1" fmla="*/ 108580 w 217160"/>
              <a:gd name="connsiteY1" fmla="*/ 217159 h 217159"/>
              <a:gd name="connsiteX2" fmla="*/ 0 w 217160"/>
              <a:gd name="connsiteY2" fmla="*/ 108580 h 217159"/>
              <a:gd name="connsiteX3" fmla="*/ 108580 w 217160"/>
              <a:gd name="connsiteY3" fmla="*/ 0 h 217159"/>
              <a:gd name="connsiteX4" fmla="*/ 217160 w 217160"/>
              <a:gd name="connsiteY4" fmla="*/ 108580 h 21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0" h="217159">
                <a:moveTo>
                  <a:pt x="217160" y="108580"/>
                </a:moveTo>
                <a:cubicBezTo>
                  <a:pt x="217160" y="168546"/>
                  <a:pt x="168547" y="217159"/>
                  <a:pt x="108580" y="217159"/>
                </a:cubicBezTo>
                <a:cubicBezTo>
                  <a:pt x="48613" y="217159"/>
                  <a:pt x="0" y="168546"/>
                  <a:pt x="0" y="108580"/>
                </a:cubicBezTo>
                <a:cubicBezTo>
                  <a:pt x="0" y="48613"/>
                  <a:pt x="48613" y="0"/>
                  <a:pt x="108580" y="0"/>
                </a:cubicBezTo>
                <a:cubicBezTo>
                  <a:pt x="168547" y="0"/>
                  <a:pt x="217160" y="48613"/>
                  <a:pt x="217160" y="108580"/>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81904E33-BC51-4A0F-A434-BC2EEE67023E}"/>
              </a:ext>
            </a:extLst>
          </p:cNvPr>
          <p:cNvSpPr/>
          <p:nvPr/>
        </p:nvSpPr>
        <p:spPr>
          <a:xfrm>
            <a:off x="4159933" y="3209966"/>
            <a:ext cx="217160" cy="217159"/>
          </a:xfrm>
          <a:custGeom>
            <a:avLst/>
            <a:gdLst>
              <a:gd name="connsiteX0" fmla="*/ 217160 w 217160"/>
              <a:gd name="connsiteY0" fmla="*/ 108580 h 217159"/>
              <a:gd name="connsiteX1" fmla="*/ 108580 w 217160"/>
              <a:gd name="connsiteY1" fmla="*/ 217159 h 217159"/>
              <a:gd name="connsiteX2" fmla="*/ 0 w 217160"/>
              <a:gd name="connsiteY2" fmla="*/ 108580 h 217159"/>
              <a:gd name="connsiteX3" fmla="*/ 108580 w 217160"/>
              <a:gd name="connsiteY3" fmla="*/ 0 h 217159"/>
              <a:gd name="connsiteX4" fmla="*/ 217160 w 217160"/>
              <a:gd name="connsiteY4" fmla="*/ 108580 h 21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0" h="217159">
                <a:moveTo>
                  <a:pt x="217160" y="108580"/>
                </a:moveTo>
                <a:cubicBezTo>
                  <a:pt x="217160" y="168546"/>
                  <a:pt x="168547" y="217159"/>
                  <a:pt x="108580" y="217159"/>
                </a:cubicBezTo>
                <a:cubicBezTo>
                  <a:pt x="48613" y="217159"/>
                  <a:pt x="0" y="168546"/>
                  <a:pt x="0" y="108580"/>
                </a:cubicBezTo>
                <a:cubicBezTo>
                  <a:pt x="0" y="48613"/>
                  <a:pt x="48613" y="0"/>
                  <a:pt x="108580" y="0"/>
                </a:cubicBezTo>
                <a:cubicBezTo>
                  <a:pt x="168547" y="0"/>
                  <a:pt x="217160" y="48613"/>
                  <a:pt x="217160" y="108580"/>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C91C06F-C919-4892-B5ED-5FCD0AF48D13}"/>
              </a:ext>
            </a:extLst>
          </p:cNvPr>
          <p:cNvSpPr/>
          <p:nvPr/>
        </p:nvSpPr>
        <p:spPr>
          <a:xfrm>
            <a:off x="4525849" y="3097931"/>
            <a:ext cx="182829" cy="182828"/>
          </a:xfrm>
          <a:custGeom>
            <a:avLst/>
            <a:gdLst>
              <a:gd name="connsiteX0" fmla="*/ 182829 w 182829"/>
              <a:gd name="connsiteY0" fmla="*/ 91414 h 182828"/>
              <a:gd name="connsiteX1" fmla="*/ 91415 w 182829"/>
              <a:gd name="connsiteY1" fmla="*/ 182828 h 182828"/>
              <a:gd name="connsiteX2" fmla="*/ 0 w 182829"/>
              <a:gd name="connsiteY2" fmla="*/ 91414 h 182828"/>
              <a:gd name="connsiteX3" fmla="*/ 91415 w 182829"/>
              <a:gd name="connsiteY3" fmla="*/ 0 h 182828"/>
              <a:gd name="connsiteX4" fmla="*/ 182829 w 182829"/>
              <a:gd name="connsiteY4" fmla="*/ 91414 h 182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29" h="182828">
                <a:moveTo>
                  <a:pt x="182829" y="91414"/>
                </a:moveTo>
                <a:cubicBezTo>
                  <a:pt x="182829" y="141901"/>
                  <a:pt x="141901" y="182828"/>
                  <a:pt x="91415" y="182828"/>
                </a:cubicBezTo>
                <a:cubicBezTo>
                  <a:pt x="40928" y="182828"/>
                  <a:pt x="0" y="141901"/>
                  <a:pt x="0" y="91414"/>
                </a:cubicBezTo>
                <a:cubicBezTo>
                  <a:pt x="0" y="40927"/>
                  <a:pt x="40928" y="0"/>
                  <a:pt x="91415" y="0"/>
                </a:cubicBezTo>
                <a:cubicBezTo>
                  <a:pt x="141902" y="0"/>
                  <a:pt x="182829" y="40927"/>
                  <a:pt x="182829" y="91414"/>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A492CDF0-80B1-4690-A8CB-7ACAD3305718}"/>
              </a:ext>
            </a:extLst>
          </p:cNvPr>
          <p:cNvSpPr/>
          <p:nvPr/>
        </p:nvSpPr>
        <p:spPr>
          <a:xfrm>
            <a:off x="4990862" y="3455317"/>
            <a:ext cx="182829" cy="182828"/>
          </a:xfrm>
          <a:custGeom>
            <a:avLst/>
            <a:gdLst>
              <a:gd name="connsiteX0" fmla="*/ 182829 w 182829"/>
              <a:gd name="connsiteY0" fmla="*/ 91414 h 182828"/>
              <a:gd name="connsiteX1" fmla="*/ 91415 w 182829"/>
              <a:gd name="connsiteY1" fmla="*/ 182828 h 182828"/>
              <a:gd name="connsiteX2" fmla="*/ 0 w 182829"/>
              <a:gd name="connsiteY2" fmla="*/ 91414 h 182828"/>
              <a:gd name="connsiteX3" fmla="*/ 91415 w 182829"/>
              <a:gd name="connsiteY3" fmla="*/ 0 h 182828"/>
              <a:gd name="connsiteX4" fmla="*/ 182829 w 182829"/>
              <a:gd name="connsiteY4" fmla="*/ 91414 h 182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29" h="182828">
                <a:moveTo>
                  <a:pt x="182829" y="91414"/>
                </a:moveTo>
                <a:cubicBezTo>
                  <a:pt x="182829" y="141901"/>
                  <a:pt x="141902" y="182828"/>
                  <a:pt x="91415" y="182828"/>
                </a:cubicBezTo>
                <a:cubicBezTo>
                  <a:pt x="40928" y="182828"/>
                  <a:pt x="0" y="141901"/>
                  <a:pt x="0" y="91414"/>
                </a:cubicBezTo>
                <a:cubicBezTo>
                  <a:pt x="0" y="40928"/>
                  <a:pt x="40928" y="0"/>
                  <a:pt x="91415" y="0"/>
                </a:cubicBezTo>
                <a:cubicBezTo>
                  <a:pt x="141902" y="0"/>
                  <a:pt x="182829" y="40928"/>
                  <a:pt x="182829" y="91414"/>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6F84608-DAF8-4038-A6B5-79EDAC972251}"/>
              </a:ext>
            </a:extLst>
          </p:cNvPr>
          <p:cNvSpPr/>
          <p:nvPr/>
        </p:nvSpPr>
        <p:spPr>
          <a:xfrm>
            <a:off x="4870299" y="3756686"/>
            <a:ext cx="182829" cy="182828"/>
          </a:xfrm>
          <a:custGeom>
            <a:avLst/>
            <a:gdLst>
              <a:gd name="connsiteX0" fmla="*/ 182829 w 182829"/>
              <a:gd name="connsiteY0" fmla="*/ 91414 h 182828"/>
              <a:gd name="connsiteX1" fmla="*/ 91415 w 182829"/>
              <a:gd name="connsiteY1" fmla="*/ 182828 h 182828"/>
              <a:gd name="connsiteX2" fmla="*/ 0 w 182829"/>
              <a:gd name="connsiteY2" fmla="*/ 91414 h 182828"/>
              <a:gd name="connsiteX3" fmla="*/ 91415 w 182829"/>
              <a:gd name="connsiteY3" fmla="*/ 0 h 182828"/>
              <a:gd name="connsiteX4" fmla="*/ 182829 w 182829"/>
              <a:gd name="connsiteY4" fmla="*/ 91414 h 182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29" h="182828">
                <a:moveTo>
                  <a:pt x="182829" y="91414"/>
                </a:moveTo>
                <a:cubicBezTo>
                  <a:pt x="182829" y="141901"/>
                  <a:pt x="141902" y="182828"/>
                  <a:pt x="91415" y="182828"/>
                </a:cubicBezTo>
                <a:cubicBezTo>
                  <a:pt x="40928" y="182828"/>
                  <a:pt x="0" y="141901"/>
                  <a:pt x="0" y="91414"/>
                </a:cubicBezTo>
                <a:cubicBezTo>
                  <a:pt x="0" y="40927"/>
                  <a:pt x="40928" y="0"/>
                  <a:pt x="91415" y="0"/>
                </a:cubicBezTo>
                <a:cubicBezTo>
                  <a:pt x="141902" y="0"/>
                  <a:pt x="182829" y="40928"/>
                  <a:pt x="182829" y="91414"/>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C18667C1-A813-427A-98A1-C3E76325AF5D}"/>
              </a:ext>
            </a:extLst>
          </p:cNvPr>
          <p:cNvSpPr/>
          <p:nvPr/>
        </p:nvSpPr>
        <p:spPr>
          <a:xfrm>
            <a:off x="4541361" y="3864788"/>
            <a:ext cx="182829" cy="182828"/>
          </a:xfrm>
          <a:custGeom>
            <a:avLst/>
            <a:gdLst>
              <a:gd name="connsiteX0" fmla="*/ 182829 w 182829"/>
              <a:gd name="connsiteY0" fmla="*/ 91414 h 182828"/>
              <a:gd name="connsiteX1" fmla="*/ 91415 w 182829"/>
              <a:gd name="connsiteY1" fmla="*/ 182828 h 182828"/>
              <a:gd name="connsiteX2" fmla="*/ 0 w 182829"/>
              <a:gd name="connsiteY2" fmla="*/ 91414 h 182828"/>
              <a:gd name="connsiteX3" fmla="*/ 91415 w 182829"/>
              <a:gd name="connsiteY3" fmla="*/ 0 h 182828"/>
              <a:gd name="connsiteX4" fmla="*/ 182829 w 182829"/>
              <a:gd name="connsiteY4" fmla="*/ 91414 h 182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29" h="182828">
                <a:moveTo>
                  <a:pt x="182829" y="91414"/>
                </a:moveTo>
                <a:cubicBezTo>
                  <a:pt x="182829" y="141901"/>
                  <a:pt x="141902" y="182828"/>
                  <a:pt x="91415" y="182828"/>
                </a:cubicBezTo>
                <a:cubicBezTo>
                  <a:pt x="40928" y="182828"/>
                  <a:pt x="0" y="141901"/>
                  <a:pt x="0" y="91414"/>
                </a:cubicBezTo>
                <a:cubicBezTo>
                  <a:pt x="0" y="40927"/>
                  <a:pt x="40928" y="0"/>
                  <a:pt x="91415" y="0"/>
                </a:cubicBezTo>
                <a:cubicBezTo>
                  <a:pt x="141902" y="0"/>
                  <a:pt x="182829" y="40928"/>
                  <a:pt x="182829" y="91414"/>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B33F3BD-DF49-4843-B037-7F9CED9F5CDE}"/>
              </a:ext>
            </a:extLst>
          </p:cNvPr>
          <p:cNvSpPr/>
          <p:nvPr/>
        </p:nvSpPr>
        <p:spPr>
          <a:xfrm>
            <a:off x="7891430" y="4399672"/>
            <a:ext cx="452772" cy="452769"/>
          </a:xfrm>
          <a:custGeom>
            <a:avLst/>
            <a:gdLst>
              <a:gd name="connsiteX0" fmla="*/ 452773 w 452772"/>
              <a:gd name="connsiteY0" fmla="*/ 226385 h 452769"/>
              <a:gd name="connsiteX1" fmla="*/ 226386 w 452772"/>
              <a:gd name="connsiteY1" fmla="*/ 452770 h 452769"/>
              <a:gd name="connsiteX2" fmla="*/ 0 w 452772"/>
              <a:gd name="connsiteY2" fmla="*/ 226385 h 452769"/>
              <a:gd name="connsiteX3" fmla="*/ 226386 w 452772"/>
              <a:gd name="connsiteY3" fmla="*/ 0 h 452769"/>
              <a:gd name="connsiteX4" fmla="*/ 452773 w 452772"/>
              <a:gd name="connsiteY4" fmla="*/ 226385 h 45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772" h="452769">
                <a:moveTo>
                  <a:pt x="452773" y="226385"/>
                </a:moveTo>
                <a:cubicBezTo>
                  <a:pt x="452773" y="351414"/>
                  <a:pt x="351416" y="452770"/>
                  <a:pt x="226386" y="452770"/>
                </a:cubicBezTo>
                <a:cubicBezTo>
                  <a:pt x="101357" y="452770"/>
                  <a:pt x="0" y="351414"/>
                  <a:pt x="0" y="226385"/>
                </a:cubicBezTo>
                <a:cubicBezTo>
                  <a:pt x="0" y="101356"/>
                  <a:pt x="101357" y="0"/>
                  <a:pt x="226386" y="0"/>
                </a:cubicBezTo>
                <a:cubicBezTo>
                  <a:pt x="351416" y="0"/>
                  <a:pt x="452773" y="101356"/>
                  <a:pt x="452773" y="226385"/>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E5A11F94-D2BA-48CA-8668-7483114751D8}"/>
              </a:ext>
            </a:extLst>
          </p:cNvPr>
          <p:cNvSpPr/>
          <p:nvPr/>
        </p:nvSpPr>
        <p:spPr>
          <a:xfrm>
            <a:off x="7614981" y="2015481"/>
            <a:ext cx="452772" cy="452769"/>
          </a:xfrm>
          <a:custGeom>
            <a:avLst/>
            <a:gdLst>
              <a:gd name="connsiteX0" fmla="*/ 452773 w 452772"/>
              <a:gd name="connsiteY0" fmla="*/ 226385 h 452769"/>
              <a:gd name="connsiteX1" fmla="*/ 226387 w 452772"/>
              <a:gd name="connsiteY1" fmla="*/ 452770 h 452769"/>
              <a:gd name="connsiteX2" fmla="*/ 0 w 452772"/>
              <a:gd name="connsiteY2" fmla="*/ 226385 h 452769"/>
              <a:gd name="connsiteX3" fmla="*/ 226387 w 452772"/>
              <a:gd name="connsiteY3" fmla="*/ 0 h 452769"/>
              <a:gd name="connsiteX4" fmla="*/ 452773 w 452772"/>
              <a:gd name="connsiteY4" fmla="*/ 226385 h 45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772" h="452769">
                <a:moveTo>
                  <a:pt x="452773" y="226385"/>
                </a:moveTo>
                <a:cubicBezTo>
                  <a:pt x="452773" y="351414"/>
                  <a:pt x="351416" y="452770"/>
                  <a:pt x="226387" y="452770"/>
                </a:cubicBezTo>
                <a:cubicBezTo>
                  <a:pt x="101357" y="452770"/>
                  <a:pt x="0" y="351414"/>
                  <a:pt x="0" y="226385"/>
                </a:cubicBezTo>
                <a:cubicBezTo>
                  <a:pt x="0" y="101356"/>
                  <a:pt x="101357" y="0"/>
                  <a:pt x="226387" y="0"/>
                </a:cubicBezTo>
                <a:cubicBezTo>
                  <a:pt x="351417" y="0"/>
                  <a:pt x="452773" y="101356"/>
                  <a:pt x="452773" y="226385"/>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AAD4A61D-D014-4D3B-A34A-3DA9EADC2A44}"/>
              </a:ext>
            </a:extLst>
          </p:cNvPr>
          <p:cNvSpPr/>
          <p:nvPr/>
        </p:nvSpPr>
        <p:spPr>
          <a:xfrm>
            <a:off x="8447747" y="4407759"/>
            <a:ext cx="230760" cy="230759"/>
          </a:xfrm>
          <a:custGeom>
            <a:avLst/>
            <a:gdLst>
              <a:gd name="connsiteX0" fmla="*/ 230760 w 230760"/>
              <a:gd name="connsiteY0" fmla="*/ 115379 h 230759"/>
              <a:gd name="connsiteX1" fmla="*/ 115380 w 230760"/>
              <a:gd name="connsiteY1" fmla="*/ 230759 h 230759"/>
              <a:gd name="connsiteX2" fmla="*/ 0 w 230760"/>
              <a:gd name="connsiteY2" fmla="*/ 115379 h 230759"/>
              <a:gd name="connsiteX3" fmla="*/ 115380 w 230760"/>
              <a:gd name="connsiteY3" fmla="*/ 0 h 230759"/>
              <a:gd name="connsiteX4" fmla="*/ 230760 w 230760"/>
              <a:gd name="connsiteY4" fmla="*/ 115379 h 230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60" h="230759">
                <a:moveTo>
                  <a:pt x="230760" y="115379"/>
                </a:moveTo>
                <a:cubicBezTo>
                  <a:pt x="230760" y="179102"/>
                  <a:pt x="179103" y="230759"/>
                  <a:pt x="115380" y="230759"/>
                </a:cubicBezTo>
                <a:cubicBezTo>
                  <a:pt x="51657" y="230759"/>
                  <a:pt x="0" y="179102"/>
                  <a:pt x="0" y="115379"/>
                </a:cubicBezTo>
                <a:cubicBezTo>
                  <a:pt x="0" y="51657"/>
                  <a:pt x="51657" y="0"/>
                  <a:pt x="115380" y="0"/>
                </a:cubicBezTo>
                <a:cubicBezTo>
                  <a:pt x="179103" y="0"/>
                  <a:pt x="230760" y="51657"/>
                  <a:pt x="230760" y="115379"/>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93360CDF-F5FA-464C-A441-FEA57190F556}"/>
              </a:ext>
            </a:extLst>
          </p:cNvPr>
          <p:cNvSpPr/>
          <p:nvPr/>
        </p:nvSpPr>
        <p:spPr>
          <a:xfrm>
            <a:off x="8335124" y="4798925"/>
            <a:ext cx="194223" cy="194222"/>
          </a:xfrm>
          <a:custGeom>
            <a:avLst/>
            <a:gdLst>
              <a:gd name="connsiteX0" fmla="*/ 194224 w 194223"/>
              <a:gd name="connsiteY0" fmla="*/ 97111 h 194222"/>
              <a:gd name="connsiteX1" fmla="*/ 97112 w 194223"/>
              <a:gd name="connsiteY1" fmla="*/ 194223 h 194222"/>
              <a:gd name="connsiteX2" fmla="*/ 0 w 194223"/>
              <a:gd name="connsiteY2" fmla="*/ 97111 h 194222"/>
              <a:gd name="connsiteX3" fmla="*/ 97112 w 194223"/>
              <a:gd name="connsiteY3" fmla="*/ 0 h 194222"/>
              <a:gd name="connsiteX4" fmla="*/ 194224 w 194223"/>
              <a:gd name="connsiteY4" fmla="*/ 97111 h 19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23" h="194222">
                <a:moveTo>
                  <a:pt x="194224" y="97111"/>
                </a:moveTo>
                <a:cubicBezTo>
                  <a:pt x="194224" y="150745"/>
                  <a:pt x="150746" y="194223"/>
                  <a:pt x="97112" y="194223"/>
                </a:cubicBezTo>
                <a:cubicBezTo>
                  <a:pt x="43479" y="194223"/>
                  <a:pt x="0" y="150745"/>
                  <a:pt x="0" y="97111"/>
                </a:cubicBezTo>
                <a:cubicBezTo>
                  <a:pt x="0" y="43478"/>
                  <a:pt x="43478" y="0"/>
                  <a:pt x="97112" y="0"/>
                </a:cubicBezTo>
                <a:cubicBezTo>
                  <a:pt x="150745" y="0"/>
                  <a:pt x="194224" y="43478"/>
                  <a:pt x="194224" y="97111"/>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55BAD11-85D8-43FE-AB46-22F9B6CCE4C1}"/>
              </a:ext>
            </a:extLst>
          </p:cNvPr>
          <p:cNvSpPr/>
          <p:nvPr/>
        </p:nvSpPr>
        <p:spPr>
          <a:xfrm>
            <a:off x="7727420" y="4936909"/>
            <a:ext cx="194223" cy="194222"/>
          </a:xfrm>
          <a:custGeom>
            <a:avLst/>
            <a:gdLst>
              <a:gd name="connsiteX0" fmla="*/ 194224 w 194223"/>
              <a:gd name="connsiteY0" fmla="*/ 97111 h 194222"/>
              <a:gd name="connsiteX1" fmla="*/ 97112 w 194223"/>
              <a:gd name="connsiteY1" fmla="*/ 194223 h 194222"/>
              <a:gd name="connsiteX2" fmla="*/ 0 w 194223"/>
              <a:gd name="connsiteY2" fmla="*/ 97111 h 194222"/>
              <a:gd name="connsiteX3" fmla="*/ 97112 w 194223"/>
              <a:gd name="connsiteY3" fmla="*/ 0 h 194222"/>
              <a:gd name="connsiteX4" fmla="*/ 194224 w 194223"/>
              <a:gd name="connsiteY4" fmla="*/ 97111 h 19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23" h="194222">
                <a:moveTo>
                  <a:pt x="194224" y="97111"/>
                </a:moveTo>
                <a:cubicBezTo>
                  <a:pt x="194224" y="150744"/>
                  <a:pt x="150746" y="194223"/>
                  <a:pt x="97112" y="194223"/>
                </a:cubicBezTo>
                <a:cubicBezTo>
                  <a:pt x="43479" y="194223"/>
                  <a:pt x="0" y="150744"/>
                  <a:pt x="0" y="97111"/>
                </a:cubicBezTo>
                <a:cubicBezTo>
                  <a:pt x="0" y="43478"/>
                  <a:pt x="43478" y="0"/>
                  <a:pt x="97112" y="0"/>
                </a:cubicBezTo>
                <a:cubicBezTo>
                  <a:pt x="150745" y="0"/>
                  <a:pt x="194224" y="43478"/>
                  <a:pt x="194224" y="97111"/>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25F9E2B-B17D-4376-B7D2-9801901E5023}"/>
              </a:ext>
            </a:extLst>
          </p:cNvPr>
          <p:cNvSpPr/>
          <p:nvPr/>
        </p:nvSpPr>
        <p:spPr>
          <a:xfrm>
            <a:off x="7562639" y="4633887"/>
            <a:ext cx="194223" cy="194222"/>
          </a:xfrm>
          <a:custGeom>
            <a:avLst/>
            <a:gdLst>
              <a:gd name="connsiteX0" fmla="*/ 194224 w 194223"/>
              <a:gd name="connsiteY0" fmla="*/ 97111 h 194222"/>
              <a:gd name="connsiteX1" fmla="*/ 97112 w 194223"/>
              <a:gd name="connsiteY1" fmla="*/ 194223 h 194222"/>
              <a:gd name="connsiteX2" fmla="*/ 0 w 194223"/>
              <a:gd name="connsiteY2" fmla="*/ 97111 h 194222"/>
              <a:gd name="connsiteX3" fmla="*/ 97112 w 194223"/>
              <a:gd name="connsiteY3" fmla="*/ 0 h 194222"/>
              <a:gd name="connsiteX4" fmla="*/ 194224 w 194223"/>
              <a:gd name="connsiteY4" fmla="*/ 97111 h 19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23" h="194222">
                <a:moveTo>
                  <a:pt x="194224" y="97111"/>
                </a:moveTo>
                <a:cubicBezTo>
                  <a:pt x="194224" y="150744"/>
                  <a:pt x="150745" y="194223"/>
                  <a:pt x="97112" y="194223"/>
                </a:cubicBezTo>
                <a:cubicBezTo>
                  <a:pt x="43478" y="194223"/>
                  <a:pt x="0" y="150744"/>
                  <a:pt x="0" y="97111"/>
                </a:cubicBezTo>
                <a:cubicBezTo>
                  <a:pt x="0" y="43478"/>
                  <a:pt x="43478" y="0"/>
                  <a:pt x="97112" y="0"/>
                </a:cubicBezTo>
                <a:cubicBezTo>
                  <a:pt x="150745" y="0"/>
                  <a:pt x="194224" y="43478"/>
                  <a:pt x="194224" y="97111"/>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AA5731A-41A7-4FAB-A4CB-704283469995}"/>
              </a:ext>
            </a:extLst>
          </p:cNvPr>
          <p:cNvSpPr/>
          <p:nvPr/>
        </p:nvSpPr>
        <p:spPr>
          <a:xfrm>
            <a:off x="7697353" y="4291497"/>
            <a:ext cx="194223" cy="194222"/>
          </a:xfrm>
          <a:custGeom>
            <a:avLst/>
            <a:gdLst>
              <a:gd name="connsiteX0" fmla="*/ 194224 w 194223"/>
              <a:gd name="connsiteY0" fmla="*/ 97111 h 194222"/>
              <a:gd name="connsiteX1" fmla="*/ 97112 w 194223"/>
              <a:gd name="connsiteY1" fmla="*/ 194223 h 194222"/>
              <a:gd name="connsiteX2" fmla="*/ 0 w 194223"/>
              <a:gd name="connsiteY2" fmla="*/ 97111 h 194222"/>
              <a:gd name="connsiteX3" fmla="*/ 97112 w 194223"/>
              <a:gd name="connsiteY3" fmla="*/ 0 h 194222"/>
              <a:gd name="connsiteX4" fmla="*/ 194224 w 194223"/>
              <a:gd name="connsiteY4" fmla="*/ 97111 h 19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23" h="194222">
                <a:moveTo>
                  <a:pt x="194224" y="97111"/>
                </a:moveTo>
                <a:cubicBezTo>
                  <a:pt x="194224" y="150745"/>
                  <a:pt x="150746" y="194223"/>
                  <a:pt x="97112" y="194223"/>
                </a:cubicBezTo>
                <a:cubicBezTo>
                  <a:pt x="43479" y="194223"/>
                  <a:pt x="0" y="150745"/>
                  <a:pt x="0" y="97111"/>
                </a:cubicBezTo>
                <a:cubicBezTo>
                  <a:pt x="0" y="43478"/>
                  <a:pt x="43478" y="0"/>
                  <a:pt x="97112" y="0"/>
                </a:cubicBezTo>
                <a:cubicBezTo>
                  <a:pt x="150745" y="0"/>
                  <a:pt x="194224" y="43478"/>
                  <a:pt x="194224" y="97111"/>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0AA509F3-BC46-466B-9B17-C82E1E688214}"/>
              </a:ext>
            </a:extLst>
          </p:cNvPr>
          <p:cNvSpPr/>
          <p:nvPr/>
        </p:nvSpPr>
        <p:spPr>
          <a:xfrm>
            <a:off x="3437879" y="3913601"/>
            <a:ext cx="683386" cy="683381"/>
          </a:xfrm>
          <a:custGeom>
            <a:avLst/>
            <a:gdLst>
              <a:gd name="connsiteX0" fmla="*/ 683386 w 683386"/>
              <a:gd name="connsiteY0" fmla="*/ 341691 h 683381"/>
              <a:gd name="connsiteX1" fmla="*/ 341693 w 683386"/>
              <a:gd name="connsiteY1" fmla="*/ 683382 h 683381"/>
              <a:gd name="connsiteX2" fmla="*/ 0 w 683386"/>
              <a:gd name="connsiteY2" fmla="*/ 341691 h 683381"/>
              <a:gd name="connsiteX3" fmla="*/ 341693 w 683386"/>
              <a:gd name="connsiteY3" fmla="*/ 0 h 683381"/>
              <a:gd name="connsiteX4" fmla="*/ 683386 w 683386"/>
              <a:gd name="connsiteY4" fmla="*/ 341691 h 68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386" h="683381">
                <a:moveTo>
                  <a:pt x="683386" y="341691"/>
                </a:moveTo>
                <a:cubicBezTo>
                  <a:pt x="683386" y="530402"/>
                  <a:pt x="530405" y="683382"/>
                  <a:pt x="341693" y="683382"/>
                </a:cubicBezTo>
                <a:cubicBezTo>
                  <a:pt x="152981" y="683382"/>
                  <a:pt x="0" y="530402"/>
                  <a:pt x="0" y="341691"/>
                </a:cubicBezTo>
                <a:cubicBezTo>
                  <a:pt x="0" y="152980"/>
                  <a:pt x="152981" y="0"/>
                  <a:pt x="341693" y="0"/>
                </a:cubicBezTo>
                <a:cubicBezTo>
                  <a:pt x="530405" y="0"/>
                  <a:pt x="683386" y="152980"/>
                  <a:pt x="683386" y="341691"/>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16ADBC92-C8E1-4258-8535-54C98B63B9D0}"/>
              </a:ext>
            </a:extLst>
          </p:cNvPr>
          <p:cNvSpPr/>
          <p:nvPr/>
        </p:nvSpPr>
        <p:spPr>
          <a:xfrm>
            <a:off x="2946291" y="3994539"/>
            <a:ext cx="254284" cy="254283"/>
          </a:xfrm>
          <a:custGeom>
            <a:avLst/>
            <a:gdLst>
              <a:gd name="connsiteX0" fmla="*/ 254285 w 254284"/>
              <a:gd name="connsiteY0" fmla="*/ 127142 h 254283"/>
              <a:gd name="connsiteX1" fmla="*/ 127142 w 254284"/>
              <a:gd name="connsiteY1" fmla="*/ 254284 h 254283"/>
              <a:gd name="connsiteX2" fmla="*/ 0 w 254284"/>
              <a:gd name="connsiteY2" fmla="*/ 127142 h 254283"/>
              <a:gd name="connsiteX3" fmla="*/ 127142 w 254284"/>
              <a:gd name="connsiteY3" fmla="*/ 0 h 254283"/>
              <a:gd name="connsiteX4" fmla="*/ 254285 w 254284"/>
              <a:gd name="connsiteY4" fmla="*/ 127142 h 254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4" h="254283">
                <a:moveTo>
                  <a:pt x="254285" y="127142"/>
                </a:moveTo>
                <a:cubicBezTo>
                  <a:pt x="254285" y="197360"/>
                  <a:pt x="197361" y="254284"/>
                  <a:pt x="127142" y="254284"/>
                </a:cubicBezTo>
                <a:cubicBezTo>
                  <a:pt x="56924" y="254284"/>
                  <a:pt x="0" y="197360"/>
                  <a:pt x="0" y="127142"/>
                </a:cubicBezTo>
                <a:cubicBezTo>
                  <a:pt x="0" y="56923"/>
                  <a:pt x="56924" y="0"/>
                  <a:pt x="127142" y="0"/>
                </a:cubicBezTo>
                <a:cubicBezTo>
                  <a:pt x="197361" y="0"/>
                  <a:pt x="254285" y="56923"/>
                  <a:pt x="254285" y="127142"/>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AE4350F-645E-4EDA-8A65-2E99E80C2C14}"/>
              </a:ext>
            </a:extLst>
          </p:cNvPr>
          <p:cNvSpPr/>
          <p:nvPr/>
        </p:nvSpPr>
        <p:spPr>
          <a:xfrm>
            <a:off x="4309791" y="4371370"/>
            <a:ext cx="182829" cy="182828"/>
          </a:xfrm>
          <a:custGeom>
            <a:avLst/>
            <a:gdLst>
              <a:gd name="connsiteX0" fmla="*/ 182829 w 182829"/>
              <a:gd name="connsiteY0" fmla="*/ 91414 h 182828"/>
              <a:gd name="connsiteX1" fmla="*/ 91415 w 182829"/>
              <a:gd name="connsiteY1" fmla="*/ 182828 h 182828"/>
              <a:gd name="connsiteX2" fmla="*/ 0 w 182829"/>
              <a:gd name="connsiteY2" fmla="*/ 91414 h 182828"/>
              <a:gd name="connsiteX3" fmla="*/ 91415 w 182829"/>
              <a:gd name="connsiteY3" fmla="*/ 0 h 182828"/>
              <a:gd name="connsiteX4" fmla="*/ 182829 w 182829"/>
              <a:gd name="connsiteY4" fmla="*/ 91414 h 182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29" h="182828">
                <a:moveTo>
                  <a:pt x="182829" y="91414"/>
                </a:moveTo>
                <a:cubicBezTo>
                  <a:pt x="182829" y="141901"/>
                  <a:pt x="141902" y="182828"/>
                  <a:pt x="91415" y="182828"/>
                </a:cubicBezTo>
                <a:cubicBezTo>
                  <a:pt x="40928" y="182828"/>
                  <a:pt x="0" y="141901"/>
                  <a:pt x="0" y="91414"/>
                </a:cubicBezTo>
                <a:cubicBezTo>
                  <a:pt x="0" y="40927"/>
                  <a:pt x="40928" y="0"/>
                  <a:pt x="91415" y="0"/>
                </a:cubicBezTo>
                <a:cubicBezTo>
                  <a:pt x="141902" y="0"/>
                  <a:pt x="182829" y="40928"/>
                  <a:pt x="182829" y="91414"/>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731008A-044E-44A5-8CED-564C167000E6}"/>
              </a:ext>
            </a:extLst>
          </p:cNvPr>
          <p:cNvSpPr/>
          <p:nvPr/>
        </p:nvSpPr>
        <p:spPr>
          <a:xfrm>
            <a:off x="4044112" y="4643554"/>
            <a:ext cx="182829" cy="182828"/>
          </a:xfrm>
          <a:custGeom>
            <a:avLst/>
            <a:gdLst>
              <a:gd name="connsiteX0" fmla="*/ 182829 w 182829"/>
              <a:gd name="connsiteY0" fmla="*/ 91414 h 182828"/>
              <a:gd name="connsiteX1" fmla="*/ 91415 w 182829"/>
              <a:gd name="connsiteY1" fmla="*/ 182828 h 182828"/>
              <a:gd name="connsiteX2" fmla="*/ 0 w 182829"/>
              <a:gd name="connsiteY2" fmla="*/ 91414 h 182828"/>
              <a:gd name="connsiteX3" fmla="*/ 91415 w 182829"/>
              <a:gd name="connsiteY3" fmla="*/ 0 h 182828"/>
              <a:gd name="connsiteX4" fmla="*/ 182829 w 182829"/>
              <a:gd name="connsiteY4" fmla="*/ 91414 h 182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29" h="182828">
                <a:moveTo>
                  <a:pt x="182829" y="91414"/>
                </a:moveTo>
                <a:cubicBezTo>
                  <a:pt x="182829" y="141901"/>
                  <a:pt x="141901" y="182828"/>
                  <a:pt x="91415" y="182828"/>
                </a:cubicBezTo>
                <a:cubicBezTo>
                  <a:pt x="40928" y="182828"/>
                  <a:pt x="0" y="141901"/>
                  <a:pt x="0" y="91414"/>
                </a:cubicBezTo>
                <a:cubicBezTo>
                  <a:pt x="0" y="40927"/>
                  <a:pt x="40928" y="0"/>
                  <a:pt x="91415" y="0"/>
                </a:cubicBezTo>
                <a:cubicBezTo>
                  <a:pt x="141902" y="0"/>
                  <a:pt x="182829" y="40928"/>
                  <a:pt x="182829" y="91414"/>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9D0E928-8C76-4C28-A4E9-0A41FC3E1C7C}"/>
              </a:ext>
            </a:extLst>
          </p:cNvPr>
          <p:cNvSpPr/>
          <p:nvPr/>
        </p:nvSpPr>
        <p:spPr>
          <a:xfrm>
            <a:off x="3148822" y="4363136"/>
            <a:ext cx="215175" cy="215174"/>
          </a:xfrm>
          <a:custGeom>
            <a:avLst/>
            <a:gdLst>
              <a:gd name="connsiteX0" fmla="*/ 215176 w 215175"/>
              <a:gd name="connsiteY0" fmla="*/ 107587 h 215174"/>
              <a:gd name="connsiteX1" fmla="*/ 107588 w 215175"/>
              <a:gd name="connsiteY1" fmla="*/ 215174 h 215174"/>
              <a:gd name="connsiteX2" fmla="*/ 0 w 215175"/>
              <a:gd name="connsiteY2" fmla="*/ 107587 h 215174"/>
              <a:gd name="connsiteX3" fmla="*/ 107588 w 215175"/>
              <a:gd name="connsiteY3" fmla="*/ 0 h 215174"/>
              <a:gd name="connsiteX4" fmla="*/ 215176 w 215175"/>
              <a:gd name="connsiteY4" fmla="*/ 107587 h 21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75" h="215174">
                <a:moveTo>
                  <a:pt x="215176" y="107587"/>
                </a:moveTo>
                <a:cubicBezTo>
                  <a:pt x="215176" y="167006"/>
                  <a:pt x="167007" y="215174"/>
                  <a:pt x="107588" y="215174"/>
                </a:cubicBezTo>
                <a:cubicBezTo>
                  <a:pt x="48169" y="215174"/>
                  <a:pt x="0" y="167006"/>
                  <a:pt x="0" y="107587"/>
                </a:cubicBezTo>
                <a:cubicBezTo>
                  <a:pt x="0" y="48168"/>
                  <a:pt x="48169" y="0"/>
                  <a:pt x="107588" y="0"/>
                </a:cubicBezTo>
                <a:cubicBezTo>
                  <a:pt x="167007" y="0"/>
                  <a:pt x="215176" y="48168"/>
                  <a:pt x="215176" y="107587"/>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7D0F361-24D8-4A1C-A6FA-407C35050648}"/>
              </a:ext>
            </a:extLst>
          </p:cNvPr>
          <p:cNvSpPr/>
          <p:nvPr/>
        </p:nvSpPr>
        <p:spPr>
          <a:xfrm>
            <a:off x="2646501" y="4292820"/>
            <a:ext cx="217160" cy="217159"/>
          </a:xfrm>
          <a:custGeom>
            <a:avLst/>
            <a:gdLst>
              <a:gd name="connsiteX0" fmla="*/ 217160 w 217160"/>
              <a:gd name="connsiteY0" fmla="*/ 108579 h 217159"/>
              <a:gd name="connsiteX1" fmla="*/ 108580 w 217160"/>
              <a:gd name="connsiteY1" fmla="*/ 217159 h 217159"/>
              <a:gd name="connsiteX2" fmla="*/ 0 w 217160"/>
              <a:gd name="connsiteY2" fmla="*/ 108579 h 217159"/>
              <a:gd name="connsiteX3" fmla="*/ 108580 w 217160"/>
              <a:gd name="connsiteY3" fmla="*/ 0 h 217159"/>
              <a:gd name="connsiteX4" fmla="*/ 217160 w 217160"/>
              <a:gd name="connsiteY4" fmla="*/ 108579 h 21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0" h="217159">
                <a:moveTo>
                  <a:pt x="217160" y="108579"/>
                </a:moveTo>
                <a:cubicBezTo>
                  <a:pt x="217160" y="168546"/>
                  <a:pt x="168547" y="217159"/>
                  <a:pt x="108580" y="217159"/>
                </a:cubicBezTo>
                <a:cubicBezTo>
                  <a:pt x="48613" y="217159"/>
                  <a:pt x="0" y="168546"/>
                  <a:pt x="0" y="108579"/>
                </a:cubicBezTo>
                <a:cubicBezTo>
                  <a:pt x="0" y="48613"/>
                  <a:pt x="48613" y="0"/>
                  <a:pt x="108580" y="0"/>
                </a:cubicBezTo>
                <a:cubicBezTo>
                  <a:pt x="168547" y="0"/>
                  <a:pt x="217160" y="48613"/>
                  <a:pt x="217160" y="108579"/>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3BB1BCA-7417-4AE8-AB62-4CA554F29F0F}"/>
              </a:ext>
            </a:extLst>
          </p:cNvPr>
          <p:cNvSpPr/>
          <p:nvPr/>
        </p:nvSpPr>
        <p:spPr>
          <a:xfrm>
            <a:off x="6526569" y="1958177"/>
            <a:ext cx="669638" cy="669634"/>
          </a:xfrm>
          <a:custGeom>
            <a:avLst/>
            <a:gdLst>
              <a:gd name="connsiteX0" fmla="*/ 669639 w 669638"/>
              <a:gd name="connsiteY0" fmla="*/ 334817 h 669634"/>
              <a:gd name="connsiteX1" fmla="*/ 334820 w 669638"/>
              <a:gd name="connsiteY1" fmla="*/ 669635 h 669634"/>
              <a:gd name="connsiteX2" fmla="*/ 0 w 669638"/>
              <a:gd name="connsiteY2" fmla="*/ 334817 h 669634"/>
              <a:gd name="connsiteX3" fmla="*/ 334820 w 669638"/>
              <a:gd name="connsiteY3" fmla="*/ 0 h 669634"/>
              <a:gd name="connsiteX4" fmla="*/ 669639 w 669638"/>
              <a:gd name="connsiteY4" fmla="*/ 334817 h 66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38" h="669634">
                <a:moveTo>
                  <a:pt x="669639" y="334817"/>
                </a:moveTo>
                <a:cubicBezTo>
                  <a:pt x="669639" y="519732"/>
                  <a:pt x="519736" y="669635"/>
                  <a:pt x="334820" y="669635"/>
                </a:cubicBezTo>
                <a:cubicBezTo>
                  <a:pt x="149904" y="669635"/>
                  <a:pt x="0" y="519732"/>
                  <a:pt x="0" y="334817"/>
                </a:cubicBezTo>
                <a:cubicBezTo>
                  <a:pt x="0" y="149903"/>
                  <a:pt x="149904" y="0"/>
                  <a:pt x="334820" y="0"/>
                </a:cubicBezTo>
                <a:cubicBezTo>
                  <a:pt x="519736" y="0"/>
                  <a:pt x="669639" y="149903"/>
                  <a:pt x="669639" y="334817"/>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CD2CD3B-30E6-4052-9830-0BEE66D710C3}"/>
              </a:ext>
            </a:extLst>
          </p:cNvPr>
          <p:cNvSpPr/>
          <p:nvPr/>
        </p:nvSpPr>
        <p:spPr>
          <a:xfrm>
            <a:off x="6044942" y="2037498"/>
            <a:ext cx="249138" cy="249137"/>
          </a:xfrm>
          <a:custGeom>
            <a:avLst/>
            <a:gdLst>
              <a:gd name="connsiteX0" fmla="*/ 249139 w 249138"/>
              <a:gd name="connsiteY0" fmla="*/ 124569 h 249137"/>
              <a:gd name="connsiteX1" fmla="*/ 124569 w 249138"/>
              <a:gd name="connsiteY1" fmla="*/ 249137 h 249137"/>
              <a:gd name="connsiteX2" fmla="*/ 0 w 249138"/>
              <a:gd name="connsiteY2" fmla="*/ 124569 h 249137"/>
              <a:gd name="connsiteX3" fmla="*/ 124569 w 249138"/>
              <a:gd name="connsiteY3" fmla="*/ 0 h 249137"/>
              <a:gd name="connsiteX4" fmla="*/ 249139 w 249138"/>
              <a:gd name="connsiteY4" fmla="*/ 124569 h 249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138" h="249137">
                <a:moveTo>
                  <a:pt x="249139" y="124569"/>
                </a:moveTo>
                <a:cubicBezTo>
                  <a:pt x="249139" y="193366"/>
                  <a:pt x="193367" y="249137"/>
                  <a:pt x="124569" y="249137"/>
                </a:cubicBezTo>
                <a:cubicBezTo>
                  <a:pt x="55772" y="249137"/>
                  <a:pt x="0" y="193366"/>
                  <a:pt x="0" y="124569"/>
                </a:cubicBezTo>
                <a:cubicBezTo>
                  <a:pt x="0" y="55771"/>
                  <a:pt x="55772" y="0"/>
                  <a:pt x="124569" y="0"/>
                </a:cubicBezTo>
                <a:cubicBezTo>
                  <a:pt x="193367" y="0"/>
                  <a:pt x="249139" y="55771"/>
                  <a:pt x="249139" y="124569"/>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A0CAFD5-977F-4A6F-91BE-E29D43ADEE3E}"/>
              </a:ext>
            </a:extLst>
          </p:cNvPr>
          <p:cNvSpPr/>
          <p:nvPr/>
        </p:nvSpPr>
        <p:spPr>
          <a:xfrm>
            <a:off x="7380912" y="2406720"/>
            <a:ext cx="179153" cy="179152"/>
          </a:xfrm>
          <a:custGeom>
            <a:avLst/>
            <a:gdLst>
              <a:gd name="connsiteX0" fmla="*/ 179154 w 179153"/>
              <a:gd name="connsiteY0" fmla="*/ 89576 h 179152"/>
              <a:gd name="connsiteX1" fmla="*/ 89577 w 179153"/>
              <a:gd name="connsiteY1" fmla="*/ 179153 h 179152"/>
              <a:gd name="connsiteX2" fmla="*/ 0 w 179153"/>
              <a:gd name="connsiteY2" fmla="*/ 89576 h 179152"/>
              <a:gd name="connsiteX3" fmla="*/ 89577 w 179153"/>
              <a:gd name="connsiteY3" fmla="*/ 0 h 179152"/>
              <a:gd name="connsiteX4" fmla="*/ 179154 w 179153"/>
              <a:gd name="connsiteY4" fmla="*/ 89576 h 17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53" h="179152">
                <a:moveTo>
                  <a:pt x="179154" y="89576"/>
                </a:moveTo>
                <a:cubicBezTo>
                  <a:pt x="179154" y="139048"/>
                  <a:pt x="139049" y="179153"/>
                  <a:pt x="89577" y="179153"/>
                </a:cubicBezTo>
                <a:cubicBezTo>
                  <a:pt x="40105" y="179153"/>
                  <a:pt x="0" y="139048"/>
                  <a:pt x="0" y="89576"/>
                </a:cubicBezTo>
                <a:cubicBezTo>
                  <a:pt x="0" y="40105"/>
                  <a:pt x="40105" y="0"/>
                  <a:pt x="89577" y="0"/>
                </a:cubicBezTo>
                <a:cubicBezTo>
                  <a:pt x="139049" y="0"/>
                  <a:pt x="179154" y="40105"/>
                  <a:pt x="179154" y="89576"/>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7C30DE3D-280A-4F50-917E-6F2985BA01E2}"/>
              </a:ext>
            </a:extLst>
          </p:cNvPr>
          <p:cNvSpPr/>
          <p:nvPr/>
        </p:nvSpPr>
        <p:spPr>
          <a:xfrm>
            <a:off x="7120599" y="2673390"/>
            <a:ext cx="179153" cy="179152"/>
          </a:xfrm>
          <a:custGeom>
            <a:avLst/>
            <a:gdLst>
              <a:gd name="connsiteX0" fmla="*/ 179154 w 179153"/>
              <a:gd name="connsiteY0" fmla="*/ 89576 h 179152"/>
              <a:gd name="connsiteX1" fmla="*/ 89577 w 179153"/>
              <a:gd name="connsiteY1" fmla="*/ 179152 h 179152"/>
              <a:gd name="connsiteX2" fmla="*/ 0 w 179153"/>
              <a:gd name="connsiteY2" fmla="*/ 89576 h 179152"/>
              <a:gd name="connsiteX3" fmla="*/ 89577 w 179153"/>
              <a:gd name="connsiteY3" fmla="*/ 0 h 179152"/>
              <a:gd name="connsiteX4" fmla="*/ 179154 w 179153"/>
              <a:gd name="connsiteY4" fmla="*/ 89576 h 17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53" h="179152">
                <a:moveTo>
                  <a:pt x="179154" y="89576"/>
                </a:moveTo>
                <a:cubicBezTo>
                  <a:pt x="179154" y="139048"/>
                  <a:pt x="139049" y="179152"/>
                  <a:pt x="89577" y="179152"/>
                </a:cubicBezTo>
                <a:cubicBezTo>
                  <a:pt x="40105" y="179152"/>
                  <a:pt x="0" y="139048"/>
                  <a:pt x="0" y="89576"/>
                </a:cubicBezTo>
                <a:cubicBezTo>
                  <a:pt x="0" y="40105"/>
                  <a:pt x="40105" y="0"/>
                  <a:pt x="89577" y="0"/>
                </a:cubicBezTo>
                <a:cubicBezTo>
                  <a:pt x="139049" y="0"/>
                  <a:pt x="179154" y="40105"/>
                  <a:pt x="179154" y="89576"/>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DB95A89E-F77F-430F-B513-30E0770D957F}"/>
              </a:ext>
            </a:extLst>
          </p:cNvPr>
          <p:cNvSpPr/>
          <p:nvPr/>
        </p:nvSpPr>
        <p:spPr>
          <a:xfrm>
            <a:off x="6243357" y="2398670"/>
            <a:ext cx="210838" cy="210836"/>
          </a:xfrm>
          <a:custGeom>
            <a:avLst/>
            <a:gdLst>
              <a:gd name="connsiteX0" fmla="*/ 210838 w 210838"/>
              <a:gd name="connsiteY0" fmla="*/ 105418 h 210836"/>
              <a:gd name="connsiteX1" fmla="*/ 105419 w 210838"/>
              <a:gd name="connsiteY1" fmla="*/ 210837 h 210836"/>
              <a:gd name="connsiteX2" fmla="*/ -1 w 210838"/>
              <a:gd name="connsiteY2" fmla="*/ 105418 h 210836"/>
              <a:gd name="connsiteX3" fmla="*/ 105419 w 210838"/>
              <a:gd name="connsiteY3" fmla="*/ 0 h 210836"/>
              <a:gd name="connsiteX4" fmla="*/ 210838 w 210838"/>
              <a:gd name="connsiteY4" fmla="*/ 105418 h 21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38" h="210836">
                <a:moveTo>
                  <a:pt x="210838" y="105418"/>
                </a:moveTo>
                <a:cubicBezTo>
                  <a:pt x="210838" y="163639"/>
                  <a:pt x="163640" y="210837"/>
                  <a:pt x="105419" y="210837"/>
                </a:cubicBezTo>
                <a:cubicBezTo>
                  <a:pt x="47197" y="210837"/>
                  <a:pt x="-1" y="163639"/>
                  <a:pt x="-1" y="105418"/>
                </a:cubicBezTo>
                <a:cubicBezTo>
                  <a:pt x="-1" y="47197"/>
                  <a:pt x="47197" y="0"/>
                  <a:pt x="105419" y="0"/>
                </a:cubicBezTo>
                <a:cubicBezTo>
                  <a:pt x="163640" y="0"/>
                  <a:pt x="210838" y="47197"/>
                  <a:pt x="210838" y="105418"/>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4E000D18-8271-4DC6-8725-68F6E1A2ACF3}"/>
              </a:ext>
            </a:extLst>
          </p:cNvPr>
          <p:cNvSpPr/>
          <p:nvPr/>
        </p:nvSpPr>
        <p:spPr>
          <a:xfrm>
            <a:off x="5751180" y="2329751"/>
            <a:ext cx="212749" cy="212748"/>
          </a:xfrm>
          <a:custGeom>
            <a:avLst/>
            <a:gdLst>
              <a:gd name="connsiteX0" fmla="*/ 212750 w 212749"/>
              <a:gd name="connsiteY0" fmla="*/ 106374 h 212748"/>
              <a:gd name="connsiteX1" fmla="*/ 106375 w 212749"/>
              <a:gd name="connsiteY1" fmla="*/ 212748 h 212748"/>
              <a:gd name="connsiteX2" fmla="*/ 1 w 212749"/>
              <a:gd name="connsiteY2" fmla="*/ 106374 h 212748"/>
              <a:gd name="connsiteX3" fmla="*/ 106375 w 212749"/>
              <a:gd name="connsiteY3" fmla="*/ 0 h 212748"/>
              <a:gd name="connsiteX4" fmla="*/ 212750 w 212749"/>
              <a:gd name="connsiteY4" fmla="*/ 106374 h 21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49" h="212748">
                <a:moveTo>
                  <a:pt x="212750" y="106374"/>
                </a:moveTo>
                <a:cubicBezTo>
                  <a:pt x="212750" y="165123"/>
                  <a:pt x="165124" y="212748"/>
                  <a:pt x="106375" y="212748"/>
                </a:cubicBezTo>
                <a:cubicBezTo>
                  <a:pt x="47626" y="212748"/>
                  <a:pt x="1" y="165123"/>
                  <a:pt x="1" y="106374"/>
                </a:cubicBezTo>
                <a:cubicBezTo>
                  <a:pt x="1" y="47625"/>
                  <a:pt x="47626" y="0"/>
                  <a:pt x="106375" y="0"/>
                </a:cubicBezTo>
                <a:cubicBezTo>
                  <a:pt x="165124" y="0"/>
                  <a:pt x="212750" y="47625"/>
                  <a:pt x="212750" y="106374"/>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5E9C99B1-1369-4386-AA08-3CAB58A15EA0}"/>
              </a:ext>
            </a:extLst>
          </p:cNvPr>
          <p:cNvSpPr/>
          <p:nvPr/>
        </p:nvSpPr>
        <p:spPr>
          <a:xfrm>
            <a:off x="4397494" y="3366292"/>
            <a:ext cx="426087" cy="426084"/>
          </a:xfrm>
          <a:custGeom>
            <a:avLst/>
            <a:gdLst>
              <a:gd name="connsiteX0" fmla="*/ 426087 w 426087"/>
              <a:gd name="connsiteY0" fmla="*/ 213042 h 426084"/>
              <a:gd name="connsiteX1" fmla="*/ 213044 w 426087"/>
              <a:gd name="connsiteY1" fmla="*/ 426085 h 426084"/>
              <a:gd name="connsiteX2" fmla="*/ 0 w 426087"/>
              <a:gd name="connsiteY2" fmla="*/ 213042 h 426084"/>
              <a:gd name="connsiteX3" fmla="*/ 213044 w 426087"/>
              <a:gd name="connsiteY3" fmla="*/ 0 h 426084"/>
              <a:gd name="connsiteX4" fmla="*/ 426087 w 426087"/>
              <a:gd name="connsiteY4" fmla="*/ 213042 h 426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87" h="426084">
                <a:moveTo>
                  <a:pt x="426087" y="213042"/>
                </a:moveTo>
                <a:cubicBezTo>
                  <a:pt x="426087" y="330702"/>
                  <a:pt x="330704" y="426085"/>
                  <a:pt x="213044" y="426085"/>
                </a:cubicBezTo>
                <a:cubicBezTo>
                  <a:pt x="95383" y="426085"/>
                  <a:pt x="0" y="330702"/>
                  <a:pt x="0" y="213042"/>
                </a:cubicBezTo>
                <a:cubicBezTo>
                  <a:pt x="0" y="95382"/>
                  <a:pt x="95383" y="0"/>
                  <a:pt x="213044" y="0"/>
                </a:cubicBezTo>
                <a:cubicBezTo>
                  <a:pt x="330704" y="0"/>
                  <a:pt x="426087" y="95382"/>
                  <a:pt x="426087" y="213042"/>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DF0F2258-FC41-427D-866A-65118FD7248A}"/>
              </a:ext>
            </a:extLst>
          </p:cNvPr>
          <p:cNvSpPr/>
          <p:nvPr/>
        </p:nvSpPr>
        <p:spPr>
          <a:xfrm>
            <a:off x="4211172" y="2629834"/>
            <a:ext cx="426087" cy="426084"/>
          </a:xfrm>
          <a:custGeom>
            <a:avLst/>
            <a:gdLst>
              <a:gd name="connsiteX0" fmla="*/ 426087 w 426087"/>
              <a:gd name="connsiteY0" fmla="*/ 213042 h 426084"/>
              <a:gd name="connsiteX1" fmla="*/ 213043 w 426087"/>
              <a:gd name="connsiteY1" fmla="*/ 426085 h 426084"/>
              <a:gd name="connsiteX2" fmla="*/ 0 w 426087"/>
              <a:gd name="connsiteY2" fmla="*/ 213042 h 426084"/>
              <a:gd name="connsiteX3" fmla="*/ 213043 w 426087"/>
              <a:gd name="connsiteY3" fmla="*/ 0 h 426084"/>
              <a:gd name="connsiteX4" fmla="*/ 426087 w 426087"/>
              <a:gd name="connsiteY4" fmla="*/ 213042 h 426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87" h="426084">
                <a:moveTo>
                  <a:pt x="426087" y="213042"/>
                </a:moveTo>
                <a:cubicBezTo>
                  <a:pt x="426087" y="330702"/>
                  <a:pt x="330704" y="426085"/>
                  <a:pt x="213043" y="426085"/>
                </a:cubicBezTo>
                <a:cubicBezTo>
                  <a:pt x="95383" y="426085"/>
                  <a:pt x="0" y="330702"/>
                  <a:pt x="0" y="213042"/>
                </a:cubicBezTo>
                <a:cubicBezTo>
                  <a:pt x="0" y="95382"/>
                  <a:pt x="95383" y="0"/>
                  <a:pt x="213043" y="0"/>
                </a:cubicBezTo>
                <a:cubicBezTo>
                  <a:pt x="330704" y="0"/>
                  <a:pt x="426087" y="95382"/>
                  <a:pt x="426087" y="213042"/>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BD487B4-A947-4DDF-B11A-CF50C3ED38D7}"/>
              </a:ext>
            </a:extLst>
          </p:cNvPr>
          <p:cNvSpPr/>
          <p:nvPr/>
        </p:nvSpPr>
        <p:spPr>
          <a:xfrm>
            <a:off x="6790337" y="4577428"/>
            <a:ext cx="452772" cy="452769"/>
          </a:xfrm>
          <a:custGeom>
            <a:avLst/>
            <a:gdLst>
              <a:gd name="connsiteX0" fmla="*/ 452773 w 452772"/>
              <a:gd name="connsiteY0" fmla="*/ 226385 h 452769"/>
              <a:gd name="connsiteX1" fmla="*/ 226386 w 452772"/>
              <a:gd name="connsiteY1" fmla="*/ 452770 h 452769"/>
              <a:gd name="connsiteX2" fmla="*/ 0 w 452772"/>
              <a:gd name="connsiteY2" fmla="*/ 226385 h 452769"/>
              <a:gd name="connsiteX3" fmla="*/ 226386 w 452772"/>
              <a:gd name="connsiteY3" fmla="*/ 0 h 452769"/>
              <a:gd name="connsiteX4" fmla="*/ 452773 w 452772"/>
              <a:gd name="connsiteY4" fmla="*/ 226385 h 45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772" h="452769">
                <a:moveTo>
                  <a:pt x="452773" y="226385"/>
                </a:moveTo>
                <a:cubicBezTo>
                  <a:pt x="452773" y="351414"/>
                  <a:pt x="351416" y="452770"/>
                  <a:pt x="226386" y="452770"/>
                </a:cubicBezTo>
                <a:cubicBezTo>
                  <a:pt x="101356" y="452770"/>
                  <a:pt x="0" y="351414"/>
                  <a:pt x="0" y="226385"/>
                </a:cubicBezTo>
                <a:cubicBezTo>
                  <a:pt x="0" y="101356"/>
                  <a:pt x="101357" y="0"/>
                  <a:pt x="226386" y="0"/>
                </a:cubicBezTo>
                <a:cubicBezTo>
                  <a:pt x="351416" y="0"/>
                  <a:pt x="452773" y="101356"/>
                  <a:pt x="452773" y="226385"/>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nvGrpSpPr>
          <p:cNvPr id="49" name="Graphic 4">
            <a:extLst>
              <a:ext uri="{FF2B5EF4-FFF2-40B4-BE49-F238E27FC236}">
                <a16:creationId xmlns:a16="http://schemas.microsoft.com/office/drawing/2014/main" id="{6772D213-9042-4A88-B2E8-1796C4694668}"/>
              </a:ext>
            </a:extLst>
          </p:cNvPr>
          <p:cNvGrpSpPr/>
          <p:nvPr/>
        </p:nvGrpSpPr>
        <p:grpSpPr>
          <a:xfrm>
            <a:off x="5932650" y="2778331"/>
            <a:ext cx="1157845" cy="1470087"/>
            <a:chOff x="5914236" y="3041203"/>
            <a:chExt cx="1157845" cy="1470087"/>
          </a:xfrm>
        </p:grpSpPr>
        <p:sp>
          <p:nvSpPr>
            <p:cNvPr id="204" name="TextBox 203">
              <a:extLst>
                <a:ext uri="{FF2B5EF4-FFF2-40B4-BE49-F238E27FC236}">
                  <a16:creationId xmlns:a16="http://schemas.microsoft.com/office/drawing/2014/main" id="{EC9617BD-F0C1-4910-A0EA-7109A93D08CD}"/>
                </a:ext>
              </a:extLst>
            </p:cNvPr>
            <p:cNvSpPr txBox="1"/>
            <p:nvPr/>
          </p:nvSpPr>
          <p:spPr>
            <a:xfrm>
              <a:off x="6017865" y="4145566"/>
              <a:ext cx="951101" cy="2605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84" b="1" i="0" u="none" strike="noStrike" kern="1200" cap="none" spc="0" normalizeH="0" baseline="0" noProof="0" dirty="0">
                  <a:ln>
                    <a:noFill/>
                  </a:ln>
                  <a:solidFill>
                    <a:srgbClr val="898D8D"/>
                  </a:solidFill>
                  <a:effectLst/>
                  <a:uLnTx/>
                  <a:uFillTx/>
                  <a:latin typeface="Open Sans"/>
                  <a:ea typeface="Open Sans"/>
                  <a:cs typeface="Open Sans"/>
                  <a:sym typeface="Open Sans"/>
                  <a:rtl val="0"/>
                </a:rPr>
                <a:t>ENTERPRISE </a:t>
              </a:r>
            </a:p>
          </p:txBody>
        </p:sp>
        <p:sp>
          <p:nvSpPr>
            <p:cNvPr id="205" name="TextBox 204">
              <a:extLst>
                <a:ext uri="{FF2B5EF4-FFF2-40B4-BE49-F238E27FC236}">
                  <a16:creationId xmlns:a16="http://schemas.microsoft.com/office/drawing/2014/main" id="{1596A4C7-CA5C-4B16-B1F1-22DF005FDD85}"/>
                </a:ext>
              </a:extLst>
            </p:cNvPr>
            <p:cNvSpPr txBox="1"/>
            <p:nvPr/>
          </p:nvSpPr>
          <p:spPr>
            <a:xfrm>
              <a:off x="5822796" y="4296489"/>
              <a:ext cx="1337049" cy="2605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84" b="1" i="0" u="none" strike="noStrike" kern="1200" cap="none" spc="0" normalizeH="0" baseline="0" noProof="0" dirty="0">
                  <a:ln>
                    <a:noFill/>
                  </a:ln>
                  <a:solidFill>
                    <a:srgbClr val="898D8D"/>
                  </a:solidFill>
                  <a:effectLst/>
                  <a:uLnTx/>
                  <a:uFillTx/>
                  <a:latin typeface="Open Sans"/>
                  <a:ea typeface="Open Sans"/>
                  <a:cs typeface="Open Sans"/>
                  <a:sym typeface="Open Sans"/>
                  <a:rtl val="0"/>
                </a:rPr>
                <a:t>DATA WAREHOUSE</a:t>
              </a:r>
            </a:p>
          </p:txBody>
        </p:sp>
        <p:sp>
          <p:nvSpPr>
            <p:cNvPr id="206" name="Freeform: Shape 205">
              <a:extLst>
                <a:ext uri="{FF2B5EF4-FFF2-40B4-BE49-F238E27FC236}">
                  <a16:creationId xmlns:a16="http://schemas.microsoft.com/office/drawing/2014/main" id="{C32A8E7E-4AFA-416A-A8CB-9E519325B250}"/>
                </a:ext>
              </a:extLst>
            </p:cNvPr>
            <p:cNvSpPr/>
            <p:nvPr/>
          </p:nvSpPr>
          <p:spPr>
            <a:xfrm>
              <a:off x="5939194" y="3041203"/>
              <a:ext cx="1132887" cy="1118618"/>
            </a:xfrm>
            <a:custGeom>
              <a:avLst/>
              <a:gdLst>
                <a:gd name="connsiteX0" fmla="*/ 1129322 w 1132887"/>
                <a:gd name="connsiteY0" fmla="*/ 232303 h 1118618"/>
                <a:gd name="connsiteX1" fmla="*/ 568227 w 1132887"/>
                <a:gd name="connsiteY1" fmla="*/ 0 h 1118618"/>
                <a:gd name="connsiteX2" fmla="*/ 0 w 1132887"/>
                <a:gd name="connsiteY2" fmla="*/ 232303 h 1118618"/>
                <a:gd name="connsiteX3" fmla="*/ 0 w 1132887"/>
                <a:gd name="connsiteY3" fmla="*/ 368119 h 1118618"/>
                <a:gd name="connsiteX4" fmla="*/ 0 w 1132887"/>
                <a:gd name="connsiteY4" fmla="*/ 1118619 h 1118618"/>
                <a:gd name="connsiteX5" fmla="*/ 60759 w 1132887"/>
                <a:gd name="connsiteY5" fmla="*/ 1118619 h 1118618"/>
                <a:gd name="connsiteX6" fmla="*/ 60759 w 1132887"/>
                <a:gd name="connsiteY6" fmla="*/ 368119 h 1118618"/>
                <a:gd name="connsiteX7" fmla="*/ 1072128 w 1132887"/>
                <a:gd name="connsiteY7" fmla="*/ 368119 h 1118618"/>
                <a:gd name="connsiteX8" fmla="*/ 1072128 w 1132887"/>
                <a:gd name="connsiteY8" fmla="*/ 1118619 h 1118618"/>
                <a:gd name="connsiteX9" fmla="*/ 1132888 w 1132887"/>
                <a:gd name="connsiteY9" fmla="*/ 1118619 h 1118618"/>
                <a:gd name="connsiteX10" fmla="*/ 1132888 w 1132887"/>
                <a:gd name="connsiteY10" fmla="*/ 232303 h 1118618"/>
                <a:gd name="connsiteX11" fmla="*/ 1129322 w 1132887"/>
                <a:gd name="connsiteY11" fmla="*/ 232303 h 111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2887" h="1118618">
                  <a:moveTo>
                    <a:pt x="1129322" y="232303"/>
                  </a:moveTo>
                  <a:lnTo>
                    <a:pt x="568227" y="0"/>
                  </a:lnTo>
                  <a:lnTo>
                    <a:pt x="0" y="232303"/>
                  </a:lnTo>
                  <a:lnTo>
                    <a:pt x="0" y="368119"/>
                  </a:lnTo>
                  <a:lnTo>
                    <a:pt x="0" y="1118619"/>
                  </a:lnTo>
                  <a:lnTo>
                    <a:pt x="60759" y="1118619"/>
                  </a:lnTo>
                  <a:lnTo>
                    <a:pt x="60759" y="368119"/>
                  </a:lnTo>
                  <a:lnTo>
                    <a:pt x="1072128" y="368119"/>
                  </a:lnTo>
                  <a:lnTo>
                    <a:pt x="1072128" y="1118619"/>
                  </a:lnTo>
                  <a:lnTo>
                    <a:pt x="1132888" y="1118619"/>
                  </a:lnTo>
                  <a:lnTo>
                    <a:pt x="1132888" y="232303"/>
                  </a:lnTo>
                  <a:lnTo>
                    <a:pt x="1129322" y="232303"/>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34F171BE-3759-4320-81D8-AE5C9F355C22}"/>
                </a:ext>
              </a:extLst>
            </p:cNvPr>
            <p:cNvSpPr/>
            <p:nvPr/>
          </p:nvSpPr>
          <p:spPr>
            <a:xfrm>
              <a:off x="6089272" y="3466479"/>
              <a:ext cx="832693" cy="42895"/>
            </a:xfrm>
            <a:custGeom>
              <a:avLst/>
              <a:gdLst>
                <a:gd name="connsiteX0" fmla="*/ 0 w 832693"/>
                <a:gd name="connsiteY0" fmla="*/ 0 h 42895"/>
                <a:gd name="connsiteX1" fmla="*/ 832693 w 832693"/>
                <a:gd name="connsiteY1" fmla="*/ 0 h 42895"/>
                <a:gd name="connsiteX2" fmla="*/ 832693 w 832693"/>
                <a:gd name="connsiteY2" fmla="*/ 42895 h 42895"/>
                <a:gd name="connsiteX3" fmla="*/ 0 w 832693"/>
                <a:gd name="connsiteY3" fmla="*/ 42895 h 42895"/>
              </a:gdLst>
              <a:ahLst/>
              <a:cxnLst>
                <a:cxn ang="0">
                  <a:pos x="connsiteX0" y="connsiteY0"/>
                </a:cxn>
                <a:cxn ang="0">
                  <a:pos x="connsiteX1" y="connsiteY1"/>
                </a:cxn>
                <a:cxn ang="0">
                  <a:pos x="connsiteX2" y="connsiteY2"/>
                </a:cxn>
                <a:cxn ang="0">
                  <a:pos x="connsiteX3" y="connsiteY3"/>
                </a:cxn>
              </a:cxnLst>
              <a:rect l="l" t="t" r="r" b="b"/>
              <a:pathLst>
                <a:path w="832693" h="42895">
                  <a:moveTo>
                    <a:pt x="0" y="0"/>
                  </a:moveTo>
                  <a:lnTo>
                    <a:pt x="832693" y="0"/>
                  </a:lnTo>
                  <a:lnTo>
                    <a:pt x="832693" y="42895"/>
                  </a:lnTo>
                  <a:lnTo>
                    <a:pt x="0" y="42895"/>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5E456FEE-7DDE-4F49-8C9B-12E11D110C06}"/>
                </a:ext>
              </a:extLst>
            </p:cNvPr>
            <p:cNvSpPr/>
            <p:nvPr/>
          </p:nvSpPr>
          <p:spPr>
            <a:xfrm>
              <a:off x="6089272" y="3584431"/>
              <a:ext cx="832693" cy="42895"/>
            </a:xfrm>
            <a:custGeom>
              <a:avLst/>
              <a:gdLst>
                <a:gd name="connsiteX0" fmla="*/ 0 w 832693"/>
                <a:gd name="connsiteY0" fmla="*/ 0 h 42895"/>
                <a:gd name="connsiteX1" fmla="*/ 832693 w 832693"/>
                <a:gd name="connsiteY1" fmla="*/ 0 h 42895"/>
                <a:gd name="connsiteX2" fmla="*/ 832693 w 832693"/>
                <a:gd name="connsiteY2" fmla="*/ 42895 h 42895"/>
                <a:gd name="connsiteX3" fmla="*/ 0 w 832693"/>
                <a:gd name="connsiteY3" fmla="*/ 42895 h 42895"/>
              </a:gdLst>
              <a:ahLst/>
              <a:cxnLst>
                <a:cxn ang="0">
                  <a:pos x="connsiteX0" y="connsiteY0"/>
                </a:cxn>
                <a:cxn ang="0">
                  <a:pos x="connsiteX1" y="connsiteY1"/>
                </a:cxn>
                <a:cxn ang="0">
                  <a:pos x="connsiteX2" y="connsiteY2"/>
                </a:cxn>
                <a:cxn ang="0">
                  <a:pos x="connsiteX3" y="connsiteY3"/>
                </a:cxn>
              </a:cxnLst>
              <a:rect l="l" t="t" r="r" b="b"/>
              <a:pathLst>
                <a:path w="832693" h="42895">
                  <a:moveTo>
                    <a:pt x="0" y="0"/>
                  </a:moveTo>
                  <a:lnTo>
                    <a:pt x="832693" y="0"/>
                  </a:lnTo>
                  <a:lnTo>
                    <a:pt x="832693" y="42895"/>
                  </a:lnTo>
                  <a:lnTo>
                    <a:pt x="0" y="42895"/>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9E625842-F982-4C54-91A6-63CC6FB34293}"/>
                </a:ext>
              </a:extLst>
            </p:cNvPr>
            <p:cNvSpPr/>
            <p:nvPr/>
          </p:nvSpPr>
          <p:spPr>
            <a:xfrm>
              <a:off x="6506722" y="3762334"/>
              <a:ext cx="195767" cy="186614"/>
            </a:xfrm>
            <a:custGeom>
              <a:avLst/>
              <a:gdLst>
                <a:gd name="connsiteX0" fmla="*/ 195768 w 195767"/>
                <a:gd name="connsiteY0" fmla="*/ 186614 h 186614"/>
                <a:gd name="connsiteX1" fmla="*/ 0 w 195767"/>
                <a:gd name="connsiteY1" fmla="*/ 186614 h 186614"/>
                <a:gd name="connsiteX2" fmla="*/ 0 w 195767"/>
                <a:gd name="connsiteY2" fmla="*/ 0 h 186614"/>
                <a:gd name="connsiteX3" fmla="*/ 195768 w 195767"/>
                <a:gd name="connsiteY3" fmla="*/ 0 h 186614"/>
                <a:gd name="connsiteX4" fmla="*/ 31758 w 195767"/>
                <a:gd name="connsiteY4" fmla="*/ 154893 h 186614"/>
                <a:gd name="connsiteX5" fmla="*/ 164083 w 195767"/>
                <a:gd name="connsiteY5" fmla="*/ 154893 h 186614"/>
                <a:gd name="connsiteX6" fmla="*/ 164083 w 195767"/>
                <a:gd name="connsiteY6" fmla="*/ 31721 h 186614"/>
                <a:gd name="connsiteX7" fmla="*/ 31758 w 195767"/>
                <a:gd name="connsiteY7" fmla="*/ 31721 h 18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767" h="186614">
                  <a:moveTo>
                    <a:pt x="195768" y="186614"/>
                  </a:moveTo>
                  <a:lnTo>
                    <a:pt x="0" y="186614"/>
                  </a:lnTo>
                  <a:lnTo>
                    <a:pt x="0" y="0"/>
                  </a:lnTo>
                  <a:lnTo>
                    <a:pt x="195768" y="0"/>
                  </a:lnTo>
                  <a:close/>
                  <a:moveTo>
                    <a:pt x="31758" y="154893"/>
                  </a:moveTo>
                  <a:lnTo>
                    <a:pt x="164083" y="154893"/>
                  </a:lnTo>
                  <a:lnTo>
                    <a:pt x="164083" y="31721"/>
                  </a:lnTo>
                  <a:lnTo>
                    <a:pt x="31758" y="3172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D373FC88-3647-499C-B92E-C09AE467CE44}"/>
                </a:ext>
              </a:extLst>
            </p:cNvPr>
            <p:cNvSpPr/>
            <p:nvPr/>
          </p:nvSpPr>
          <p:spPr>
            <a:xfrm>
              <a:off x="6731895" y="3762334"/>
              <a:ext cx="195731" cy="186614"/>
            </a:xfrm>
            <a:custGeom>
              <a:avLst/>
              <a:gdLst>
                <a:gd name="connsiteX0" fmla="*/ 195621 w 195731"/>
                <a:gd name="connsiteY0" fmla="*/ 186614 h 186614"/>
                <a:gd name="connsiteX1" fmla="*/ 0 w 195731"/>
                <a:gd name="connsiteY1" fmla="*/ 186614 h 186614"/>
                <a:gd name="connsiteX2" fmla="*/ 0 w 195731"/>
                <a:gd name="connsiteY2" fmla="*/ 0 h 186614"/>
                <a:gd name="connsiteX3" fmla="*/ 195731 w 195731"/>
                <a:gd name="connsiteY3" fmla="*/ 0 h 186614"/>
                <a:gd name="connsiteX4" fmla="*/ 31611 w 195731"/>
                <a:gd name="connsiteY4" fmla="*/ 154893 h 186614"/>
                <a:gd name="connsiteX5" fmla="*/ 163936 w 195731"/>
                <a:gd name="connsiteY5" fmla="*/ 154893 h 186614"/>
                <a:gd name="connsiteX6" fmla="*/ 163936 w 195731"/>
                <a:gd name="connsiteY6" fmla="*/ 31721 h 186614"/>
                <a:gd name="connsiteX7" fmla="*/ 31611 w 195731"/>
                <a:gd name="connsiteY7" fmla="*/ 31721 h 18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731" h="186614">
                  <a:moveTo>
                    <a:pt x="195621" y="186614"/>
                  </a:moveTo>
                  <a:lnTo>
                    <a:pt x="0" y="186614"/>
                  </a:lnTo>
                  <a:lnTo>
                    <a:pt x="0" y="0"/>
                  </a:lnTo>
                  <a:lnTo>
                    <a:pt x="195731" y="0"/>
                  </a:lnTo>
                  <a:close/>
                  <a:moveTo>
                    <a:pt x="31611" y="154893"/>
                  </a:moveTo>
                  <a:lnTo>
                    <a:pt x="163936" y="154893"/>
                  </a:lnTo>
                  <a:lnTo>
                    <a:pt x="163936" y="31721"/>
                  </a:lnTo>
                  <a:lnTo>
                    <a:pt x="31611" y="3172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E224BC22-D8BB-4FF4-A696-B5F2CD99EC19}"/>
                </a:ext>
              </a:extLst>
            </p:cNvPr>
            <p:cNvSpPr/>
            <p:nvPr/>
          </p:nvSpPr>
          <p:spPr>
            <a:xfrm>
              <a:off x="6506722" y="3969606"/>
              <a:ext cx="195767" cy="186614"/>
            </a:xfrm>
            <a:custGeom>
              <a:avLst/>
              <a:gdLst>
                <a:gd name="connsiteX0" fmla="*/ 195768 w 195767"/>
                <a:gd name="connsiteY0" fmla="*/ 186614 h 186614"/>
                <a:gd name="connsiteX1" fmla="*/ 0 w 195767"/>
                <a:gd name="connsiteY1" fmla="*/ 186614 h 186614"/>
                <a:gd name="connsiteX2" fmla="*/ 0 w 195767"/>
                <a:gd name="connsiteY2" fmla="*/ 0 h 186614"/>
                <a:gd name="connsiteX3" fmla="*/ 195768 w 195767"/>
                <a:gd name="connsiteY3" fmla="*/ 0 h 186614"/>
                <a:gd name="connsiteX4" fmla="*/ 31758 w 195767"/>
                <a:gd name="connsiteY4" fmla="*/ 154893 h 186614"/>
                <a:gd name="connsiteX5" fmla="*/ 164083 w 195767"/>
                <a:gd name="connsiteY5" fmla="*/ 154893 h 186614"/>
                <a:gd name="connsiteX6" fmla="*/ 164083 w 195767"/>
                <a:gd name="connsiteY6" fmla="*/ 31721 h 186614"/>
                <a:gd name="connsiteX7" fmla="*/ 31758 w 195767"/>
                <a:gd name="connsiteY7" fmla="*/ 31721 h 18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767" h="186614">
                  <a:moveTo>
                    <a:pt x="195768" y="186614"/>
                  </a:moveTo>
                  <a:lnTo>
                    <a:pt x="0" y="186614"/>
                  </a:lnTo>
                  <a:lnTo>
                    <a:pt x="0" y="0"/>
                  </a:lnTo>
                  <a:lnTo>
                    <a:pt x="195768" y="0"/>
                  </a:lnTo>
                  <a:close/>
                  <a:moveTo>
                    <a:pt x="31758" y="154893"/>
                  </a:moveTo>
                  <a:lnTo>
                    <a:pt x="164083" y="154893"/>
                  </a:lnTo>
                  <a:lnTo>
                    <a:pt x="164083" y="31721"/>
                  </a:lnTo>
                  <a:lnTo>
                    <a:pt x="31758" y="3172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D814A33D-61BE-4B48-8751-415F0C5672A3}"/>
                </a:ext>
              </a:extLst>
            </p:cNvPr>
            <p:cNvSpPr/>
            <p:nvPr/>
          </p:nvSpPr>
          <p:spPr>
            <a:xfrm>
              <a:off x="6281475" y="3969606"/>
              <a:ext cx="195767" cy="186614"/>
            </a:xfrm>
            <a:custGeom>
              <a:avLst/>
              <a:gdLst>
                <a:gd name="connsiteX0" fmla="*/ 195768 w 195767"/>
                <a:gd name="connsiteY0" fmla="*/ 186614 h 186614"/>
                <a:gd name="connsiteX1" fmla="*/ 0 w 195767"/>
                <a:gd name="connsiteY1" fmla="*/ 186614 h 186614"/>
                <a:gd name="connsiteX2" fmla="*/ 0 w 195767"/>
                <a:gd name="connsiteY2" fmla="*/ 0 h 186614"/>
                <a:gd name="connsiteX3" fmla="*/ 195768 w 195767"/>
                <a:gd name="connsiteY3" fmla="*/ 0 h 186614"/>
                <a:gd name="connsiteX4" fmla="*/ 31721 w 195767"/>
                <a:gd name="connsiteY4" fmla="*/ 154893 h 186614"/>
                <a:gd name="connsiteX5" fmla="*/ 164047 w 195767"/>
                <a:gd name="connsiteY5" fmla="*/ 154893 h 186614"/>
                <a:gd name="connsiteX6" fmla="*/ 164047 w 195767"/>
                <a:gd name="connsiteY6" fmla="*/ 31721 h 186614"/>
                <a:gd name="connsiteX7" fmla="*/ 31721 w 195767"/>
                <a:gd name="connsiteY7" fmla="*/ 31721 h 18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767" h="186614">
                  <a:moveTo>
                    <a:pt x="195768" y="186614"/>
                  </a:moveTo>
                  <a:lnTo>
                    <a:pt x="0" y="186614"/>
                  </a:lnTo>
                  <a:lnTo>
                    <a:pt x="0" y="0"/>
                  </a:lnTo>
                  <a:lnTo>
                    <a:pt x="195768" y="0"/>
                  </a:lnTo>
                  <a:close/>
                  <a:moveTo>
                    <a:pt x="31721" y="154893"/>
                  </a:moveTo>
                  <a:lnTo>
                    <a:pt x="164047" y="154893"/>
                  </a:lnTo>
                  <a:lnTo>
                    <a:pt x="164047" y="31721"/>
                  </a:lnTo>
                  <a:lnTo>
                    <a:pt x="31721" y="3172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EED0535D-D9FD-405C-9D73-E50E690B4B23}"/>
                </a:ext>
              </a:extLst>
            </p:cNvPr>
            <p:cNvSpPr/>
            <p:nvPr/>
          </p:nvSpPr>
          <p:spPr>
            <a:xfrm>
              <a:off x="6731895" y="3969606"/>
              <a:ext cx="195731" cy="186614"/>
            </a:xfrm>
            <a:custGeom>
              <a:avLst/>
              <a:gdLst>
                <a:gd name="connsiteX0" fmla="*/ 195621 w 195731"/>
                <a:gd name="connsiteY0" fmla="*/ 186614 h 186614"/>
                <a:gd name="connsiteX1" fmla="*/ 0 w 195731"/>
                <a:gd name="connsiteY1" fmla="*/ 186614 h 186614"/>
                <a:gd name="connsiteX2" fmla="*/ 0 w 195731"/>
                <a:gd name="connsiteY2" fmla="*/ 0 h 186614"/>
                <a:gd name="connsiteX3" fmla="*/ 195731 w 195731"/>
                <a:gd name="connsiteY3" fmla="*/ 0 h 186614"/>
                <a:gd name="connsiteX4" fmla="*/ 31611 w 195731"/>
                <a:gd name="connsiteY4" fmla="*/ 154893 h 186614"/>
                <a:gd name="connsiteX5" fmla="*/ 163936 w 195731"/>
                <a:gd name="connsiteY5" fmla="*/ 154893 h 186614"/>
                <a:gd name="connsiteX6" fmla="*/ 163936 w 195731"/>
                <a:gd name="connsiteY6" fmla="*/ 31721 h 186614"/>
                <a:gd name="connsiteX7" fmla="*/ 31611 w 195731"/>
                <a:gd name="connsiteY7" fmla="*/ 31721 h 18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731" h="186614">
                  <a:moveTo>
                    <a:pt x="195621" y="186614"/>
                  </a:moveTo>
                  <a:lnTo>
                    <a:pt x="0" y="186614"/>
                  </a:lnTo>
                  <a:lnTo>
                    <a:pt x="0" y="0"/>
                  </a:lnTo>
                  <a:lnTo>
                    <a:pt x="195731" y="0"/>
                  </a:lnTo>
                  <a:close/>
                  <a:moveTo>
                    <a:pt x="31611" y="154893"/>
                  </a:moveTo>
                  <a:lnTo>
                    <a:pt x="163936" y="154893"/>
                  </a:lnTo>
                  <a:lnTo>
                    <a:pt x="163936" y="31721"/>
                  </a:lnTo>
                  <a:lnTo>
                    <a:pt x="31611" y="3172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EFD568BF-643C-42B6-81C5-D9F388AB72C1}"/>
                </a:ext>
              </a:extLst>
            </p:cNvPr>
            <p:cNvSpPr/>
            <p:nvPr/>
          </p:nvSpPr>
          <p:spPr>
            <a:xfrm>
              <a:off x="6560313" y="3814088"/>
              <a:ext cx="41645" cy="42711"/>
            </a:xfrm>
            <a:custGeom>
              <a:avLst/>
              <a:gdLst>
                <a:gd name="connsiteX0" fmla="*/ 0 w 41645"/>
                <a:gd name="connsiteY0" fmla="*/ 0 h 42711"/>
                <a:gd name="connsiteX1" fmla="*/ 41645 w 41645"/>
                <a:gd name="connsiteY1" fmla="*/ 0 h 42711"/>
                <a:gd name="connsiteX2" fmla="*/ 41645 w 41645"/>
                <a:gd name="connsiteY2" fmla="*/ 42711 h 42711"/>
                <a:gd name="connsiteX3" fmla="*/ 0 w 41645"/>
                <a:gd name="connsiteY3" fmla="*/ 42711 h 42711"/>
              </a:gdLst>
              <a:ahLst/>
              <a:cxnLst>
                <a:cxn ang="0">
                  <a:pos x="connsiteX0" y="connsiteY0"/>
                </a:cxn>
                <a:cxn ang="0">
                  <a:pos x="connsiteX1" y="connsiteY1"/>
                </a:cxn>
                <a:cxn ang="0">
                  <a:pos x="connsiteX2" y="connsiteY2"/>
                </a:cxn>
                <a:cxn ang="0">
                  <a:pos x="connsiteX3" y="connsiteY3"/>
                </a:cxn>
              </a:cxnLst>
              <a:rect l="l" t="t" r="r" b="b"/>
              <a:pathLst>
                <a:path w="41645" h="42711">
                  <a:moveTo>
                    <a:pt x="0" y="0"/>
                  </a:moveTo>
                  <a:lnTo>
                    <a:pt x="41645" y="0"/>
                  </a:lnTo>
                  <a:lnTo>
                    <a:pt x="41645" y="42711"/>
                  </a:lnTo>
                  <a:lnTo>
                    <a:pt x="0" y="4271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686672E1-9C68-4566-93DA-F71BAEEB57DB}"/>
                </a:ext>
              </a:extLst>
            </p:cNvPr>
            <p:cNvSpPr/>
            <p:nvPr/>
          </p:nvSpPr>
          <p:spPr>
            <a:xfrm>
              <a:off x="6785891" y="3814088"/>
              <a:ext cx="41645" cy="42711"/>
            </a:xfrm>
            <a:custGeom>
              <a:avLst/>
              <a:gdLst>
                <a:gd name="connsiteX0" fmla="*/ 0 w 41645"/>
                <a:gd name="connsiteY0" fmla="*/ 0 h 42711"/>
                <a:gd name="connsiteX1" fmla="*/ 41645 w 41645"/>
                <a:gd name="connsiteY1" fmla="*/ 0 h 42711"/>
                <a:gd name="connsiteX2" fmla="*/ 41645 w 41645"/>
                <a:gd name="connsiteY2" fmla="*/ 42711 h 42711"/>
                <a:gd name="connsiteX3" fmla="*/ 0 w 41645"/>
                <a:gd name="connsiteY3" fmla="*/ 42711 h 42711"/>
              </a:gdLst>
              <a:ahLst/>
              <a:cxnLst>
                <a:cxn ang="0">
                  <a:pos x="connsiteX0" y="connsiteY0"/>
                </a:cxn>
                <a:cxn ang="0">
                  <a:pos x="connsiteX1" y="connsiteY1"/>
                </a:cxn>
                <a:cxn ang="0">
                  <a:pos x="connsiteX2" y="connsiteY2"/>
                </a:cxn>
                <a:cxn ang="0">
                  <a:pos x="connsiteX3" y="connsiteY3"/>
                </a:cxn>
              </a:cxnLst>
              <a:rect l="l" t="t" r="r" b="b"/>
              <a:pathLst>
                <a:path w="41645" h="42711">
                  <a:moveTo>
                    <a:pt x="0" y="0"/>
                  </a:moveTo>
                  <a:lnTo>
                    <a:pt x="41645" y="0"/>
                  </a:lnTo>
                  <a:lnTo>
                    <a:pt x="41645" y="42711"/>
                  </a:lnTo>
                  <a:lnTo>
                    <a:pt x="0" y="4271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14DEDF6F-F92F-4A05-BEA6-77A4719C0144}"/>
                </a:ext>
              </a:extLst>
            </p:cNvPr>
            <p:cNvSpPr/>
            <p:nvPr/>
          </p:nvSpPr>
          <p:spPr>
            <a:xfrm>
              <a:off x="6560313" y="4020514"/>
              <a:ext cx="41645" cy="42711"/>
            </a:xfrm>
            <a:custGeom>
              <a:avLst/>
              <a:gdLst>
                <a:gd name="connsiteX0" fmla="*/ 0 w 41645"/>
                <a:gd name="connsiteY0" fmla="*/ 0 h 42711"/>
                <a:gd name="connsiteX1" fmla="*/ 41645 w 41645"/>
                <a:gd name="connsiteY1" fmla="*/ 0 h 42711"/>
                <a:gd name="connsiteX2" fmla="*/ 41645 w 41645"/>
                <a:gd name="connsiteY2" fmla="*/ 42711 h 42711"/>
                <a:gd name="connsiteX3" fmla="*/ 0 w 41645"/>
                <a:gd name="connsiteY3" fmla="*/ 42711 h 42711"/>
              </a:gdLst>
              <a:ahLst/>
              <a:cxnLst>
                <a:cxn ang="0">
                  <a:pos x="connsiteX0" y="connsiteY0"/>
                </a:cxn>
                <a:cxn ang="0">
                  <a:pos x="connsiteX1" y="connsiteY1"/>
                </a:cxn>
                <a:cxn ang="0">
                  <a:pos x="connsiteX2" y="connsiteY2"/>
                </a:cxn>
                <a:cxn ang="0">
                  <a:pos x="connsiteX3" y="connsiteY3"/>
                </a:cxn>
              </a:cxnLst>
              <a:rect l="l" t="t" r="r" b="b"/>
              <a:pathLst>
                <a:path w="41645" h="42711">
                  <a:moveTo>
                    <a:pt x="0" y="0"/>
                  </a:moveTo>
                  <a:lnTo>
                    <a:pt x="41645" y="0"/>
                  </a:lnTo>
                  <a:lnTo>
                    <a:pt x="41645" y="42711"/>
                  </a:lnTo>
                  <a:lnTo>
                    <a:pt x="0" y="4271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1B1AC81D-9A45-44EB-907D-676FA831EC51}"/>
                </a:ext>
              </a:extLst>
            </p:cNvPr>
            <p:cNvSpPr/>
            <p:nvPr/>
          </p:nvSpPr>
          <p:spPr>
            <a:xfrm>
              <a:off x="6337198" y="4020514"/>
              <a:ext cx="41645" cy="42711"/>
            </a:xfrm>
            <a:custGeom>
              <a:avLst/>
              <a:gdLst>
                <a:gd name="connsiteX0" fmla="*/ 0 w 41645"/>
                <a:gd name="connsiteY0" fmla="*/ 0 h 42711"/>
                <a:gd name="connsiteX1" fmla="*/ 41645 w 41645"/>
                <a:gd name="connsiteY1" fmla="*/ 0 h 42711"/>
                <a:gd name="connsiteX2" fmla="*/ 41645 w 41645"/>
                <a:gd name="connsiteY2" fmla="*/ 42711 h 42711"/>
                <a:gd name="connsiteX3" fmla="*/ 0 w 41645"/>
                <a:gd name="connsiteY3" fmla="*/ 42711 h 42711"/>
              </a:gdLst>
              <a:ahLst/>
              <a:cxnLst>
                <a:cxn ang="0">
                  <a:pos x="connsiteX0" y="connsiteY0"/>
                </a:cxn>
                <a:cxn ang="0">
                  <a:pos x="connsiteX1" y="connsiteY1"/>
                </a:cxn>
                <a:cxn ang="0">
                  <a:pos x="connsiteX2" y="connsiteY2"/>
                </a:cxn>
                <a:cxn ang="0">
                  <a:pos x="connsiteX3" y="connsiteY3"/>
                </a:cxn>
              </a:cxnLst>
              <a:rect l="l" t="t" r="r" b="b"/>
              <a:pathLst>
                <a:path w="41645" h="42711">
                  <a:moveTo>
                    <a:pt x="0" y="0"/>
                  </a:moveTo>
                  <a:lnTo>
                    <a:pt x="41645" y="0"/>
                  </a:lnTo>
                  <a:lnTo>
                    <a:pt x="41645" y="42711"/>
                  </a:lnTo>
                  <a:lnTo>
                    <a:pt x="0" y="4271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8E5742FB-2F3B-4EBB-B161-A9A61F4FFA0C}"/>
                </a:ext>
              </a:extLst>
            </p:cNvPr>
            <p:cNvSpPr/>
            <p:nvPr/>
          </p:nvSpPr>
          <p:spPr>
            <a:xfrm>
              <a:off x="6785891" y="4020514"/>
              <a:ext cx="41645" cy="42711"/>
            </a:xfrm>
            <a:custGeom>
              <a:avLst/>
              <a:gdLst>
                <a:gd name="connsiteX0" fmla="*/ 0 w 41645"/>
                <a:gd name="connsiteY0" fmla="*/ 0 h 42711"/>
                <a:gd name="connsiteX1" fmla="*/ 41645 w 41645"/>
                <a:gd name="connsiteY1" fmla="*/ 0 h 42711"/>
                <a:gd name="connsiteX2" fmla="*/ 41645 w 41645"/>
                <a:gd name="connsiteY2" fmla="*/ 42711 h 42711"/>
                <a:gd name="connsiteX3" fmla="*/ 0 w 41645"/>
                <a:gd name="connsiteY3" fmla="*/ 42711 h 42711"/>
              </a:gdLst>
              <a:ahLst/>
              <a:cxnLst>
                <a:cxn ang="0">
                  <a:pos x="connsiteX0" y="connsiteY0"/>
                </a:cxn>
                <a:cxn ang="0">
                  <a:pos x="connsiteX1" y="connsiteY1"/>
                </a:cxn>
                <a:cxn ang="0">
                  <a:pos x="connsiteX2" y="connsiteY2"/>
                </a:cxn>
                <a:cxn ang="0">
                  <a:pos x="connsiteX3" y="connsiteY3"/>
                </a:cxn>
              </a:cxnLst>
              <a:rect l="l" t="t" r="r" b="b"/>
              <a:pathLst>
                <a:path w="41645" h="42711">
                  <a:moveTo>
                    <a:pt x="0" y="0"/>
                  </a:moveTo>
                  <a:lnTo>
                    <a:pt x="41645" y="0"/>
                  </a:lnTo>
                  <a:lnTo>
                    <a:pt x="41645" y="42711"/>
                  </a:lnTo>
                  <a:lnTo>
                    <a:pt x="0" y="4271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50" name="Graphic 4">
            <a:extLst>
              <a:ext uri="{FF2B5EF4-FFF2-40B4-BE49-F238E27FC236}">
                <a16:creationId xmlns:a16="http://schemas.microsoft.com/office/drawing/2014/main" id="{3DA4CF1B-9E81-473C-AEEF-5FD5ECC4A0CF}"/>
              </a:ext>
            </a:extLst>
          </p:cNvPr>
          <p:cNvGrpSpPr/>
          <p:nvPr/>
        </p:nvGrpSpPr>
        <p:grpSpPr>
          <a:xfrm>
            <a:off x="7118945" y="2614175"/>
            <a:ext cx="1875783" cy="1483319"/>
            <a:chOff x="7100531" y="2877047"/>
            <a:chExt cx="1875783" cy="1483319"/>
          </a:xfrm>
        </p:grpSpPr>
        <p:sp>
          <p:nvSpPr>
            <p:cNvPr id="201" name="TextBox 200">
              <a:extLst>
                <a:ext uri="{FF2B5EF4-FFF2-40B4-BE49-F238E27FC236}">
                  <a16:creationId xmlns:a16="http://schemas.microsoft.com/office/drawing/2014/main" id="{6797C092-AA00-4B57-83ED-530CBEE49F8E}"/>
                </a:ext>
              </a:extLst>
            </p:cNvPr>
            <p:cNvSpPr txBox="1"/>
            <p:nvPr/>
          </p:nvSpPr>
          <p:spPr>
            <a:xfrm>
              <a:off x="7514132" y="4145566"/>
              <a:ext cx="859208" cy="2605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84" b="1" i="0" u="none" strike="noStrike" kern="1200" cap="none" spc="0" normalizeH="0" baseline="0" noProof="0" dirty="0">
                  <a:ln>
                    <a:noFill/>
                  </a:ln>
                  <a:solidFill>
                    <a:srgbClr val="898D8D"/>
                  </a:solidFill>
                  <a:effectLst/>
                  <a:uLnTx/>
                  <a:uFillTx/>
                  <a:latin typeface="Open Sans"/>
                  <a:ea typeface="Open Sans"/>
                  <a:cs typeface="Open Sans"/>
                  <a:sym typeface="Open Sans"/>
                  <a:rtl val="0"/>
                </a:rPr>
                <a:t>DATA LAKE</a:t>
              </a:r>
            </a:p>
          </p:txBody>
        </p:sp>
        <p:sp>
          <p:nvSpPr>
            <p:cNvPr id="202" name="Freeform: Shape 201">
              <a:extLst>
                <a:ext uri="{FF2B5EF4-FFF2-40B4-BE49-F238E27FC236}">
                  <a16:creationId xmlns:a16="http://schemas.microsoft.com/office/drawing/2014/main" id="{5B74F465-2386-40BD-8ACF-A32EFC66F864}"/>
                </a:ext>
              </a:extLst>
            </p:cNvPr>
            <p:cNvSpPr/>
            <p:nvPr/>
          </p:nvSpPr>
          <p:spPr>
            <a:xfrm>
              <a:off x="7100531" y="2877047"/>
              <a:ext cx="1875783" cy="1231315"/>
            </a:xfrm>
            <a:custGeom>
              <a:avLst/>
              <a:gdLst>
                <a:gd name="connsiteX0" fmla="*/ 1494944 w 1875783"/>
                <a:gd name="connsiteY0" fmla="*/ 1231315 h 1231315"/>
                <a:gd name="connsiteX1" fmla="*/ 1172438 w 1875783"/>
                <a:gd name="connsiteY1" fmla="*/ 1231315 h 1231315"/>
                <a:gd name="connsiteX2" fmla="*/ 1172438 w 1875783"/>
                <a:gd name="connsiteY2" fmla="*/ 1172688 h 1231315"/>
                <a:gd name="connsiteX3" fmla="*/ 1494944 w 1875783"/>
                <a:gd name="connsiteY3" fmla="*/ 1172688 h 1231315"/>
                <a:gd name="connsiteX4" fmla="*/ 1817450 w 1875783"/>
                <a:gd name="connsiteY4" fmla="*/ 850221 h 1231315"/>
                <a:gd name="connsiteX5" fmla="*/ 1553571 w 1875783"/>
                <a:gd name="connsiteY5" fmla="*/ 557049 h 1231315"/>
                <a:gd name="connsiteX6" fmla="*/ 1524166 w 1875783"/>
                <a:gd name="connsiteY6" fmla="*/ 557049 h 1231315"/>
                <a:gd name="connsiteX7" fmla="*/ 1524166 w 1875783"/>
                <a:gd name="connsiteY7" fmla="*/ 527644 h 1231315"/>
                <a:gd name="connsiteX8" fmla="*/ 1289619 w 1875783"/>
                <a:gd name="connsiteY8" fmla="*/ 293099 h 1231315"/>
                <a:gd name="connsiteX9" fmla="*/ 1243011 w 1875783"/>
                <a:gd name="connsiteY9" fmla="*/ 293099 h 1231315"/>
                <a:gd name="connsiteX10" fmla="*/ 1234631 w 1875783"/>
                <a:gd name="connsiteY10" fmla="*/ 277992 h 1231315"/>
                <a:gd name="connsiteX11" fmla="*/ 849859 w 1875783"/>
                <a:gd name="connsiteY11" fmla="*/ 58554 h 1231315"/>
                <a:gd name="connsiteX12" fmla="*/ 410098 w 1875783"/>
                <a:gd name="connsiteY12" fmla="*/ 498312 h 1231315"/>
                <a:gd name="connsiteX13" fmla="*/ 410098 w 1875783"/>
                <a:gd name="connsiteY13" fmla="*/ 527717 h 1231315"/>
                <a:gd name="connsiteX14" fmla="*/ 380692 w 1875783"/>
                <a:gd name="connsiteY14" fmla="*/ 527717 h 1231315"/>
                <a:gd name="connsiteX15" fmla="*/ 54768 w 1875783"/>
                <a:gd name="connsiteY15" fmla="*/ 846758 h 1231315"/>
                <a:gd name="connsiteX16" fmla="*/ 373819 w 1875783"/>
                <a:gd name="connsiteY16" fmla="*/ 1172688 h 1231315"/>
                <a:gd name="connsiteX17" fmla="*/ 380692 w 1875783"/>
                <a:gd name="connsiteY17" fmla="*/ 1172688 h 1231315"/>
                <a:gd name="connsiteX18" fmla="*/ 1187839 w 1875783"/>
                <a:gd name="connsiteY18" fmla="*/ 1172688 h 1231315"/>
                <a:gd name="connsiteX19" fmla="*/ 1187839 w 1875783"/>
                <a:gd name="connsiteY19" fmla="*/ 1231315 h 1231315"/>
                <a:gd name="connsiteX20" fmla="*/ 380692 w 1875783"/>
                <a:gd name="connsiteY20" fmla="*/ 1231315 h 1231315"/>
                <a:gd name="connsiteX21" fmla="*/ 0 w 1875783"/>
                <a:gd name="connsiteY21" fmla="*/ 849739 h 1231315"/>
                <a:gd name="connsiteX22" fmla="*/ 352169 w 1875783"/>
                <a:gd name="connsiteY22" fmla="*/ 470156 h 1231315"/>
                <a:gd name="connsiteX23" fmla="*/ 849785 w 1875783"/>
                <a:gd name="connsiteY23" fmla="*/ 0 h 1231315"/>
                <a:gd name="connsiteX24" fmla="*/ 1277122 w 1875783"/>
                <a:gd name="connsiteY24" fmla="*/ 234545 h 1231315"/>
                <a:gd name="connsiteX25" fmla="*/ 1289546 w 1875783"/>
                <a:gd name="connsiteY25" fmla="*/ 234545 h 1231315"/>
                <a:gd name="connsiteX26" fmla="*/ 1581727 w 1875783"/>
                <a:gd name="connsiteY26" fmla="*/ 499598 h 1231315"/>
                <a:gd name="connsiteX27" fmla="*/ 1875783 w 1875783"/>
                <a:gd name="connsiteY27" fmla="*/ 850221 h 1231315"/>
                <a:gd name="connsiteX28" fmla="*/ 1494944 w 1875783"/>
                <a:gd name="connsiteY28" fmla="*/ 1231315 h 123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75783" h="1231315">
                  <a:moveTo>
                    <a:pt x="1494944" y="1231315"/>
                  </a:moveTo>
                  <a:lnTo>
                    <a:pt x="1172438" y="1231315"/>
                  </a:lnTo>
                  <a:lnTo>
                    <a:pt x="1172438" y="1172688"/>
                  </a:lnTo>
                  <a:lnTo>
                    <a:pt x="1494944" y="1172688"/>
                  </a:lnTo>
                  <a:cubicBezTo>
                    <a:pt x="1672958" y="1172486"/>
                    <a:pt x="1817230" y="1028238"/>
                    <a:pt x="1817450" y="850221"/>
                  </a:cubicBezTo>
                  <a:cubicBezTo>
                    <a:pt x="1817450" y="683051"/>
                    <a:pt x="1704018" y="557049"/>
                    <a:pt x="1553571" y="557049"/>
                  </a:cubicBezTo>
                  <a:lnTo>
                    <a:pt x="1524166" y="557049"/>
                  </a:lnTo>
                  <a:lnTo>
                    <a:pt x="1524166" y="527644"/>
                  </a:lnTo>
                  <a:cubicBezTo>
                    <a:pt x="1524166" y="414249"/>
                    <a:pt x="1462525" y="293099"/>
                    <a:pt x="1289619" y="293099"/>
                  </a:cubicBezTo>
                  <a:lnTo>
                    <a:pt x="1243011" y="293099"/>
                  </a:lnTo>
                  <a:lnTo>
                    <a:pt x="1234631" y="277992"/>
                  </a:lnTo>
                  <a:cubicBezTo>
                    <a:pt x="1158544" y="140595"/>
                    <a:pt x="1014714" y="58554"/>
                    <a:pt x="849859" y="58554"/>
                  </a:cubicBezTo>
                  <a:cubicBezTo>
                    <a:pt x="607079" y="58818"/>
                    <a:pt x="410355" y="255548"/>
                    <a:pt x="410098" y="498312"/>
                  </a:cubicBezTo>
                  <a:lnTo>
                    <a:pt x="410098" y="527717"/>
                  </a:lnTo>
                  <a:lnTo>
                    <a:pt x="380692" y="527717"/>
                  </a:lnTo>
                  <a:cubicBezTo>
                    <a:pt x="202605" y="525817"/>
                    <a:pt x="56679" y="668657"/>
                    <a:pt x="54768" y="846758"/>
                  </a:cubicBezTo>
                  <a:cubicBezTo>
                    <a:pt x="52857" y="1024863"/>
                    <a:pt x="195695" y="1170788"/>
                    <a:pt x="373819" y="1172688"/>
                  </a:cubicBezTo>
                  <a:cubicBezTo>
                    <a:pt x="376098" y="1172714"/>
                    <a:pt x="378413" y="1172714"/>
                    <a:pt x="380692" y="1172688"/>
                  </a:cubicBezTo>
                  <a:lnTo>
                    <a:pt x="1187839" y="1172688"/>
                  </a:lnTo>
                  <a:lnTo>
                    <a:pt x="1187839" y="1231315"/>
                  </a:lnTo>
                  <a:lnTo>
                    <a:pt x="380692" y="1231315"/>
                  </a:lnTo>
                  <a:cubicBezTo>
                    <a:pt x="170185" y="1231069"/>
                    <a:pt x="-257" y="1060234"/>
                    <a:pt x="0" y="849739"/>
                  </a:cubicBezTo>
                  <a:cubicBezTo>
                    <a:pt x="221" y="650654"/>
                    <a:pt x="153644" y="485289"/>
                    <a:pt x="352169" y="470156"/>
                  </a:cubicBezTo>
                  <a:cubicBezTo>
                    <a:pt x="366872" y="208411"/>
                    <a:pt x="584437" y="0"/>
                    <a:pt x="849785" y="0"/>
                  </a:cubicBezTo>
                  <a:cubicBezTo>
                    <a:pt x="1030189" y="0"/>
                    <a:pt x="1188611" y="87334"/>
                    <a:pt x="1277122" y="234545"/>
                  </a:cubicBezTo>
                  <a:lnTo>
                    <a:pt x="1289546" y="234545"/>
                  </a:lnTo>
                  <a:cubicBezTo>
                    <a:pt x="1458077" y="234545"/>
                    <a:pt x="1570185" y="337464"/>
                    <a:pt x="1581727" y="499598"/>
                  </a:cubicBezTo>
                  <a:cubicBezTo>
                    <a:pt x="1751324" y="514301"/>
                    <a:pt x="1875783" y="660078"/>
                    <a:pt x="1875783" y="850221"/>
                  </a:cubicBezTo>
                  <a:cubicBezTo>
                    <a:pt x="1875526" y="1060484"/>
                    <a:pt x="1705194" y="1230911"/>
                    <a:pt x="1494944" y="1231315"/>
                  </a:cubicBezTo>
                  <a:close/>
                </a:path>
              </a:pathLst>
            </a:custGeom>
            <a:solidFill>
              <a:srgbClr val="CACCCC"/>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0101"/>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21F891DF-B3FA-4DB5-B091-5A28FBF7C23C}"/>
                </a:ext>
              </a:extLst>
            </p:cNvPr>
            <p:cNvSpPr/>
            <p:nvPr/>
          </p:nvSpPr>
          <p:spPr>
            <a:xfrm>
              <a:off x="7627626" y="3052965"/>
              <a:ext cx="322506" cy="351799"/>
            </a:xfrm>
            <a:custGeom>
              <a:avLst/>
              <a:gdLst>
                <a:gd name="connsiteX0" fmla="*/ 58811 w 322506"/>
                <a:gd name="connsiteY0" fmla="*/ 351799 h 351799"/>
                <a:gd name="connsiteX1" fmla="*/ 0 w 322506"/>
                <a:gd name="connsiteY1" fmla="*/ 351799 h 351799"/>
                <a:gd name="connsiteX2" fmla="*/ 322506 w 322506"/>
                <a:gd name="connsiteY2" fmla="*/ 0 h 351799"/>
                <a:gd name="connsiteX3" fmla="*/ 322506 w 322506"/>
                <a:gd name="connsiteY3" fmla="*/ 58627 h 351799"/>
                <a:gd name="connsiteX4" fmla="*/ 58811 w 322506"/>
                <a:gd name="connsiteY4" fmla="*/ 351799 h 35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06" h="351799">
                  <a:moveTo>
                    <a:pt x="58811" y="351799"/>
                  </a:moveTo>
                  <a:lnTo>
                    <a:pt x="0" y="351799"/>
                  </a:lnTo>
                  <a:cubicBezTo>
                    <a:pt x="0" y="164340"/>
                    <a:pt x="150704" y="0"/>
                    <a:pt x="322506" y="0"/>
                  </a:cubicBezTo>
                  <a:lnTo>
                    <a:pt x="322506" y="58627"/>
                  </a:lnTo>
                  <a:cubicBezTo>
                    <a:pt x="198120" y="58627"/>
                    <a:pt x="58811" y="184004"/>
                    <a:pt x="58811" y="351799"/>
                  </a:cubicBezTo>
                  <a:close/>
                </a:path>
              </a:pathLst>
            </a:custGeom>
            <a:solidFill>
              <a:srgbClr val="CACCCC"/>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51" name="Graphic 4">
            <a:extLst>
              <a:ext uri="{FF2B5EF4-FFF2-40B4-BE49-F238E27FC236}">
                <a16:creationId xmlns:a16="http://schemas.microsoft.com/office/drawing/2014/main" id="{90DBCFF4-D96A-48C0-B0D5-681BA567E00F}"/>
              </a:ext>
            </a:extLst>
          </p:cNvPr>
          <p:cNvGrpSpPr/>
          <p:nvPr/>
        </p:nvGrpSpPr>
        <p:grpSpPr>
          <a:xfrm>
            <a:off x="9205235" y="3002562"/>
            <a:ext cx="1176223" cy="917839"/>
            <a:chOff x="9186821" y="3265434"/>
            <a:chExt cx="1176223" cy="917839"/>
          </a:xfrm>
        </p:grpSpPr>
        <p:sp>
          <p:nvSpPr>
            <p:cNvPr id="189" name="TextBox 188">
              <a:extLst>
                <a:ext uri="{FF2B5EF4-FFF2-40B4-BE49-F238E27FC236}">
                  <a16:creationId xmlns:a16="http://schemas.microsoft.com/office/drawing/2014/main" id="{1E24F95E-AAC3-4B3C-9FEB-84DC7D291780}"/>
                </a:ext>
              </a:extLst>
            </p:cNvPr>
            <p:cNvSpPr txBox="1"/>
            <p:nvPr/>
          </p:nvSpPr>
          <p:spPr>
            <a:xfrm>
              <a:off x="9095381" y="3847432"/>
              <a:ext cx="1359103" cy="2458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97" b="1" i="0" u="none" strike="noStrike" kern="1200" cap="none" spc="0" normalizeH="0" baseline="0" noProof="0" dirty="0">
                  <a:ln>
                    <a:noFill/>
                  </a:ln>
                  <a:solidFill>
                    <a:srgbClr val="0D4E96"/>
                  </a:solidFill>
                  <a:effectLst/>
                  <a:uLnTx/>
                  <a:uFillTx/>
                  <a:latin typeface="Open Sans"/>
                  <a:ea typeface="Open Sans"/>
                  <a:cs typeface="Open Sans"/>
                  <a:sym typeface="Open Sans"/>
                  <a:rtl val="0"/>
                </a:rPr>
                <a:t>DATA ANALYTICS / BI</a:t>
              </a:r>
            </a:p>
          </p:txBody>
        </p:sp>
        <p:sp>
          <p:nvSpPr>
            <p:cNvPr id="190" name="TextBox 189">
              <a:extLst>
                <a:ext uri="{FF2B5EF4-FFF2-40B4-BE49-F238E27FC236}">
                  <a16:creationId xmlns:a16="http://schemas.microsoft.com/office/drawing/2014/main" id="{65C18177-C17E-4947-B9B4-C4EB41CB466B}"/>
                </a:ext>
              </a:extLst>
            </p:cNvPr>
            <p:cNvSpPr txBox="1"/>
            <p:nvPr/>
          </p:nvSpPr>
          <p:spPr>
            <a:xfrm>
              <a:off x="9354077" y="3983174"/>
              <a:ext cx="840830" cy="2458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97" b="1" i="0" u="none" strike="noStrike" kern="1200" cap="none" spc="0" normalizeH="0" baseline="0" noProof="0" dirty="0">
                  <a:ln>
                    <a:noFill/>
                  </a:ln>
                  <a:solidFill>
                    <a:srgbClr val="0D4E96"/>
                  </a:solidFill>
                  <a:effectLst/>
                  <a:uLnTx/>
                  <a:uFillTx/>
                  <a:latin typeface="Open Sans"/>
                  <a:ea typeface="Open Sans"/>
                  <a:cs typeface="Open Sans"/>
                  <a:sym typeface="Open Sans"/>
                  <a:rtl val="0"/>
                </a:rPr>
                <a:t>ECOSYSTEM</a:t>
              </a:r>
            </a:p>
          </p:txBody>
        </p:sp>
        <p:sp>
          <p:nvSpPr>
            <p:cNvPr id="191" name="Freeform: Shape 190">
              <a:extLst>
                <a:ext uri="{FF2B5EF4-FFF2-40B4-BE49-F238E27FC236}">
                  <a16:creationId xmlns:a16="http://schemas.microsoft.com/office/drawing/2014/main" id="{75B9761A-D2F1-4317-BE85-E6E2C88D1596}"/>
                </a:ext>
              </a:extLst>
            </p:cNvPr>
            <p:cNvSpPr/>
            <p:nvPr/>
          </p:nvSpPr>
          <p:spPr>
            <a:xfrm>
              <a:off x="9661317" y="3693489"/>
              <a:ext cx="224658" cy="18709"/>
            </a:xfrm>
            <a:custGeom>
              <a:avLst/>
              <a:gdLst>
                <a:gd name="connsiteX0" fmla="*/ 0 w 224658"/>
                <a:gd name="connsiteY0" fmla="*/ 0 h 18709"/>
                <a:gd name="connsiteX1" fmla="*/ 224659 w 224658"/>
                <a:gd name="connsiteY1" fmla="*/ 0 h 18709"/>
                <a:gd name="connsiteX2" fmla="*/ 224659 w 224658"/>
                <a:gd name="connsiteY2" fmla="*/ 18709 h 18709"/>
                <a:gd name="connsiteX3" fmla="*/ 0 w 224658"/>
                <a:gd name="connsiteY3" fmla="*/ 18709 h 18709"/>
              </a:gdLst>
              <a:ahLst/>
              <a:cxnLst>
                <a:cxn ang="0">
                  <a:pos x="connsiteX0" y="connsiteY0"/>
                </a:cxn>
                <a:cxn ang="0">
                  <a:pos x="connsiteX1" y="connsiteY1"/>
                </a:cxn>
                <a:cxn ang="0">
                  <a:pos x="connsiteX2" y="connsiteY2"/>
                </a:cxn>
                <a:cxn ang="0">
                  <a:pos x="connsiteX3" y="connsiteY3"/>
                </a:cxn>
              </a:cxnLst>
              <a:rect l="l" t="t" r="r" b="b"/>
              <a:pathLst>
                <a:path w="224658" h="18709">
                  <a:moveTo>
                    <a:pt x="0" y="0"/>
                  </a:moveTo>
                  <a:lnTo>
                    <a:pt x="224659" y="0"/>
                  </a:lnTo>
                  <a:lnTo>
                    <a:pt x="224659" y="18709"/>
                  </a:lnTo>
                  <a:lnTo>
                    <a:pt x="0" y="18709"/>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9249D2D7-D6BC-403B-8122-3C776EA56EA3}"/>
                </a:ext>
              </a:extLst>
            </p:cNvPr>
            <p:cNvSpPr/>
            <p:nvPr/>
          </p:nvSpPr>
          <p:spPr>
            <a:xfrm>
              <a:off x="9661317" y="3730907"/>
              <a:ext cx="224658" cy="18709"/>
            </a:xfrm>
            <a:custGeom>
              <a:avLst/>
              <a:gdLst>
                <a:gd name="connsiteX0" fmla="*/ 0 w 224658"/>
                <a:gd name="connsiteY0" fmla="*/ 0 h 18709"/>
                <a:gd name="connsiteX1" fmla="*/ 224659 w 224658"/>
                <a:gd name="connsiteY1" fmla="*/ 0 h 18709"/>
                <a:gd name="connsiteX2" fmla="*/ 224659 w 224658"/>
                <a:gd name="connsiteY2" fmla="*/ 18709 h 18709"/>
                <a:gd name="connsiteX3" fmla="*/ 0 w 224658"/>
                <a:gd name="connsiteY3" fmla="*/ 18709 h 18709"/>
              </a:gdLst>
              <a:ahLst/>
              <a:cxnLst>
                <a:cxn ang="0">
                  <a:pos x="connsiteX0" y="connsiteY0"/>
                </a:cxn>
                <a:cxn ang="0">
                  <a:pos x="connsiteX1" y="connsiteY1"/>
                </a:cxn>
                <a:cxn ang="0">
                  <a:pos x="connsiteX2" y="connsiteY2"/>
                </a:cxn>
                <a:cxn ang="0">
                  <a:pos x="connsiteX3" y="connsiteY3"/>
                </a:cxn>
              </a:cxnLst>
              <a:rect l="l" t="t" r="r" b="b"/>
              <a:pathLst>
                <a:path w="224658" h="18709">
                  <a:moveTo>
                    <a:pt x="0" y="0"/>
                  </a:moveTo>
                  <a:lnTo>
                    <a:pt x="224659" y="0"/>
                  </a:lnTo>
                  <a:lnTo>
                    <a:pt x="224659" y="18709"/>
                  </a:lnTo>
                  <a:lnTo>
                    <a:pt x="0" y="18709"/>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0327D95-040A-4DFE-8DF7-A04CBF16BA21}"/>
                </a:ext>
              </a:extLst>
            </p:cNvPr>
            <p:cNvSpPr/>
            <p:nvPr/>
          </p:nvSpPr>
          <p:spPr>
            <a:xfrm>
              <a:off x="9661317" y="3768362"/>
              <a:ext cx="224658" cy="18709"/>
            </a:xfrm>
            <a:custGeom>
              <a:avLst/>
              <a:gdLst>
                <a:gd name="connsiteX0" fmla="*/ 0 w 224658"/>
                <a:gd name="connsiteY0" fmla="*/ 0 h 18709"/>
                <a:gd name="connsiteX1" fmla="*/ 224659 w 224658"/>
                <a:gd name="connsiteY1" fmla="*/ 0 h 18709"/>
                <a:gd name="connsiteX2" fmla="*/ 224659 w 224658"/>
                <a:gd name="connsiteY2" fmla="*/ 18709 h 18709"/>
                <a:gd name="connsiteX3" fmla="*/ 0 w 224658"/>
                <a:gd name="connsiteY3" fmla="*/ 18709 h 18709"/>
              </a:gdLst>
              <a:ahLst/>
              <a:cxnLst>
                <a:cxn ang="0">
                  <a:pos x="connsiteX0" y="connsiteY0"/>
                </a:cxn>
                <a:cxn ang="0">
                  <a:pos x="connsiteX1" y="connsiteY1"/>
                </a:cxn>
                <a:cxn ang="0">
                  <a:pos x="connsiteX2" y="connsiteY2"/>
                </a:cxn>
                <a:cxn ang="0">
                  <a:pos x="connsiteX3" y="connsiteY3"/>
                </a:cxn>
              </a:cxnLst>
              <a:rect l="l" t="t" r="r" b="b"/>
              <a:pathLst>
                <a:path w="224658" h="18709">
                  <a:moveTo>
                    <a:pt x="0" y="0"/>
                  </a:moveTo>
                  <a:lnTo>
                    <a:pt x="224659" y="0"/>
                  </a:lnTo>
                  <a:lnTo>
                    <a:pt x="224659" y="18709"/>
                  </a:lnTo>
                  <a:lnTo>
                    <a:pt x="0" y="18709"/>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3B28F2C-6D8B-4C67-B9E8-721DCF7D63F1}"/>
                </a:ext>
              </a:extLst>
            </p:cNvPr>
            <p:cNvSpPr/>
            <p:nvPr/>
          </p:nvSpPr>
          <p:spPr>
            <a:xfrm>
              <a:off x="9661317" y="3805817"/>
              <a:ext cx="224658" cy="18709"/>
            </a:xfrm>
            <a:custGeom>
              <a:avLst/>
              <a:gdLst>
                <a:gd name="connsiteX0" fmla="*/ 0 w 224658"/>
                <a:gd name="connsiteY0" fmla="*/ 0 h 18709"/>
                <a:gd name="connsiteX1" fmla="*/ 224659 w 224658"/>
                <a:gd name="connsiteY1" fmla="*/ 0 h 18709"/>
                <a:gd name="connsiteX2" fmla="*/ 224659 w 224658"/>
                <a:gd name="connsiteY2" fmla="*/ 18709 h 18709"/>
                <a:gd name="connsiteX3" fmla="*/ 0 w 224658"/>
                <a:gd name="connsiteY3" fmla="*/ 18709 h 18709"/>
              </a:gdLst>
              <a:ahLst/>
              <a:cxnLst>
                <a:cxn ang="0">
                  <a:pos x="connsiteX0" y="connsiteY0"/>
                </a:cxn>
                <a:cxn ang="0">
                  <a:pos x="connsiteX1" y="connsiteY1"/>
                </a:cxn>
                <a:cxn ang="0">
                  <a:pos x="connsiteX2" y="connsiteY2"/>
                </a:cxn>
                <a:cxn ang="0">
                  <a:pos x="connsiteX3" y="connsiteY3"/>
                </a:cxn>
              </a:cxnLst>
              <a:rect l="l" t="t" r="r" b="b"/>
              <a:pathLst>
                <a:path w="224658" h="18709">
                  <a:moveTo>
                    <a:pt x="0" y="0"/>
                  </a:moveTo>
                  <a:lnTo>
                    <a:pt x="224659" y="0"/>
                  </a:lnTo>
                  <a:lnTo>
                    <a:pt x="224659" y="18709"/>
                  </a:lnTo>
                  <a:lnTo>
                    <a:pt x="0" y="18709"/>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66967CAA-B680-4BA5-9B5E-B44946B4E3D7}"/>
                </a:ext>
              </a:extLst>
            </p:cNvPr>
            <p:cNvSpPr/>
            <p:nvPr/>
          </p:nvSpPr>
          <p:spPr>
            <a:xfrm>
              <a:off x="9736229" y="3815154"/>
              <a:ext cx="74873" cy="46828"/>
            </a:xfrm>
            <a:custGeom>
              <a:avLst/>
              <a:gdLst>
                <a:gd name="connsiteX0" fmla="*/ 74874 w 74873"/>
                <a:gd name="connsiteY0" fmla="*/ 46828 h 46828"/>
                <a:gd name="connsiteX1" fmla="*/ 0 w 74873"/>
                <a:gd name="connsiteY1" fmla="*/ 46828 h 46828"/>
                <a:gd name="connsiteX2" fmla="*/ 0 w 74873"/>
                <a:gd name="connsiteY2" fmla="*/ 0 h 46828"/>
                <a:gd name="connsiteX3" fmla="*/ 18709 w 74873"/>
                <a:gd name="connsiteY3" fmla="*/ 0 h 46828"/>
                <a:gd name="connsiteX4" fmla="*/ 18709 w 74873"/>
                <a:gd name="connsiteY4" fmla="*/ 28082 h 46828"/>
                <a:gd name="connsiteX5" fmla="*/ 56164 w 74873"/>
                <a:gd name="connsiteY5" fmla="*/ 28082 h 46828"/>
                <a:gd name="connsiteX6" fmla="*/ 56164 w 74873"/>
                <a:gd name="connsiteY6" fmla="*/ 0 h 46828"/>
                <a:gd name="connsiteX7" fmla="*/ 74874 w 74873"/>
                <a:gd name="connsiteY7" fmla="*/ 0 h 46828"/>
                <a:gd name="connsiteX8" fmla="*/ 74874 w 74873"/>
                <a:gd name="connsiteY8" fmla="*/ 46828 h 4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73" h="46828">
                  <a:moveTo>
                    <a:pt x="74874" y="46828"/>
                  </a:moveTo>
                  <a:lnTo>
                    <a:pt x="0" y="46828"/>
                  </a:lnTo>
                  <a:lnTo>
                    <a:pt x="0" y="0"/>
                  </a:lnTo>
                  <a:lnTo>
                    <a:pt x="18709" y="0"/>
                  </a:lnTo>
                  <a:lnTo>
                    <a:pt x="18709" y="28082"/>
                  </a:lnTo>
                  <a:lnTo>
                    <a:pt x="56164" y="28082"/>
                  </a:lnTo>
                  <a:lnTo>
                    <a:pt x="56164" y="0"/>
                  </a:lnTo>
                  <a:lnTo>
                    <a:pt x="74874" y="0"/>
                  </a:lnTo>
                  <a:lnTo>
                    <a:pt x="74874" y="46828"/>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53B9809E-9DFE-43F6-9FA5-764460DC3146}"/>
                </a:ext>
              </a:extLst>
            </p:cNvPr>
            <p:cNvSpPr/>
            <p:nvPr/>
          </p:nvSpPr>
          <p:spPr>
            <a:xfrm>
              <a:off x="9586444" y="3265434"/>
              <a:ext cx="374443" cy="549756"/>
            </a:xfrm>
            <a:custGeom>
              <a:avLst/>
              <a:gdLst>
                <a:gd name="connsiteX0" fmla="*/ 280823 w 374443"/>
                <a:gd name="connsiteY0" fmla="*/ 549720 h 549756"/>
                <a:gd name="connsiteX1" fmla="*/ 262113 w 374443"/>
                <a:gd name="connsiteY1" fmla="*/ 549720 h 549756"/>
                <a:gd name="connsiteX2" fmla="*/ 262113 w 374443"/>
                <a:gd name="connsiteY2" fmla="*/ 338221 h 549756"/>
                <a:gd name="connsiteX3" fmla="*/ 267039 w 374443"/>
                <a:gd name="connsiteY3" fmla="*/ 335575 h 549756"/>
                <a:gd name="connsiteX4" fmla="*/ 355733 w 374443"/>
                <a:gd name="connsiteY4" fmla="*/ 184872 h 549756"/>
                <a:gd name="connsiteX5" fmla="*/ 184741 w 374443"/>
                <a:gd name="connsiteY5" fmla="*/ 18849 h 549756"/>
                <a:gd name="connsiteX6" fmla="*/ 18709 w 374443"/>
                <a:gd name="connsiteY6" fmla="*/ 184872 h 549756"/>
                <a:gd name="connsiteX7" fmla="*/ 107404 w 374443"/>
                <a:gd name="connsiteY7" fmla="*/ 335575 h 549756"/>
                <a:gd name="connsiteX8" fmla="*/ 112329 w 374443"/>
                <a:gd name="connsiteY8" fmla="*/ 338221 h 549756"/>
                <a:gd name="connsiteX9" fmla="*/ 112329 w 374443"/>
                <a:gd name="connsiteY9" fmla="*/ 549757 h 549756"/>
                <a:gd name="connsiteX10" fmla="*/ 93620 w 374443"/>
                <a:gd name="connsiteY10" fmla="*/ 549757 h 549756"/>
                <a:gd name="connsiteX11" fmla="*/ 93620 w 374443"/>
                <a:gd name="connsiteY11" fmla="*/ 349249 h 549756"/>
                <a:gd name="connsiteX12" fmla="*/ 0 w 374443"/>
                <a:gd name="connsiteY12" fmla="*/ 184615 h 549756"/>
                <a:gd name="connsiteX13" fmla="*/ 189850 w 374443"/>
                <a:gd name="connsiteY13" fmla="*/ 19 h 549756"/>
                <a:gd name="connsiteX14" fmla="*/ 374443 w 374443"/>
                <a:gd name="connsiteY14" fmla="*/ 184615 h 549756"/>
                <a:gd name="connsiteX15" fmla="*/ 280823 w 374443"/>
                <a:gd name="connsiteY15" fmla="*/ 349249 h 54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443" h="549756">
                  <a:moveTo>
                    <a:pt x="280823" y="549720"/>
                  </a:moveTo>
                  <a:lnTo>
                    <a:pt x="262113" y="549720"/>
                  </a:lnTo>
                  <a:lnTo>
                    <a:pt x="262113" y="338221"/>
                  </a:lnTo>
                  <a:lnTo>
                    <a:pt x="267039" y="335575"/>
                  </a:lnTo>
                  <a:cubicBezTo>
                    <a:pt x="320888" y="306574"/>
                    <a:pt x="355733" y="247359"/>
                    <a:pt x="355733" y="184872"/>
                  </a:cubicBezTo>
                  <a:cubicBezTo>
                    <a:pt x="354374" y="91808"/>
                    <a:pt x="277809" y="17475"/>
                    <a:pt x="184741" y="18849"/>
                  </a:cubicBezTo>
                  <a:cubicBezTo>
                    <a:pt x="93620" y="20194"/>
                    <a:pt x="20069" y="93745"/>
                    <a:pt x="18709" y="184872"/>
                  </a:cubicBezTo>
                  <a:cubicBezTo>
                    <a:pt x="18709" y="247653"/>
                    <a:pt x="53518" y="306905"/>
                    <a:pt x="107404" y="335575"/>
                  </a:cubicBezTo>
                  <a:lnTo>
                    <a:pt x="112329" y="338221"/>
                  </a:lnTo>
                  <a:lnTo>
                    <a:pt x="112329" y="549757"/>
                  </a:lnTo>
                  <a:lnTo>
                    <a:pt x="93620" y="549757"/>
                  </a:lnTo>
                  <a:lnTo>
                    <a:pt x="93620" y="349249"/>
                  </a:lnTo>
                  <a:cubicBezTo>
                    <a:pt x="36573" y="316167"/>
                    <a:pt x="0" y="252284"/>
                    <a:pt x="0" y="184615"/>
                  </a:cubicBezTo>
                  <a:cubicBezTo>
                    <a:pt x="1433" y="81214"/>
                    <a:pt x="86453" y="-1430"/>
                    <a:pt x="189850" y="19"/>
                  </a:cubicBezTo>
                  <a:cubicBezTo>
                    <a:pt x="291189" y="1438"/>
                    <a:pt x="373010" y="83258"/>
                    <a:pt x="374443" y="184615"/>
                  </a:cubicBezTo>
                  <a:cubicBezTo>
                    <a:pt x="374333" y="252133"/>
                    <a:pt x="338789" y="314642"/>
                    <a:pt x="280823" y="349249"/>
                  </a:cubicBez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183A77B1-2AC6-4DA0-ACB3-B953DF472C41}"/>
                </a:ext>
              </a:extLst>
            </p:cNvPr>
            <p:cNvSpPr/>
            <p:nvPr/>
          </p:nvSpPr>
          <p:spPr>
            <a:xfrm>
              <a:off x="9736228" y="3609242"/>
              <a:ext cx="18709" cy="93619"/>
            </a:xfrm>
            <a:custGeom>
              <a:avLst/>
              <a:gdLst>
                <a:gd name="connsiteX0" fmla="*/ 0 w 18709"/>
                <a:gd name="connsiteY0" fmla="*/ 0 h 93619"/>
                <a:gd name="connsiteX1" fmla="*/ 18710 w 18709"/>
                <a:gd name="connsiteY1" fmla="*/ 0 h 93619"/>
                <a:gd name="connsiteX2" fmla="*/ 18710 w 18709"/>
                <a:gd name="connsiteY2" fmla="*/ 93619 h 93619"/>
                <a:gd name="connsiteX3" fmla="*/ 0 w 18709"/>
                <a:gd name="connsiteY3" fmla="*/ 93619 h 93619"/>
              </a:gdLst>
              <a:ahLst/>
              <a:cxnLst>
                <a:cxn ang="0">
                  <a:pos x="connsiteX0" y="connsiteY0"/>
                </a:cxn>
                <a:cxn ang="0">
                  <a:pos x="connsiteX1" y="connsiteY1"/>
                </a:cxn>
                <a:cxn ang="0">
                  <a:pos x="connsiteX2" y="connsiteY2"/>
                </a:cxn>
                <a:cxn ang="0">
                  <a:pos x="connsiteX3" y="connsiteY3"/>
                </a:cxn>
              </a:cxnLst>
              <a:rect l="l" t="t" r="r" b="b"/>
              <a:pathLst>
                <a:path w="18709" h="93619">
                  <a:moveTo>
                    <a:pt x="0" y="0"/>
                  </a:moveTo>
                  <a:lnTo>
                    <a:pt x="18710" y="0"/>
                  </a:lnTo>
                  <a:lnTo>
                    <a:pt x="18710" y="93619"/>
                  </a:lnTo>
                  <a:lnTo>
                    <a:pt x="0" y="93619"/>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A09E9034-7213-4141-9194-E47DB0C6C2AD}"/>
                </a:ext>
              </a:extLst>
            </p:cNvPr>
            <p:cNvSpPr/>
            <p:nvPr/>
          </p:nvSpPr>
          <p:spPr>
            <a:xfrm>
              <a:off x="9792393" y="3609242"/>
              <a:ext cx="18709" cy="93619"/>
            </a:xfrm>
            <a:custGeom>
              <a:avLst/>
              <a:gdLst>
                <a:gd name="connsiteX0" fmla="*/ 0 w 18709"/>
                <a:gd name="connsiteY0" fmla="*/ 0 h 93619"/>
                <a:gd name="connsiteX1" fmla="*/ 18709 w 18709"/>
                <a:gd name="connsiteY1" fmla="*/ 0 h 93619"/>
                <a:gd name="connsiteX2" fmla="*/ 18709 w 18709"/>
                <a:gd name="connsiteY2" fmla="*/ 93619 h 93619"/>
                <a:gd name="connsiteX3" fmla="*/ 0 w 18709"/>
                <a:gd name="connsiteY3" fmla="*/ 93619 h 93619"/>
              </a:gdLst>
              <a:ahLst/>
              <a:cxnLst>
                <a:cxn ang="0">
                  <a:pos x="connsiteX0" y="connsiteY0"/>
                </a:cxn>
                <a:cxn ang="0">
                  <a:pos x="connsiteX1" y="connsiteY1"/>
                </a:cxn>
                <a:cxn ang="0">
                  <a:pos x="connsiteX2" y="connsiteY2"/>
                </a:cxn>
                <a:cxn ang="0">
                  <a:pos x="connsiteX3" y="connsiteY3"/>
                </a:cxn>
              </a:cxnLst>
              <a:rect l="l" t="t" r="r" b="b"/>
              <a:pathLst>
                <a:path w="18709" h="93619">
                  <a:moveTo>
                    <a:pt x="0" y="0"/>
                  </a:moveTo>
                  <a:lnTo>
                    <a:pt x="18709" y="0"/>
                  </a:lnTo>
                  <a:lnTo>
                    <a:pt x="18709" y="93619"/>
                  </a:lnTo>
                  <a:lnTo>
                    <a:pt x="0" y="93619"/>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137E0CB9-B065-4EC3-8CAE-4927B232F707}"/>
                </a:ext>
              </a:extLst>
            </p:cNvPr>
            <p:cNvSpPr/>
            <p:nvPr/>
          </p:nvSpPr>
          <p:spPr>
            <a:xfrm>
              <a:off x="9710866" y="3406014"/>
              <a:ext cx="125562" cy="91046"/>
            </a:xfrm>
            <a:custGeom>
              <a:avLst/>
              <a:gdLst>
                <a:gd name="connsiteX0" fmla="*/ 44072 w 125562"/>
                <a:gd name="connsiteY0" fmla="*/ 91046 h 91046"/>
                <a:gd name="connsiteX1" fmla="*/ 37455 w 125562"/>
                <a:gd name="connsiteY1" fmla="*/ 88327 h 91046"/>
                <a:gd name="connsiteX2" fmla="*/ 0 w 125562"/>
                <a:gd name="connsiteY2" fmla="*/ 50614 h 91046"/>
                <a:gd name="connsiteX3" fmla="*/ 13233 w 125562"/>
                <a:gd name="connsiteY3" fmla="*/ 37382 h 91046"/>
                <a:gd name="connsiteX4" fmla="*/ 44072 w 125562"/>
                <a:gd name="connsiteY4" fmla="*/ 68221 h 91046"/>
                <a:gd name="connsiteX5" fmla="*/ 112293 w 125562"/>
                <a:gd name="connsiteY5" fmla="*/ 0 h 91046"/>
                <a:gd name="connsiteX6" fmla="*/ 125562 w 125562"/>
                <a:gd name="connsiteY6" fmla="*/ 13232 h 91046"/>
                <a:gd name="connsiteX7" fmla="*/ 50651 w 125562"/>
                <a:gd name="connsiteY7" fmla="*/ 88143 h 91046"/>
                <a:gd name="connsiteX8" fmla="*/ 44072 w 125562"/>
                <a:gd name="connsiteY8" fmla="*/ 91046 h 9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62" h="91046">
                  <a:moveTo>
                    <a:pt x="44072" y="91046"/>
                  </a:moveTo>
                  <a:cubicBezTo>
                    <a:pt x="41609" y="91057"/>
                    <a:pt x="39220" y="90080"/>
                    <a:pt x="37455" y="88327"/>
                  </a:cubicBezTo>
                  <a:lnTo>
                    <a:pt x="0" y="50614"/>
                  </a:lnTo>
                  <a:lnTo>
                    <a:pt x="13233" y="37382"/>
                  </a:lnTo>
                  <a:lnTo>
                    <a:pt x="44072" y="68221"/>
                  </a:lnTo>
                  <a:lnTo>
                    <a:pt x="112293" y="0"/>
                  </a:lnTo>
                  <a:lnTo>
                    <a:pt x="125562" y="13232"/>
                  </a:lnTo>
                  <a:lnTo>
                    <a:pt x="50651" y="88143"/>
                  </a:lnTo>
                  <a:cubicBezTo>
                    <a:pt x="48924" y="89955"/>
                    <a:pt x="46572" y="90999"/>
                    <a:pt x="44072" y="91046"/>
                  </a:cubicBezTo>
                  <a:close/>
                </a:path>
              </a:pathLst>
            </a:custGeom>
            <a:solidFill>
              <a:srgbClr val="D3D755"/>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A3F7624B-09A8-4308-8DF0-718E0CD6E963}"/>
                </a:ext>
              </a:extLst>
            </p:cNvPr>
            <p:cNvSpPr/>
            <p:nvPr/>
          </p:nvSpPr>
          <p:spPr>
            <a:xfrm>
              <a:off x="9661354" y="3337757"/>
              <a:ext cx="224659" cy="224657"/>
            </a:xfrm>
            <a:custGeom>
              <a:avLst/>
              <a:gdLst>
                <a:gd name="connsiteX0" fmla="*/ 112293 w 224659"/>
                <a:gd name="connsiteY0" fmla="*/ 224657 h 224657"/>
                <a:gd name="connsiteX1" fmla="*/ 0 w 224659"/>
                <a:gd name="connsiteY1" fmla="*/ 112292 h 224657"/>
                <a:gd name="connsiteX2" fmla="*/ 112366 w 224659"/>
                <a:gd name="connsiteY2" fmla="*/ 0 h 224657"/>
                <a:gd name="connsiteX3" fmla="*/ 224659 w 224659"/>
                <a:gd name="connsiteY3" fmla="*/ 112329 h 224657"/>
                <a:gd name="connsiteX4" fmla="*/ 112293 w 224659"/>
                <a:gd name="connsiteY4" fmla="*/ 224657 h 224657"/>
                <a:gd name="connsiteX5" fmla="*/ 112293 w 224659"/>
                <a:gd name="connsiteY5" fmla="*/ 18819 h 224657"/>
                <a:gd name="connsiteX6" fmla="*/ 18673 w 224659"/>
                <a:gd name="connsiteY6" fmla="*/ 112439 h 224657"/>
                <a:gd name="connsiteX7" fmla="*/ 112293 w 224659"/>
                <a:gd name="connsiteY7" fmla="*/ 206058 h 224657"/>
                <a:gd name="connsiteX8" fmla="*/ 205913 w 224659"/>
                <a:gd name="connsiteY8" fmla="*/ 112439 h 224657"/>
                <a:gd name="connsiteX9" fmla="*/ 205913 w 224659"/>
                <a:gd name="connsiteY9" fmla="*/ 112329 h 224657"/>
                <a:gd name="connsiteX10" fmla="*/ 112293 w 224659"/>
                <a:gd name="connsiteY10" fmla="*/ 18709 h 22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659" h="224657">
                  <a:moveTo>
                    <a:pt x="112293" y="224657"/>
                  </a:moveTo>
                  <a:cubicBezTo>
                    <a:pt x="50247" y="224635"/>
                    <a:pt x="-37" y="174330"/>
                    <a:pt x="0" y="112292"/>
                  </a:cubicBezTo>
                  <a:cubicBezTo>
                    <a:pt x="37" y="50254"/>
                    <a:pt x="50320" y="-22"/>
                    <a:pt x="112366" y="0"/>
                  </a:cubicBezTo>
                  <a:cubicBezTo>
                    <a:pt x="174375" y="22"/>
                    <a:pt x="224659" y="50305"/>
                    <a:pt x="224659" y="112329"/>
                  </a:cubicBezTo>
                  <a:cubicBezTo>
                    <a:pt x="224586" y="174348"/>
                    <a:pt x="174301" y="224595"/>
                    <a:pt x="112293" y="224657"/>
                  </a:cubicBezTo>
                  <a:close/>
                  <a:moveTo>
                    <a:pt x="112293" y="18819"/>
                  </a:moveTo>
                  <a:cubicBezTo>
                    <a:pt x="60575" y="18819"/>
                    <a:pt x="18673" y="60733"/>
                    <a:pt x="18673" y="112439"/>
                  </a:cubicBezTo>
                  <a:cubicBezTo>
                    <a:pt x="18673" y="164145"/>
                    <a:pt x="60575" y="206058"/>
                    <a:pt x="112293" y="206058"/>
                  </a:cubicBezTo>
                  <a:cubicBezTo>
                    <a:pt x="164010" y="206058"/>
                    <a:pt x="205913" y="164145"/>
                    <a:pt x="205913" y="112439"/>
                  </a:cubicBezTo>
                  <a:cubicBezTo>
                    <a:pt x="205913" y="112402"/>
                    <a:pt x="205913" y="112366"/>
                    <a:pt x="205913" y="112329"/>
                  </a:cubicBezTo>
                  <a:cubicBezTo>
                    <a:pt x="205839" y="60649"/>
                    <a:pt x="163973" y="18772"/>
                    <a:pt x="112293" y="18709"/>
                  </a:cubicBezTo>
                  <a:close/>
                </a:path>
              </a:pathLst>
            </a:custGeom>
            <a:solidFill>
              <a:srgbClr val="D3D755"/>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sp>
        <p:nvSpPr>
          <p:cNvPr id="166" name="Freeform: Shape 165">
            <a:extLst>
              <a:ext uri="{FF2B5EF4-FFF2-40B4-BE49-F238E27FC236}">
                <a16:creationId xmlns:a16="http://schemas.microsoft.com/office/drawing/2014/main" id="{2904AB5C-9340-45C2-83B6-B0149F54F036}"/>
              </a:ext>
            </a:extLst>
          </p:cNvPr>
          <p:cNvSpPr/>
          <p:nvPr/>
        </p:nvSpPr>
        <p:spPr>
          <a:xfrm>
            <a:off x="1770875" y="3000121"/>
            <a:ext cx="664713" cy="498421"/>
          </a:xfrm>
          <a:custGeom>
            <a:avLst/>
            <a:gdLst>
              <a:gd name="connsiteX0" fmla="*/ 623178 w 664713"/>
              <a:gd name="connsiteY0" fmla="*/ 498422 h 498421"/>
              <a:gd name="connsiteX1" fmla="*/ 41535 w 664713"/>
              <a:gd name="connsiteY1" fmla="*/ 498422 h 498421"/>
              <a:gd name="connsiteX2" fmla="*/ 0 w 664713"/>
              <a:gd name="connsiteY2" fmla="*/ 456887 h 498421"/>
              <a:gd name="connsiteX3" fmla="*/ 0 w 664713"/>
              <a:gd name="connsiteY3" fmla="*/ 41535 h 498421"/>
              <a:gd name="connsiteX4" fmla="*/ 41535 w 664713"/>
              <a:gd name="connsiteY4" fmla="*/ 0 h 498421"/>
              <a:gd name="connsiteX5" fmla="*/ 623178 w 664713"/>
              <a:gd name="connsiteY5" fmla="*/ 0 h 498421"/>
              <a:gd name="connsiteX6" fmla="*/ 664714 w 664713"/>
              <a:gd name="connsiteY6" fmla="*/ 41535 h 498421"/>
              <a:gd name="connsiteX7" fmla="*/ 664714 w 664713"/>
              <a:gd name="connsiteY7" fmla="*/ 456887 h 498421"/>
              <a:gd name="connsiteX8" fmla="*/ 623178 w 664713"/>
              <a:gd name="connsiteY8" fmla="*/ 498422 h 498421"/>
              <a:gd name="connsiteX9" fmla="*/ 41535 w 664713"/>
              <a:gd name="connsiteY9" fmla="*/ 20584 h 498421"/>
              <a:gd name="connsiteX10" fmla="*/ 20915 w 664713"/>
              <a:gd name="connsiteY10" fmla="*/ 41425 h 498421"/>
              <a:gd name="connsiteX11" fmla="*/ 20915 w 664713"/>
              <a:gd name="connsiteY11" fmla="*/ 456776 h 498421"/>
              <a:gd name="connsiteX12" fmla="*/ 41682 w 664713"/>
              <a:gd name="connsiteY12" fmla="*/ 477544 h 498421"/>
              <a:gd name="connsiteX13" fmla="*/ 623178 w 664713"/>
              <a:gd name="connsiteY13" fmla="*/ 477544 h 498421"/>
              <a:gd name="connsiteX14" fmla="*/ 643946 w 664713"/>
              <a:gd name="connsiteY14" fmla="*/ 456776 h 498421"/>
              <a:gd name="connsiteX15" fmla="*/ 643946 w 664713"/>
              <a:gd name="connsiteY15" fmla="*/ 41425 h 498421"/>
              <a:gd name="connsiteX16" fmla="*/ 623178 w 664713"/>
              <a:gd name="connsiteY16" fmla="*/ 20657 h 49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4713" h="498421">
                <a:moveTo>
                  <a:pt x="623178" y="498422"/>
                </a:moveTo>
                <a:lnTo>
                  <a:pt x="41535" y="498422"/>
                </a:lnTo>
                <a:cubicBezTo>
                  <a:pt x="18605" y="498400"/>
                  <a:pt x="20" y="479819"/>
                  <a:pt x="0" y="456887"/>
                </a:cubicBezTo>
                <a:lnTo>
                  <a:pt x="0" y="41535"/>
                </a:lnTo>
                <a:cubicBezTo>
                  <a:pt x="20" y="18603"/>
                  <a:pt x="18605" y="22"/>
                  <a:pt x="41535" y="0"/>
                </a:cubicBezTo>
                <a:lnTo>
                  <a:pt x="623178" y="0"/>
                </a:lnTo>
                <a:cubicBezTo>
                  <a:pt x="646111" y="22"/>
                  <a:pt x="664691" y="18603"/>
                  <a:pt x="664714" y="41535"/>
                </a:cubicBezTo>
                <a:lnTo>
                  <a:pt x="664714" y="456887"/>
                </a:lnTo>
                <a:cubicBezTo>
                  <a:pt x="664691" y="479819"/>
                  <a:pt x="646111" y="498400"/>
                  <a:pt x="623178" y="498422"/>
                </a:cubicBezTo>
                <a:close/>
                <a:moveTo>
                  <a:pt x="41535" y="20584"/>
                </a:moveTo>
                <a:cubicBezTo>
                  <a:pt x="30094" y="20665"/>
                  <a:pt x="20874" y="29982"/>
                  <a:pt x="20915" y="41425"/>
                </a:cubicBezTo>
                <a:lnTo>
                  <a:pt x="20915" y="456776"/>
                </a:lnTo>
                <a:cubicBezTo>
                  <a:pt x="20935" y="468237"/>
                  <a:pt x="30221" y="477522"/>
                  <a:pt x="41682" y="477544"/>
                </a:cubicBezTo>
                <a:lnTo>
                  <a:pt x="623178" y="477544"/>
                </a:lnTo>
                <a:cubicBezTo>
                  <a:pt x="634639" y="477522"/>
                  <a:pt x="643927" y="468237"/>
                  <a:pt x="643946" y="456776"/>
                </a:cubicBezTo>
                <a:lnTo>
                  <a:pt x="643946" y="41425"/>
                </a:lnTo>
                <a:cubicBezTo>
                  <a:pt x="643924" y="29964"/>
                  <a:pt x="634639" y="20676"/>
                  <a:pt x="623178" y="20657"/>
                </a:cubicBez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EF70BF16-3465-4D65-B0A3-D3E5A8A3F828}"/>
              </a:ext>
            </a:extLst>
          </p:cNvPr>
          <p:cNvSpPr/>
          <p:nvPr/>
        </p:nvSpPr>
        <p:spPr>
          <a:xfrm rot="20921401">
            <a:off x="2165536" y="3487118"/>
            <a:ext cx="20767" cy="105932"/>
          </a:xfrm>
          <a:custGeom>
            <a:avLst/>
            <a:gdLst>
              <a:gd name="connsiteX0" fmla="*/ 0 w 20767"/>
              <a:gd name="connsiteY0" fmla="*/ 0 h 105932"/>
              <a:gd name="connsiteX1" fmla="*/ 20768 w 20767"/>
              <a:gd name="connsiteY1" fmla="*/ 0 h 105932"/>
              <a:gd name="connsiteX2" fmla="*/ 20768 w 20767"/>
              <a:gd name="connsiteY2" fmla="*/ 105933 h 105932"/>
              <a:gd name="connsiteX3" fmla="*/ 0 w 20767"/>
              <a:gd name="connsiteY3" fmla="*/ 105933 h 105932"/>
            </a:gdLst>
            <a:ahLst/>
            <a:cxnLst>
              <a:cxn ang="0">
                <a:pos x="connsiteX0" y="connsiteY0"/>
              </a:cxn>
              <a:cxn ang="0">
                <a:pos x="connsiteX1" y="connsiteY1"/>
              </a:cxn>
              <a:cxn ang="0">
                <a:pos x="connsiteX2" y="connsiteY2"/>
              </a:cxn>
              <a:cxn ang="0">
                <a:pos x="connsiteX3" y="connsiteY3"/>
              </a:cxn>
            </a:cxnLst>
            <a:rect l="l" t="t" r="r" b="b"/>
            <a:pathLst>
              <a:path w="20767" h="105932">
                <a:moveTo>
                  <a:pt x="0" y="0"/>
                </a:moveTo>
                <a:lnTo>
                  <a:pt x="20768" y="0"/>
                </a:lnTo>
                <a:lnTo>
                  <a:pt x="20768" y="105933"/>
                </a:lnTo>
                <a:lnTo>
                  <a:pt x="0" y="105933"/>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DC61D229-AD1A-4EAD-AEA1-363E91049729}"/>
              </a:ext>
            </a:extLst>
          </p:cNvPr>
          <p:cNvSpPr/>
          <p:nvPr/>
        </p:nvSpPr>
        <p:spPr>
          <a:xfrm rot="16879199">
            <a:off x="1977570" y="3529663"/>
            <a:ext cx="105933" cy="20767"/>
          </a:xfrm>
          <a:custGeom>
            <a:avLst/>
            <a:gdLst>
              <a:gd name="connsiteX0" fmla="*/ 0 w 105933"/>
              <a:gd name="connsiteY0" fmla="*/ 0 h 20767"/>
              <a:gd name="connsiteX1" fmla="*/ 105934 w 105933"/>
              <a:gd name="connsiteY1" fmla="*/ 0 h 20767"/>
              <a:gd name="connsiteX2" fmla="*/ 105934 w 105933"/>
              <a:gd name="connsiteY2" fmla="*/ 20768 h 20767"/>
              <a:gd name="connsiteX3" fmla="*/ 0 w 105933"/>
              <a:gd name="connsiteY3" fmla="*/ 20768 h 20767"/>
            </a:gdLst>
            <a:ahLst/>
            <a:cxnLst>
              <a:cxn ang="0">
                <a:pos x="connsiteX0" y="connsiteY0"/>
              </a:cxn>
              <a:cxn ang="0">
                <a:pos x="connsiteX1" y="connsiteY1"/>
              </a:cxn>
              <a:cxn ang="0">
                <a:pos x="connsiteX2" y="connsiteY2"/>
              </a:cxn>
              <a:cxn ang="0">
                <a:pos x="connsiteX3" y="connsiteY3"/>
              </a:cxn>
            </a:cxnLst>
            <a:rect l="l" t="t" r="r" b="b"/>
            <a:pathLst>
              <a:path w="105933" h="20767">
                <a:moveTo>
                  <a:pt x="0" y="0"/>
                </a:moveTo>
                <a:lnTo>
                  <a:pt x="105934" y="0"/>
                </a:lnTo>
                <a:lnTo>
                  <a:pt x="105934" y="20768"/>
                </a:lnTo>
                <a:lnTo>
                  <a:pt x="0" y="20768"/>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BE1A8F36-216B-4BCC-8858-C4D7E624788F}"/>
              </a:ext>
            </a:extLst>
          </p:cNvPr>
          <p:cNvSpPr/>
          <p:nvPr/>
        </p:nvSpPr>
        <p:spPr>
          <a:xfrm>
            <a:off x="1968224" y="3581614"/>
            <a:ext cx="270053" cy="20767"/>
          </a:xfrm>
          <a:custGeom>
            <a:avLst/>
            <a:gdLst>
              <a:gd name="connsiteX0" fmla="*/ 0 w 270053"/>
              <a:gd name="connsiteY0" fmla="*/ 0 h 20767"/>
              <a:gd name="connsiteX1" fmla="*/ 270054 w 270053"/>
              <a:gd name="connsiteY1" fmla="*/ 0 h 20767"/>
              <a:gd name="connsiteX2" fmla="*/ 270054 w 270053"/>
              <a:gd name="connsiteY2" fmla="*/ 20768 h 20767"/>
              <a:gd name="connsiteX3" fmla="*/ 0 w 270053"/>
              <a:gd name="connsiteY3" fmla="*/ 20768 h 20767"/>
            </a:gdLst>
            <a:ahLst/>
            <a:cxnLst>
              <a:cxn ang="0">
                <a:pos x="connsiteX0" y="connsiteY0"/>
              </a:cxn>
              <a:cxn ang="0">
                <a:pos x="connsiteX1" y="connsiteY1"/>
              </a:cxn>
              <a:cxn ang="0">
                <a:pos x="connsiteX2" y="connsiteY2"/>
              </a:cxn>
              <a:cxn ang="0">
                <a:pos x="connsiteX3" y="connsiteY3"/>
              </a:cxn>
            </a:cxnLst>
            <a:rect l="l" t="t" r="r" b="b"/>
            <a:pathLst>
              <a:path w="270053" h="20767">
                <a:moveTo>
                  <a:pt x="0" y="0"/>
                </a:moveTo>
                <a:lnTo>
                  <a:pt x="270054" y="0"/>
                </a:lnTo>
                <a:lnTo>
                  <a:pt x="270054" y="20768"/>
                </a:lnTo>
                <a:lnTo>
                  <a:pt x="0" y="20768"/>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3C48AC2E-986C-4E79-A037-CB1431293F99}"/>
              </a:ext>
            </a:extLst>
          </p:cNvPr>
          <p:cNvSpPr/>
          <p:nvPr/>
        </p:nvSpPr>
        <p:spPr>
          <a:xfrm>
            <a:off x="2092830" y="3436204"/>
            <a:ext cx="20767" cy="20767"/>
          </a:xfrm>
          <a:custGeom>
            <a:avLst/>
            <a:gdLst>
              <a:gd name="connsiteX0" fmla="*/ 0 w 20767"/>
              <a:gd name="connsiteY0" fmla="*/ 0 h 20767"/>
              <a:gd name="connsiteX1" fmla="*/ 20768 w 20767"/>
              <a:gd name="connsiteY1" fmla="*/ 0 h 20767"/>
              <a:gd name="connsiteX2" fmla="*/ 20768 w 20767"/>
              <a:gd name="connsiteY2" fmla="*/ 20768 h 20767"/>
              <a:gd name="connsiteX3" fmla="*/ 0 w 20767"/>
              <a:gd name="connsiteY3" fmla="*/ 20768 h 20767"/>
            </a:gdLst>
            <a:ahLst/>
            <a:cxnLst>
              <a:cxn ang="0">
                <a:pos x="connsiteX0" y="connsiteY0"/>
              </a:cxn>
              <a:cxn ang="0">
                <a:pos x="connsiteX1" y="connsiteY1"/>
              </a:cxn>
              <a:cxn ang="0">
                <a:pos x="connsiteX2" y="connsiteY2"/>
              </a:cxn>
              <a:cxn ang="0">
                <a:pos x="connsiteX3" y="connsiteY3"/>
              </a:cxn>
            </a:cxnLst>
            <a:rect l="l" t="t" r="r" b="b"/>
            <a:pathLst>
              <a:path w="20767" h="20767">
                <a:moveTo>
                  <a:pt x="0" y="0"/>
                </a:moveTo>
                <a:lnTo>
                  <a:pt x="20768" y="0"/>
                </a:lnTo>
                <a:lnTo>
                  <a:pt x="20768" y="20768"/>
                </a:lnTo>
                <a:lnTo>
                  <a:pt x="0" y="20768"/>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701A004A-23D1-4577-BBEE-E02D00667935}"/>
              </a:ext>
            </a:extLst>
          </p:cNvPr>
          <p:cNvSpPr/>
          <p:nvPr/>
        </p:nvSpPr>
        <p:spPr>
          <a:xfrm>
            <a:off x="1812411" y="3041546"/>
            <a:ext cx="581642" cy="373889"/>
          </a:xfrm>
          <a:custGeom>
            <a:avLst/>
            <a:gdLst>
              <a:gd name="connsiteX0" fmla="*/ 581643 w 581642"/>
              <a:gd name="connsiteY0" fmla="*/ 373890 h 373889"/>
              <a:gd name="connsiteX1" fmla="*/ 0 w 581642"/>
              <a:gd name="connsiteY1" fmla="*/ 373890 h 373889"/>
              <a:gd name="connsiteX2" fmla="*/ 0 w 581642"/>
              <a:gd name="connsiteY2" fmla="*/ 0 h 373889"/>
              <a:gd name="connsiteX3" fmla="*/ 581643 w 581642"/>
              <a:gd name="connsiteY3" fmla="*/ 0 h 373889"/>
              <a:gd name="connsiteX4" fmla="*/ 20768 w 581642"/>
              <a:gd name="connsiteY4" fmla="*/ 353122 h 373889"/>
              <a:gd name="connsiteX5" fmla="*/ 560875 w 581642"/>
              <a:gd name="connsiteY5" fmla="*/ 353122 h 373889"/>
              <a:gd name="connsiteX6" fmla="*/ 560875 w 581642"/>
              <a:gd name="connsiteY6" fmla="*/ 20768 h 373889"/>
              <a:gd name="connsiteX7" fmla="*/ 20768 w 581642"/>
              <a:gd name="connsiteY7" fmla="*/ 20768 h 37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642" h="373889">
                <a:moveTo>
                  <a:pt x="581643" y="373890"/>
                </a:moveTo>
                <a:lnTo>
                  <a:pt x="0" y="373890"/>
                </a:lnTo>
                <a:lnTo>
                  <a:pt x="0" y="0"/>
                </a:lnTo>
                <a:lnTo>
                  <a:pt x="581643" y="0"/>
                </a:lnTo>
                <a:close/>
                <a:moveTo>
                  <a:pt x="20768" y="353122"/>
                </a:moveTo>
                <a:lnTo>
                  <a:pt x="560875" y="353122"/>
                </a:lnTo>
                <a:lnTo>
                  <a:pt x="560875" y="20768"/>
                </a:lnTo>
                <a:lnTo>
                  <a:pt x="20768" y="20768"/>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0101"/>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C3A2AFFB-AED5-49E5-9B36-6856F7CAAEE0}"/>
              </a:ext>
            </a:extLst>
          </p:cNvPr>
          <p:cNvSpPr/>
          <p:nvPr/>
        </p:nvSpPr>
        <p:spPr>
          <a:xfrm>
            <a:off x="2222251" y="3252310"/>
            <a:ext cx="130781" cy="130780"/>
          </a:xfrm>
          <a:custGeom>
            <a:avLst/>
            <a:gdLst>
              <a:gd name="connsiteX0" fmla="*/ 53849 w 130781"/>
              <a:gd name="connsiteY0" fmla="*/ 130781 h 130780"/>
              <a:gd name="connsiteX1" fmla="*/ 0 w 130781"/>
              <a:gd name="connsiteY1" fmla="*/ 0 h 130780"/>
              <a:gd name="connsiteX2" fmla="*/ 130781 w 130781"/>
              <a:gd name="connsiteY2" fmla="*/ 53849 h 130780"/>
              <a:gd name="connsiteX3" fmla="*/ 69434 w 130781"/>
              <a:gd name="connsiteY3" fmla="*/ 69250 h 130780"/>
              <a:gd name="connsiteX4" fmla="*/ 21834 w 130781"/>
              <a:gd name="connsiteY4" fmla="*/ 21834 h 130780"/>
              <a:gd name="connsiteX5" fmla="*/ 51239 w 130781"/>
              <a:gd name="connsiteY5" fmla="*/ 92884 h 130780"/>
              <a:gd name="connsiteX6" fmla="*/ 59583 w 130781"/>
              <a:gd name="connsiteY6" fmla="*/ 59436 h 130780"/>
              <a:gd name="connsiteX7" fmla="*/ 93032 w 130781"/>
              <a:gd name="connsiteY7" fmla="*/ 51092 h 1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781" h="130780">
                <a:moveTo>
                  <a:pt x="53849" y="130781"/>
                </a:moveTo>
                <a:lnTo>
                  <a:pt x="0" y="0"/>
                </a:lnTo>
                <a:lnTo>
                  <a:pt x="130781" y="53849"/>
                </a:lnTo>
                <a:lnTo>
                  <a:pt x="69434" y="69250"/>
                </a:lnTo>
                <a:close/>
                <a:moveTo>
                  <a:pt x="21834" y="21834"/>
                </a:moveTo>
                <a:lnTo>
                  <a:pt x="51239" y="92884"/>
                </a:lnTo>
                <a:lnTo>
                  <a:pt x="59583" y="59436"/>
                </a:lnTo>
                <a:lnTo>
                  <a:pt x="93032" y="51092"/>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4C0BA3D7-B295-4009-A5E2-456789BC5540}"/>
              </a:ext>
            </a:extLst>
          </p:cNvPr>
          <p:cNvSpPr/>
          <p:nvPr/>
        </p:nvSpPr>
        <p:spPr>
          <a:xfrm>
            <a:off x="1641087" y="3085140"/>
            <a:ext cx="337465" cy="223922"/>
          </a:xfrm>
          <a:custGeom>
            <a:avLst/>
            <a:gdLst>
              <a:gd name="connsiteX0" fmla="*/ 0 w 337465"/>
              <a:gd name="connsiteY0" fmla="*/ 0 h 223922"/>
              <a:gd name="connsiteX1" fmla="*/ 337466 w 337465"/>
              <a:gd name="connsiteY1" fmla="*/ 0 h 223922"/>
              <a:gd name="connsiteX2" fmla="*/ 337466 w 337465"/>
              <a:gd name="connsiteY2" fmla="*/ 223922 h 223922"/>
              <a:gd name="connsiteX3" fmla="*/ 0 w 337465"/>
              <a:gd name="connsiteY3" fmla="*/ 223922 h 223922"/>
            </a:gdLst>
            <a:ahLst/>
            <a:cxnLst>
              <a:cxn ang="0">
                <a:pos x="connsiteX0" y="connsiteY0"/>
              </a:cxn>
              <a:cxn ang="0">
                <a:pos x="connsiteX1" y="connsiteY1"/>
              </a:cxn>
              <a:cxn ang="0">
                <a:pos x="connsiteX2" y="connsiteY2"/>
              </a:cxn>
              <a:cxn ang="0">
                <a:pos x="connsiteX3" y="connsiteY3"/>
              </a:cxn>
            </a:cxnLst>
            <a:rect l="l" t="t" r="r" b="b"/>
            <a:pathLst>
              <a:path w="337465" h="223922">
                <a:moveTo>
                  <a:pt x="0" y="0"/>
                </a:moveTo>
                <a:lnTo>
                  <a:pt x="337466" y="0"/>
                </a:lnTo>
                <a:lnTo>
                  <a:pt x="337466" y="223922"/>
                </a:lnTo>
                <a:lnTo>
                  <a:pt x="0" y="223922"/>
                </a:ln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68F67D68-C4E5-4F96-9767-0B57F7854B23}"/>
              </a:ext>
            </a:extLst>
          </p:cNvPr>
          <p:cNvSpPr/>
          <p:nvPr/>
        </p:nvSpPr>
        <p:spPr>
          <a:xfrm>
            <a:off x="1674866" y="3107561"/>
            <a:ext cx="269906" cy="179079"/>
          </a:xfrm>
          <a:custGeom>
            <a:avLst/>
            <a:gdLst>
              <a:gd name="connsiteX0" fmla="*/ 249911 w 269906"/>
              <a:gd name="connsiteY0" fmla="*/ 0 h 179079"/>
              <a:gd name="connsiteX1" fmla="*/ 269907 w 269906"/>
              <a:gd name="connsiteY1" fmla="*/ 0 h 179079"/>
              <a:gd name="connsiteX2" fmla="*/ 269907 w 269906"/>
              <a:gd name="connsiteY2" fmla="*/ 179079 h 179079"/>
              <a:gd name="connsiteX3" fmla="*/ 249911 w 269906"/>
              <a:gd name="connsiteY3" fmla="*/ 179079 h 179079"/>
              <a:gd name="connsiteX4" fmla="*/ 19996 w 269906"/>
              <a:gd name="connsiteY4" fmla="*/ 179079 h 179079"/>
              <a:gd name="connsiteX5" fmla="*/ 0 w 269906"/>
              <a:gd name="connsiteY5" fmla="*/ 179079 h 179079"/>
              <a:gd name="connsiteX6" fmla="*/ 0 w 269906"/>
              <a:gd name="connsiteY6" fmla="*/ 0 h 179079"/>
              <a:gd name="connsiteX7" fmla="*/ 19996 w 269906"/>
              <a:gd name="connsiteY7" fmla="*/ 0 h 17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906" h="179079">
                <a:moveTo>
                  <a:pt x="249911" y="0"/>
                </a:moveTo>
                <a:cubicBezTo>
                  <a:pt x="260954" y="0"/>
                  <a:pt x="269907" y="0"/>
                  <a:pt x="269907" y="0"/>
                </a:cubicBezTo>
                <a:lnTo>
                  <a:pt x="269907" y="179079"/>
                </a:lnTo>
                <a:cubicBezTo>
                  <a:pt x="269907" y="179079"/>
                  <a:pt x="260954" y="179079"/>
                  <a:pt x="249911" y="179079"/>
                </a:cubicBezTo>
                <a:lnTo>
                  <a:pt x="19996" y="179079"/>
                </a:lnTo>
                <a:cubicBezTo>
                  <a:pt x="8952" y="179079"/>
                  <a:pt x="0" y="179079"/>
                  <a:pt x="0" y="179079"/>
                </a:cubicBezTo>
                <a:lnTo>
                  <a:pt x="0" y="0"/>
                </a:lnTo>
                <a:cubicBezTo>
                  <a:pt x="0" y="0"/>
                  <a:pt x="8952" y="0"/>
                  <a:pt x="19996" y="0"/>
                </a:cubicBezTo>
                <a:close/>
              </a:path>
            </a:pathLst>
          </a:custGeom>
          <a:noFill/>
          <a:ln w="18373"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2D6590E1-8914-43F4-B822-1A74F8535956}"/>
              </a:ext>
            </a:extLst>
          </p:cNvPr>
          <p:cNvSpPr/>
          <p:nvPr/>
        </p:nvSpPr>
        <p:spPr>
          <a:xfrm>
            <a:off x="2065115" y="3173136"/>
            <a:ext cx="60171" cy="70168"/>
          </a:xfrm>
          <a:custGeom>
            <a:avLst/>
            <a:gdLst>
              <a:gd name="connsiteX0" fmla="*/ 30067 w 60171"/>
              <a:gd name="connsiteY0" fmla="*/ 70169 h 70168"/>
              <a:gd name="connsiteX1" fmla="*/ 0 w 60171"/>
              <a:gd name="connsiteY1" fmla="*/ 32566 h 70168"/>
              <a:gd name="connsiteX2" fmla="*/ 30067 w 60171"/>
              <a:gd name="connsiteY2" fmla="*/ 0 h 70168"/>
              <a:gd name="connsiteX3" fmla="*/ 60171 w 60171"/>
              <a:gd name="connsiteY3" fmla="*/ 32566 h 70168"/>
              <a:gd name="connsiteX4" fmla="*/ 30067 w 60171"/>
              <a:gd name="connsiteY4" fmla="*/ 70169 h 70168"/>
              <a:gd name="connsiteX5" fmla="*/ 30067 w 60171"/>
              <a:gd name="connsiteY5" fmla="*/ 9998 h 70168"/>
              <a:gd name="connsiteX6" fmla="*/ 10035 w 60171"/>
              <a:gd name="connsiteY6" fmla="*/ 32566 h 70168"/>
              <a:gd name="connsiteX7" fmla="*/ 30067 w 60171"/>
              <a:gd name="connsiteY7" fmla="*/ 60134 h 70168"/>
              <a:gd name="connsiteX8" fmla="*/ 50137 w 60171"/>
              <a:gd name="connsiteY8" fmla="*/ 32566 h 70168"/>
              <a:gd name="connsiteX9" fmla="*/ 30067 w 60171"/>
              <a:gd name="connsiteY9" fmla="*/ 9998 h 7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71" h="70168">
                <a:moveTo>
                  <a:pt x="30067" y="70169"/>
                </a:moveTo>
                <a:cubicBezTo>
                  <a:pt x="12938" y="70169"/>
                  <a:pt x="0" y="53996"/>
                  <a:pt x="0" y="32566"/>
                </a:cubicBezTo>
                <a:cubicBezTo>
                  <a:pt x="0" y="17386"/>
                  <a:pt x="3418" y="0"/>
                  <a:pt x="30067" y="0"/>
                </a:cubicBezTo>
                <a:cubicBezTo>
                  <a:pt x="56716" y="0"/>
                  <a:pt x="60171" y="17386"/>
                  <a:pt x="60171" y="32566"/>
                </a:cubicBezTo>
                <a:cubicBezTo>
                  <a:pt x="60171" y="53996"/>
                  <a:pt x="47233" y="70169"/>
                  <a:pt x="30067" y="70169"/>
                </a:cubicBezTo>
                <a:close/>
                <a:moveTo>
                  <a:pt x="30067" y="9998"/>
                </a:moveTo>
                <a:cubicBezTo>
                  <a:pt x="14923" y="9998"/>
                  <a:pt x="10035" y="15511"/>
                  <a:pt x="10035" y="32566"/>
                </a:cubicBezTo>
                <a:cubicBezTo>
                  <a:pt x="10035" y="45946"/>
                  <a:pt x="17055" y="60134"/>
                  <a:pt x="30067" y="60134"/>
                </a:cubicBezTo>
                <a:cubicBezTo>
                  <a:pt x="43079" y="60134"/>
                  <a:pt x="50137" y="45946"/>
                  <a:pt x="50137" y="32566"/>
                </a:cubicBezTo>
                <a:cubicBezTo>
                  <a:pt x="50137" y="15511"/>
                  <a:pt x="45248" y="9998"/>
                  <a:pt x="30067" y="9998"/>
                </a:cubicBez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CABBAD40-FA40-478C-8A62-3D5A0E17B2DB}"/>
              </a:ext>
            </a:extLst>
          </p:cNvPr>
          <p:cNvSpPr/>
          <p:nvPr/>
        </p:nvSpPr>
        <p:spPr>
          <a:xfrm>
            <a:off x="2040047" y="3228932"/>
            <a:ext cx="110418" cy="54473"/>
          </a:xfrm>
          <a:custGeom>
            <a:avLst/>
            <a:gdLst>
              <a:gd name="connsiteX0" fmla="*/ 95237 w 110418"/>
              <a:gd name="connsiteY0" fmla="*/ 54474 h 54473"/>
              <a:gd name="connsiteX1" fmla="*/ 15070 w 110418"/>
              <a:gd name="connsiteY1" fmla="*/ 54474 h 54473"/>
              <a:gd name="connsiteX2" fmla="*/ 0 w 110418"/>
              <a:gd name="connsiteY2" fmla="*/ 34404 h 54473"/>
              <a:gd name="connsiteX3" fmla="*/ 0 w 110418"/>
              <a:gd name="connsiteY3" fmla="*/ 21466 h 54473"/>
              <a:gd name="connsiteX4" fmla="*/ 37639 w 110418"/>
              <a:gd name="connsiteY4" fmla="*/ 0 h 54473"/>
              <a:gd name="connsiteX5" fmla="*/ 42601 w 110418"/>
              <a:gd name="connsiteY5" fmla="*/ 8675 h 54473"/>
              <a:gd name="connsiteX6" fmla="*/ 10035 w 110418"/>
              <a:gd name="connsiteY6" fmla="*/ 27310 h 54473"/>
              <a:gd name="connsiteX7" fmla="*/ 10035 w 110418"/>
              <a:gd name="connsiteY7" fmla="*/ 34404 h 54473"/>
              <a:gd name="connsiteX8" fmla="*/ 15070 w 110418"/>
              <a:gd name="connsiteY8" fmla="*/ 44439 h 54473"/>
              <a:gd name="connsiteX9" fmla="*/ 95237 w 110418"/>
              <a:gd name="connsiteY9" fmla="*/ 44439 h 54473"/>
              <a:gd name="connsiteX10" fmla="*/ 100273 w 110418"/>
              <a:gd name="connsiteY10" fmla="*/ 34404 h 54473"/>
              <a:gd name="connsiteX11" fmla="*/ 100273 w 110418"/>
              <a:gd name="connsiteY11" fmla="*/ 27310 h 54473"/>
              <a:gd name="connsiteX12" fmla="*/ 67853 w 110418"/>
              <a:gd name="connsiteY12" fmla="*/ 8675 h 54473"/>
              <a:gd name="connsiteX13" fmla="*/ 72816 w 110418"/>
              <a:gd name="connsiteY13" fmla="*/ 0 h 54473"/>
              <a:gd name="connsiteX14" fmla="*/ 110418 w 110418"/>
              <a:gd name="connsiteY14" fmla="*/ 21466 h 54473"/>
              <a:gd name="connsiteX15" fmla="*/ 110418 w 110418"/>
              <a:gd name="connsiteY15" fmla="*/ 34404 h 54473"/>
              <a:gd name="connsiteX16" fmla="*/ 95237 w 110418"/>
              <a:gd name="connsiteY16" fmla="*/ 54474 h 5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418" h="54473">
                <a:moveTo>
                  <a:pt x="95237" y="54474"/>
                </a:moveTo>
                <a:lnTo>
                  <a:pt x="15070" y="54474"/>
                </a:lnTo>
                <a:cubicBezTo>
                  <a:pt x="6910" y="54474"/>
                  <a:pt x="0" y="45284"/>
                  <a:pt x="0" y="34404"/>
                </a:cubicBezTo>
                <a:lnTo>
                  <a:pt x="0" y="21466"/>
                </a:lnTo>
                <a:lnTo>
                  <a:pt x="37639" y="0"/>
                </a:lnTo>
                <a:lnTo>
                  <a:pt x="42601" y="8675"/>
                </a:lnTo>
                <a:lnTo>
                  <a:pt x="10035" y="27310"/>
                </a:lnTo>
                <a:lnTo>
                  <a:pt x="10035" y="34404"/>
                </a:lnTo>
                <a:cubicBezTo>
                  <a:pt x="10035" y="40543"/>
                  <a:pt x="13710" y="44439"/>
                  <a:pt x="15070" y="44439"/>
                </a:cubicBezTo>
                <a:lnTo>
                  <a:pt x="95237" y="44439"/>
                </a:lnTo>
                <a:cubicBezTo>
                  <a:pt x="96744" y="44439"/>
                  <a:pt x="100273" y="40543"/>
                  <a:pt x="100273" y="34404"/>
                </a:cubicBezTo>
                <a:lnTo>
                  <a:pt x="100273" y="27310"/>
                </a:lnTo>
                <a:lnTo>
                  <a:pt x="67853" y="8675"/>
                </a:lnTo>
                <a:lnTo>
                  <a:pt x="72816" y="0"/>
                </a:lnTo>
                <a:lnTo>
                  <a:pt x="110418" y="21466"/>
                </a:lnTo>
                <a:lnTo>
                  <a:pt x="110418" y="34404"/>
                </a:lnTo>
                <a:cubicBezTo>
                  <a:pt x="110271" y="45284"/>
                  <a:pt x="103397" y="54474"/>
                  <a:pt x="95237" y="54474"/>
                </a:cubicBez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EABE428C-5613-4DE3-846D-85DF878873A9}"/>
              </a:ext>
            </a:extLst>
          </p:cNvPr>
          <p:cNvSpPr/>
          <p:nvPr/>
        </p:nvSpPr>
        <p:spPr>
          <a:xfrm>
            <a:off x="1984911" y="3122999"/>
            <a:ext cx="220541" cy="220540"/>
          </a:xfrm>
          <a:custGeom>
            <a:avLst/>
            <a:gdLst>
              <a:gd name="connsiteX0" fmla="*/ 110271 w 220541"/>
              <a:gd name="connsiteY0" fmla="*/ 220541 h 220540"/>
              <a:gd name="connsiteX1" fmla="*/ 0 w 220541"/>
              <a:gd name="connsiteY1" fmla="*/ 110270 h 220540"/>
              <a:gd name="connsiteX2" fmla="*/ 110271 w 220541"/>
              <a:gd name="connsiteY2" fmla="*/ 0 h 220540"/>
              <a:gd name="connsiteX3" fmla="*/ 220542 w 220541"/>
              <a:gd name="connsiteY3" fmla="*/ 110270 h 220540"/>
              <a:gd name="connsiteX4" fmla="*/ 110271 w 220541"/>
              <a:gd name="connsiteY4" fmla="*/ 220541 h 220540"/>
              <a:gd name="connsiteX5" fmla="*/ 110271 w 220541"/>
              <a:gd name="connsiteY5" fmla="*/ 10035 h 220540"/>
              <a:gd name="connsiteX6" fmla="*/ 10071 w 220541"/>
              <a:gd name="connsiteY6" fmla="*/ 110307 h 220540"/>
              <a:gd name="connsiteX7" fmla="*/ 110344 w 220541"/>
              <a:gd name="connsiteY7" fmla="*/ 210506 h 220540"/>
              <a:gd name="connsiteX8" fmla="*/ 210544 w 220541"/>
              <a:gd name="connsiteY8" fmla="*/ 110270 h 220540"/>
              <a:gd name="connsiteX9" fmla="*/ 110271 w 220541"/>
              <a:gd name="connsiteY9" fmla="*/ 10035 h 22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541" h="220540">
                <a:moveTo>
                  <a:pt x="110271" y="220541"/>
                </a:moveTo>
                <a:cubicBezTo>
                  <a:pt x="49368" y="220541"/>
                  <a:pt x="0" y="171173"/>
                  <a:pt x="0" y="110270"/>
                </a:cubicBezTo>
                <a:cubicBezTo>
                  <a:pt x="0" y="49368"/>
                  <a:pt x="49368" y="0"/>
                  <a:pt x="110271" y="0"/>
                </a:cubicBezTo>
                <a:cubicBezTo>
                  <a:pt x="171174" y="0"/>
                  <a:pt x="220542" y="49368"/>
                  <a:pt x="220542" y="110270"/>
                </a:cubicBezTo>
                <a:cubicBezTo>
                  <a:pt x="220542" y="171173"/>
                  <a:pt x="171174" y="220541"/>
                  <a:pt x="110271" y="220541"/>
                </a:cubicBezTo>
                <a:close/>
                <a:moveTo>
                  <a:pt x="110271" y="10035"/>
                </a:moveTo>
                <a:cubicBezTo>
                  <a:pt x="54911" y="10057"/>
                  <a:pt x="10051" y="54948"/>
                  <a:pt x="10071" y="110307"/>
                </a:cubicBezTo>
                <a:cubicBezTo>
                  <a:pt x="10092" y="165667"/>
                  <a:pt x="54985" y="210528"/>
                  <a:pt x="110344" y="210506"/>
                </a:cubicBezTo>
                <a:cubicBezTo>
                  <a:pt x="165690" y="210484"/>
                  <a:pt x="210544" y="165615"/>
                  <a:pt x="210544" y="110270"/>
                </a:cubicBezTo>
                <a:cubicBezTo>
                  <a:pt x="210482" y="54922"/>
                  <a:pt x="165620" y="10075"/>
                  <a:pt x="110271" y="10035"/>
                </a:cubicBez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C10E9989-C189-4351-8969-A4952F0BF6EE}"/>
              </a:ext>
            </a:extLst>
          </p:cNvPr>
          <p:cNvSpPr/>
          <p:nvPr/>
        </p:nvSpPr>
        <p:spPr>
          <a:xfrm>
            <a:off x="2296831" y="2942854"/>
            <a:ext cx="205287" cy="183306"/>
          </a:xfrm>
          <a:custGeom>
            <a:avLst/>
            <a:gdLst>
              <a:gd name="connsiteX0" fmla="*/ 0 w 205287"/>
              <a:gd name="connsiteY0" fmla="*/ 0 h 183306"/>
              <a:gd name="connsiteX1" fmla="*/ 205288 w 205287"/>
              <a:gd name="connsiteY1" fmla="*/ 0 h 183306"/>
              <a:gd name="connsiteX2" fmla="*/ 205288 w 205287"/>
              <a:gd name="connsiteY2" fmla="*/ 183306 h 183306"/>
              <a:gd name="connsiteX3" fmla="*/ 0 w 205287"/>
              <a:gd name="connsiteY3" fmla="*/ 183306 h 183306"/>
            </a:gdLst>
            <a:ahLst/>
            <a:cxnLst>
              <a:cxn ang="0">
                <a:pos x="connsiteX0" y="connsiteY0"/>
              </a:cxn>
              <a:cxn ang="0">
                <a:pos x="connsiteX1" y="connsiteY1"/>
              </a:cxn>
              <a:cxn ang="0">
                <a:pos x="connsiteX2" y="connsiteY2"/>
              </a:cxn>
              <a:cxn ang="0">
                <a:pos x="connsiteX3" y="connsiteY3"/>
              </a:cxn>
            </a:cxnLst>
            <a:rect l="l" t="t" r="r" b="b"/>
            <a:pathLst>
              <a:path w="205287" h="183306">
                <a:moveTo>
                  <a:pt x="0" y="0"/>
                </a:moveTo>
                <a:lnTo>
                  <a:pt x="205288" y="0"/>
                </a:lnTo>
                <a:lnTo>
                  <a:pt x="205288" y="183306"/>
                </a:lnTo>
                <a:lnTo>
                  <a:pt x="0" y="183306"/>
                </a:lnTo>
                <a:close/>
              </a:path>
            </a:pathLst>
          </a:custGeom>
          <a:noFill/>
          <a:ln w="4409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93A2D33C-D795-4414-8B6A-9B36132E922F}"/>
              </a:ext>
            </a:extLst>
          </p:cNvPr>
          <p:cNvSpPr/>
          <p:nvPr/>
        </p:nvSpPr>
        <p:spPr>
          <a:xfrm>
            <a:off x="2491092" y="3115133"/>
            <a:ext cx="11027" cy="11027"/>
          </a:xfrm>
          <a:custGeom>
            <a:avLst/>
            <a:gdLst>
              <a:gd name="connsiteX0" fmla="*/ 11027 w 11027"/>
              <a:gd name="connsiteY0" fmla="*/ 0 h 11027"/>
              <a:gd name="connsiteX1" fmla="*/ 11027 w 11027"/>
              <a:gd name="connsiteY1" fmla="*/ 11027 h 11027"/>
              <a:gd name="connsiteX2" fmla="*/ 0 w 11027"/>
              <a:gd name="connsiteY2" fmla="*/ 11027 h 11027"/>
            </a:gdLst>
            <a:ahLst/>
            <a:cxnLst>
              <a:cxn ang="0">
                <a:pos x="connsiteX0" y="connsiteY0"/>
              </a:cxn>
              <a:cxn ang="0">
                <a:pos x="connsiteX1" y="connsiteY1"/>
              </a:cxn>
              <a:cxn ang="0">
                <a:pos x="connsiteX2" y="connsiteY2"/>
              </a:cxn>
            </a:cxnLst>
            <a:rect l="l" t="t" r="r" b="b"/>
            <a:pathLst>
              <a:path w="11027" h="11027">
                <a:moveTo>
                  <a:pt x="11027" y="0"/>
                </a:moveTo>
                <a:lnTo>
                  <a:pt x="11027" y="11027"/>
                </a:lnTo>
                <a:lnTo>
                  <a:pt x="0" y="11027"/>
                </a:lnTo>
              </a:path>
            </a:pathLst>
          </a:custGeom>
          <a:noFill/>
          <a:ln w="14698" cap="flat">
            <a:solidFill>
              <a:srgbClr val="59C9E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C15082A-ED84-498D-8AB7-6D3A885AD74A}"/>
              </a:ext>
            </a:extLst>
          </p:cNvPr>
          <p:cNvSpPr/>
          <p:nvPr/>
        </p:nvSpPr>
        <p:spPr>
          <a:xfrm>
            <a:off x="2318040" y="3126160"/>
            <a:ext cx="152688" cy="3675"/>
          </a:xfrm>
          <a:custGeom>
            <a:avLst/>
            <a:gdLst>
              <a:gd name="connsiteX0" fmla="*/ 152689 w 152688"/>
              <a:gd name="connsiteY0" fmla="*/ 0 h 3675"/>
              <a:gd name="connsiteX1" fmla="*/ 0 w 152688"/>
              <a:gd name="connsiteY1" fmla="*/ 0 h 3675"/>
            </a:gdLst>
            <a:ahLst/>
            <a:cxnLst>
              <a:cxn ang="0">
                <a:pos x="connsiteX0" y="connsiteY0"/>
              </a:cxn>
              <a:cxn ang="0">
                <a:pos x="connsiteX1" y="connsiteY1"/>
              </a:cxn>
            </a:cxnLst>
            <a:rect l="l" t="t" r="r" b="b"/>
            <a:pathLst>
              <a:path w="152688" h="3675">
                <a:moveTo>
                  <a:pt x="152689" y="0"/>
                </a:moveTo>
                <a:lnTo>
                  <a:pt x="0" y="0"/>
                </a:lnTo>
              </a:path>
            </a:pathLst>
          </a:custGeom>
          <a:ln w="14698" cap="flat">
            <a:solidFill>
              <a:srgbClr val="59C9E6"/>
            </a:solidFill>
            <a:custDash>
              <a:ds d="415500" sp="415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F5DBED2B-9A06-4893-8522-37DE20F2568C}"/>
              </a:ext>
            </a:extLst>
          </p:cNvPr>
          <p:cNvSpPr/>
          <p:nvPr/>
        </p:nvSpPr>
        <p:spPr>
          <a:xfrm>
            <a:off x="2296831" y="3115133"/>
            <a:ext cx="11027" cy="11027"/>
          </a:xfrm>
          <a:custGeom>
            <a:avLst/>
            <a:gdLst>
              <a:gd name="connsiteX0" fmla="*/ 11027 w 11027"/>
              <a:gd name="connsiteY0" fmla="*/ 11027 h 11027"/>
              <a:gd name="connsiteX1" fmla="*/ 0 w 11027"/>
              <a:gd name="connsiteY1" fmla="*/ 11027 h 11027"/>
              <a:gd name="connsiteX2" fmla="*/ 0 w 11027"/>
              <a:gd name="connsiteY2" fmla="*/ 0 h 11027"/>
            </a:gdLst>
            <a:ahLst/>
            <a:cxnLst>
              <a:cxn ang="0">
                <a:pos x="connsiteX0" y="connsiteY0"/>
              </a:cxn>
              <a:cxn ang="0">
                <a:pos x="connsiteX1" y="connsiteY1"/>
              </a:cxn>
              <a:cxn ang="0">
                <a:pos x="connsiteX2" y="connsiteY2"/>
              </a:cxn>
            </a:cxnLst>
            <a:rect l="l" t="t" r="r" b="b"/>
            <a:pathLst>
              <a:path w="11027" h="11027">
                <a:moveTo>
                  <a:pt x="11027" y="11027"/>
                </a:moveTo>
                <a:lnTo>
                  <a:pt x="0" y="11027"/>
                </a:lnTo>
                <a:lnTo>
                  <a:pt x="0" y="0"/>
                </a:lnTo>
              </a:path>
            </a:pathLst>
          </a:custGeom>
          <a:noFill/>
          <a:ln w="14698" cap="flat">
            <a:solidFill>
              <a:srgbClr val="59C9E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6C02C42A-9791-4FE1-9AEF-1A77FEC32D60}"/>
              </a:ext>
            </a:extLst>
          </p:cNvPr>
          <p:cNvSpPr/>
          <p:nvPr/>
        </p:nvSpPr>
        <p:spPr>
          <a:xfrm>
            <a:off x="2296831" y="2965386"/>
            <a:ext cx="3675" cy="126700"/>
          </a:xfrm>
          <a:custGeom>
            <a:avLst/>
            <a:gdLst>
              <a:gd name="connsiteX0" fmla="*/ 0 w 3675"/>
              <a:gd name="connsiteY0" fmla="*/ 126701 h 126700"/>
              <a:gd name="connsiteX1" fmla="*/ 0 w 3675"/>
              <a:gd name="connsiteY1" fmla="*/ 0 h 126700"/>
            </a:gdLst>
            <a:ahLst/>
            <a:cxnLst>
              <a:cxn ang="0">
                <a:pos x="connsiteX0" y="connsiteY0"/>
              </a:cxn>
              <a:cxn ang="0">
                <a:pos x="connsiteX1" y="connsiteY1"/>
              </a:cxn>
            </a:cxnLst>
            <a:rect l="l" t="t" r="r" b="b"/>
            <a:pathLst>
              <a:path w="3675" h="126700">
                <a:moveTo>
                  <a:pt x="0" y="126701"/>
                </a:moveTo>
                <a:lnTo>
                  <a:pt x="0" y="0"/>
                </a:lnTo>
              </a:path>
            </a:pathLst>
          </a:custGeom>
          <a:ln w="14698" cap="flat">
            <a:solidFill>
              <a:srgbClr val="59C9E6"/>
            </a:solidFill>
            <a:custDash>
              <a:ds d="470250" sp="4702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9E75453E-1143-454B-A467-B4E883A8EE4E}"/>
              </a:ext>
            </a:extLst>
          </p:cNvPr>
          <p:cNvSpPr/>
          <p:nvPr/>
        </p:nvSpPr>
        <p:spPr>
          <a:xfrm>
            <a:off x="2296831" y="2942854"/>
            <a:ext cx="11027" cy="11027"/>
          </a:xfrm>
          <a:custGeom>
            <a:avLst/>
            <a:gdLst>
              <a:gd name="connsiteX0" fmla="*/ 0 w 11027"/>
              <a:gd name="connsiteY0" fmla="*/ 11027 h 11027"/>
              <a:gd name="connsiteX1" fmla="*/ 0 w 11027"/>
              <a:gd name="connsiteY1" fmla="*/ 0 h 11027"/>
              <a:gd name="connsiteX2" fmla="*/ 11027 w 11027"/>
              <a:gd name="connsiteY2" fmla="*/ 0 h 11027"/>
            </a:gdLst>
            <a:ahLst/>
            <a:cxnLst>
              <a:cxn ang="0">
                <a:pos x="connsiteX0" y="connsiteY0"/>
              </a:cxn>
              <a:cxn ang="0">
                <a:pos x="connsiteX1" y="connsiteY1"/>
              </a:cxn>
              <a:cxn ang="0">
                <a:pos x="connsiteX2" y="connsiteY2"/>
              </a:cxn>
            </a:cxnLst>
            <a:rect l="l" t="t" r="r" b="b"/>
            <a:pathLst>
              <a:path w="11027" h="11027">
                <a:moveTo>
                  <a:pt x="0" y="11027"/>
                </a:moveTo>
                <a:lnTo>
                  <a:pt x="0" y="0"/>
                </a:lnTo>
                <a:lnTo>
                  <a:pt x="11027" y="0"/>
                </a:lnTo>
              </a:path>
            </a:pathLst>
          </a:custGeom>
          <a:noFill/>
          <a:ln w="14698" cap="flat">
            <a:solidFill>
              <a:srgbClr val="59C9E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502FBEC0-FAFE-4B7C-BB81-07B9867A4D87}"/>
              </a:ext>
            </a:extLst>
          </p:cNvPr>
          <p:cNvSpPr/>
          <p:nvPr/>
        </p:nvSpPr>
        <p:spPr>
          <a:xfrm>
            <a:off x="2328222" y="2942854"/>
            <a:ext cx="152688" cy="3675"/>
          </a:xfrm>
          <a:custGeom>
            <a:avLst/>
            <a:gdLst>
              <a:gd name="connsiteX0" fmla="*/ 0 w 152688"/>
              <a:gd name="connsiteY0" fmla="*/ 0 h 3675"/>
              <a:gd name="connsiteX1" fmla="*/ 152689 w 152688"/>
              <a:gd name="connsiteY1" fmla="*/ 0 h 3675"/>
            </a:gdLst>
            <a:ahLst/>
            <a:cxnLst>
              <a:cxn ang="0">
                <a:pos x="connsiteX0" y="connsiteY0"/>
              </a:cxn>
              <a:cxn ang="0">
                <a:pos x="connsiteX1" y="connsiteY1"/>
              </a:cxn>
            </a:cxnLst>
            <a:rect l="l" t="t" r="r" b="b"/>
            <a:pathLst>
              <a:path w="152688" h="3675">
                <a:moveTo>
                  <a:pt x="0" y="0"/>
                </a:moveTo>
                <a:lnTo>
                  <a:pt x="152689" y="0"/>
                </a:lnTo>
              </a:path>
            </a:pathLst>
          </a:custGeom>
          <a:ln w="14698" cap="flat">
            <a:solidFill>
              <a:srgbClr val="59C9E6"/>
            </a:solidFill>
            <a:custDash>
              <a:ds d="415500" sp="415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97D8E00-0357-4D1B-A420-1F1FF41D7D10}"/>
              </a:ext>
            </a:extLst>
          </p:cNvPr>
          <p:cNvSpPr/>
          <p:nvPr/>
        </p:nvSpPr>
        <p:spPr>
          <a:xfrm>
            <a:off x="2491092" y="2942854"/>
            <a:ext cx="11027" cy="11027"/>
          </a:xfrm>
          <a:custGeom>
            <a:avLst/>
            <a:gdLst>
              <a:gd name="connsiteX0" fmla="*/ 0 w 11027"/>
              <a:gd name="connsiteY0" fmla="*/ 0 h 11027"/>
              <a:gd name="connsiteX1" fmla="*/ 11027 w 11027"/>
              <a:gd name="connsiteY1" fmla="*/ 0 h 11027"/>
              <a:gd name="connsiteX2" fmla="*/ 11027 w 11027"/>
              <a:gd name="connsiteY2" fmla="*/ 11027 h 11027"/>
            </a:gdLst>
            <a:ahLst/>
            <a:cxnLst>
              <a:cxn ang="0">
                <a:pos x="connsiteX0" y="connsiteY0"/>
              </a:cxn>
              <a:cxn ang="0">
                <a:pos x="connsiteX1" y="connsiteY1"/>
              </a:cxn>
              <a:cxn ang="0">
                <a:pos x="connsiteX2" y="connsiteY2"/>
              </a:cxn>
            </a:cxnLst>
            <a:rect l="l" t="t" r="r" b="b"/>
            <a:pathLst>
              <a:path w="11027" h="11027">
                <a:moveTo>
                  <a:pt x="0" y="0"/>
                </a:moveTo>
                <a:lnTo>
                  <a:pt x="11027" y="0"/>
                </a:lnTo>
                <a:lnTo>
                  <a:pt x="11027" y="11027"/>
                </a:lnTo>
              </a:path>
            </a:pathLst>
          </a:custGeom>
          <a:noFill/>
          <a:ln w="14698" cap="flat">
            <a:solidFill>
              <a:srgbClr val="59C9E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95BA10E0-D0F4-44DC-BFE7-E47FD09A3C3E}"/>
              </a:ext>
            </a:extLst>
          </p:cNvPr>
          <p:cNvSpPr/>
          <p:nvPr/>
        </p:nvSpPr>
        <p:spPr>
          <a:xfrm>
            <a:off x="2502119" y="2976928"/>
            <a:ext cx="3675" cy="126663"/>
          </a:xfrm>
          <a:custGeom>
            <a:avLst/>
            <a:gdLst>
              <a:gd name="connsiteX0" fmla="*/ 0 w 3675"/>
              <a:gd name="connsiteY0" fmla="*/ 0 h 126663"/>
              <a:gd name="connsiteX1" fmla="*/ 0 w 3675"/>
              <a:gd name="connsiteY1" fmla="*/ 126664 h 126663"/>
            </a:gdLst>
            <a:ahLst/>
            <a:cxnLst>
              <a:cxn ang="0">
                <a:pos x="connsiteX0" y="connsiteY0"/>
              </a:cxn>
              <a:cxn ang="0">
                <a:pos x="connsiteX1" y="connsiteY1"/>
              </a:cxn>
            </a:cxnLst>
            <a:rect l="l" t="t" r="r" b="b"/>
            <a:pathLst>
              <a:path w="3675" h="126663">
                <a:moveTo>
                  <a:pt x="0" y="0"/>
                </a:moveTo>
                <a:lnTo>
                  <a:pt x="0" y="126664"/>
                </a:lnTo>
              </a:path>
            </a:pathLst>
          </a:custGeom>
          <a:ln w="14698" cap="flat">
            <a:solidFill>
              <a:srgbClr val="59C9E6"/>
            </a:solidFill>
            <a:custDash>
              <a:ds d="470250" sp="4702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0380590-9D03-4041-98C2-0D6F55DC63FB}"/>
              </a:ext>
            </a:extLst>
          </p:cNvPr>
          <p:cNvSpPr/>
          <p:nvPr/>
        </p:nvSpPr>
        <p:spPr>
          <a:xfrm>
            <a:off x="1698905" y="3149280"/>
            <a:ext cx="214477" cy="12607"/>
          </a:xfrm>
          <a:custGeom>
            <a:avLst/>
            <a:gdLst>
              <a:gd name="connsiteX0" fmla="*/ 0 w 214477"/>
              <a:gd name="connsiteY0" fmla="*/ 0 h 12607"/>
              <a:gd name="connsiteX1" fmla="*/ 214477 w 214477"/>
              <a:gd name="connsiteY1" fmla="*/ 0 h 12607"/>
              <a:gd name="connsiteX2" fmla="*/ 214477 w 214477"/>
              <a:gd name="connsiteY2" fmla="*/ 12608 h 12607"/>
              <a:gd name="connsiteX3" fmla="*/ 0 w 214477"/>
              <a:gd name="connsiteY3" fmla="*/ 12608 h 12607"/>
            </a:gdLst>
            <a:ahLst/>
            <a:cxnLst>
              <a:cxn ang="0">
                <a:pos x="connsiteX0" y="connsiteY0"/>
              </a:cxn>
              <a:cxn ang="0">
                <a:pos x="connsiteX1" y="connsiteY1"/>
              </a:cxn>
              <a:cxn ang="0">
                <a:pos x="connsiteX2" y="connsiteY2"/>
              </a:cxn>
              <a:cxn ang="0">
                <a:pos x="connsiteX3" y="connsiteY3"/>
              </a:cxn>
            </a:cxnLst>
            <a:rect l="l" t="t" r="r" b="b"/>
            <a:pathLst>
              <a:path w="214477" h="12607">
                <a:moveTo>
                  <a:pt x="0" y="0"/>
                </a:moveTo>
                <a:lnTo>
                  <a:pt x="214477" y="0"/>
                </a:lnTo>
                <a:lnTo>
                  <a:pt x="214477" y="12608"/>
                </a:lnTo>
                <a:lnTo>
                  <a:pt x="0" y="12608"/>
                </a:lnTo>
                <a:close/>
              </a:path>
            </a:pathLst>
          </a:custGeom>
          <a:solidFill>
            <a:srgbClr val="0787AE"/>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1376B5AF-1232-4AA2-BE9C-CBA4A3CC6296}"/>
              </a:ext>
            </a:extLst>
          </p:cNvPr>
          <p:cNvSpPr/>
          <p:nvPr/>
        </p:nvSpPr>
        <p:spPr>
          <a:xfrm>
            <a:off x="1698905" y="3191330"/>
            <a:ext cx="172684" cy="12203"/>
          </a:xfrm>
          <a:custGeom>
            <a:avLst/>
            <a:gdLst>
              <a:gd name="connsiteX0" fmla="*/ 0 w 172684"/>
              <a:gd name="connsiteY0" fmla="*/ 0 h 12203"/>
              <a:gd name="connsiteX1" fmla="*/ 172684 w 172684"/>
              <a:gd name="connsiteY1" fmla="*/ 0 h 12203"/>
              <a:gd name="connsiteX2" fmla="*/ 172684 w 172684"/>
              <a:gd name="connsiteY2" fmla="*/ 12203 h 12203"/>
              <a:gd name="connsiteX3" fmla="*/ 0 w 172684"/>
              <a:gd name="connsiteY3" fmla="*/ 12203 h 12203"/>
            </a:gdLst>
            <a:ahLst/>
            <a:cxnLst>
              <a:cxn ang="0">
                <a:pos x="connsiteX0" y="connsiteY0"/>
              </a:cxn>
              <a:cxn ang="0">
                <a:pos x="connsiteX1" y="connsiteY1"/>
              </a:cxn>
              <a:cxn ang="0">
                <a:pos x="connsiteX2" y="connsiteY2"/>
              </a:cxn>
              <a:cxn ang="0">
                <a:pos x="connsiteX3" y="connsiteY3"/>
              </a:cxn>
            </a:cxnLst>
            <a:rect l="l" t="t" r="r" b="b"/>
            <a:pathLst>
              <a:path w="172684" h="12203">
                <a:moveTo>
                  <a:pt x="0" y="0"/>
                </a:moveTo>
                <a:lnTo>
                  <a:pt x="172684" y="0"/>
                </a:lnTo>
                <a:lnTo>
                  <a:pt x="172684" y="12203"/>
                </a:lnTo>
                <a:lnTo>
                  <a:pt x="0" y="12203"/>
                </a:lnTo>
                <a:close/>
              </a:path>
            </a:pathLst>
          </a:custGeom>
          <a:solidFill>
            <a:srgbClr val="0787AE"/>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C6EF3D3B-D506-423A-B0DB-9A1262F574A3}"/>
              </a:ext>
            </a:extLst>
          </p:cNvPr>
          <p:cNvSpPr/>
          <p:nvPr/>
        </p:nvSpPr>
        <p:spPr>
          <a:xfrm>
            <a:off x="5361850" y="2722387"/>
            <a:ext cx="2303888" cy="1053265"/>
          </a:xfrm>
          <a:custGeom>
            <a:avLst/>
            <a:gdLst>
              <a:gd name="connsiteX0" fmla="*/ 0 w 2303888"/>
              <a:gd name="connsiteY0" fmla="*/ 929763 h 1053265"/>
              <a:gd name="connsiteX1" fmla="*/ 653907 w 2303888"/>
              <a:gd name="connsiteY1" fmla="*/ 1053265 h 1053265"/>
              <a:gd name="connsiteX2" fmla="*/ 1299139 w 2303888"/>
              <a:gd name="connsiteY2" fmla="*/ 1044554 h 1053265"/>
              <a:gd name="connsiteX3" fmla="*/ 2039058 w 2303888"/>
              <a:gd name="connsiteY3" fmla="*/ 948803 h 1053265"/>
              <a:gd name="connsiteX4" fmla="*/ 2003146 w 2303888"/>
              <a:gd name="connsiteY4" fmla="*/ 0 h 105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888" h="1053265">
                <a:moveTo>
                  <a:pt x="0" y="929763"/>
                </a:moveTo>
                <a:cubicBezTo>
                  <a:pt x="127841" y="792807"/>
                  <a:pt x="485192" y="765864"/>
                  <a:pt x="653907" y="1053265"/>
                </a:cubicBezTo>
                <a:cubicBezTo>
                  <a:pt x="653907" y="1053265"/>
                  <a:pt x="1029159" y="623468"/>
                  <a:pt x="1299139" y="1044554"/>
                </a:cubicBezTo>
                <a:cubicBezTo>
                  <a:pt x="1299139" y="1044554"/>
                  <a:pt x="1647081" y="652947"/>
                  <a:pt x="2039058" y="948803"/>
                </a:cubicBezTo>
                <a:cubicBezTo>
                  <a:pt x="2039058" y="948803"/>
                  <a:pt x="2658192" y="462510"/>
                  <a:pt x="2003146" y="0"/>
                </a:cubicBezTo>
              </a:path>
            </a:pathLst>
          </a:custGeom>
          <a:noFill/>
          <a:ln w="11024" cap="flat">
            <a:solidFill>
              <a:srgbClr val="898D8D"/>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BE3117A3-9F3E-4198-BE43-8549D9F57863}"/>
              </a:ext>
            </a:extLst>
          </p:cNvPr>
          <p:cNvSpPr/>
          <p:nvPr/>
        </p:nvSpPr>
        <p:spPr>
          <a:xfrm>
            <a:off x="4019264" y="3276459"/>
            <a:ext cx="1342586" cy="744306"/>
          </a:xfrm>
          <a:custGeom>
            <a:avLst/>
            <a:gdLst>
              <a:gd name="connsiteX0" fmla="*/ 0 w 1342586"/>
              <a:gd name="connsiteY0" fmla="*/ 734805 h 744306"/>
              <a:gd name="connsiteX1" fmla="*/ 740359 w 1342586"/>
              <a:gd name="connsiteY1" fmla="*/ 0 h 744306"/>
              <a:gd name="connsiteX2" fmla="*/ 1342586 w 1342586"/>
              <a:gd name="connsiteY2" fmla="*/ 375691 h 744306"/>
            </a:gdLst>
            <a:ahLst/>
            <a:cxnLst>
              <a:cxn ang="0">
                <a:pos x="connsiteX0" y="connsiteY0"/>
              </a:cxn>
              <a:cxn ang="0">
                <a:pos x="connsiteX1" y="connsiteY1"/>
              </a:cxn>
              <a:cxn ang="0">
                <a:pos x="connsiteX2" y="connsiteY2"/>
              </a:cxn>
            </a:cxnLst>
            <a:rect l="l" t="t" r="r" b="b"/>
            <a:pathLst>
              <a:path w="1342586" h="744306">
                <a:moveTo>
                  <a:pt x="0" y="734805"/>
                </a:moveTo>
                <a:cubicBezTo>
                  <a:pt x="0" y="734805"/>
                  <a:pt x="801303" y="884000"/>
                  <a:pt x="740359" y="0"/>
                </a:cubicBezTo>
                <a:cubicBezTo>
                  <a:pt x="740359" y="0"/>
                  <a:pt x="1248672" y="22054"/>
                  <a:pt x="1342586" y="375691"/>
                </a:cubicBezTo>
              </a:path>
            </a:pathLst>
          </a:custGeom>
          <a:noFill/>
          <a:ln w="11024" cap="flat">
            <a:solidFill>
              <a:srgbClr val="898D8D"/>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6C78C003-5484-489A-A68A-6D0490F6BC55}"/>
              </a:ext>
            </a:extLst>
          </p:cNvPr>
          <p:cNvSpPr/>
          <p:nvPr/>
        </p:nvSpPr>
        <p:spPr>
          <a:xfrm>
            <a:off x="7183615" y="3635573"/>
            <a:ext cx="1184590" cy="1417194"/>
          </a:xfrm>
          <a:custGeom>
            <a:avLst/>
            <a:gdLst>
              <a:gd name="connsiteX0" fmla="*/ 212883 w 1184590"/>
              <a:gd name="connsiteY0" fmla="*/ 0 h 1417194"/>
              <a:gd name="connsiteX1" fmla="*/ 333041 w 1184590"/>
              <a:gd name="connsiteY1" fmla="*/ 1417194 h 1417194"/>
              <a:gd name="connsiteX2" fmla="*/ 1184591 w 1184590"/>
              <a:gd name="connsiteY2" fmla="*/ 971445 h 1417194"/>
            </a:gdLst>
            <a:ahLst/>
            <a:cxnLst>
              <a:cxn ang="0">
                <a:pos x="connsiteX0" y="connsiteY0"/>
              </a:cxn>
              <a:cxn ang="0">
                <a:pos x="connsiteX1" y="connsiteY1"/>
              </a:cxn>
              <a:cxn ang="0">
                <a:pos x="connsiteX2" y="connsiteY2"/>
              </a:cxn>
            </a:cxnLst>
            <a:rect l="l" t="t" r="r" b="b"/>
            <a:pathLst>
              <a:path w="1184590" h="1417194">
                <a:moveTo>
                  <a:pt x="212883" y="0"/>
                </a:moveTo>
                <a:cubicBezTo>
                  <a:pt x="212883" y="0"/>
                  <a:pt x="-338252" y="1118840"/>
                  <a:pt x="333041" y="1417194"/>
                </a:cubicBezTo>
                <a:cubicBezTo>
                  <a:pt x="333041" y="1417194"/>
                  <a:pt x="428315" y="641626"/>
                  <a:pt x="1184591" y="971445"/>
                </a:cubicBezTo>
              </a:path>
            </a:pathLst>
          </a:custGeom>
          <a:noFill/>
          <a:ln w="11024" cap="flat">
            <a:solidFill>
              <a:srgbClr val="898D8D"/>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B4B97B4-7A04-44F9-8558-A97953CB75B9}"/>
              </a:ext>
            </a:extLst>
          </p:cNvPr>
          <p:cNvSpPr/>
          <p:nvPr/>
        </p:nvSpPr>
        <p:spPr>
          <a:xfrm>
            <a:off x="2699541" y="1911275"/>
            <a:ext cx="224217" cy="280197"/>
          </a:xfrm>
          <a:custGeom>
            <a:avLst/>
            <a:gdLst>
              <a:gd name="connsiteX0" fmla="*/ 112072 w 224217"/>
              <a:gd name="connsiteY0" fmla="*/ 280197 h 280197"/>
              <a:gd name="connsiteX1" fmla="*/ 106154 w 224217"/>
              <a:gd name="connsiteY1" fmla="*/ 278102 h 280197"/>
              <a:gd name="connsiteX2" fmla="*/ 0 w 224217"/>
              <a:gd name="connsiteY2" fmla="*/ 112108 h 280197"/>
              <a:gd name="connsiteX3" fmla="*/ 112109 w 224217"/>
              <a:gd name="connsiteY3" fmla="*/ 0 h 280197"/>
              <a:gd name="connsiteX4" fmla="*/ 224218 w 224217"/>
              <a:gd name="connsiteY4" fmla="*/ 112108 h 280197"/>
              <a:gd name="connsiteX5" fmla="*/ 118063 w 224217"/>
              <a:gd name="connsiteY5" fmla="*/ 278102 h 280197"/>
              <a:gd name="connsiteX6" fmla="*/ 112072 w 224217"/>
              <a:gd name="connsiteY6" fmla="*/ 280197 h 2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17" h="280197">
                <a:moveTo>
                  <a:pt x="112072" y="280197"/>
                </a:moveTo>
                <a:cubicBezTo>
                  <a:pt x="109918" y="280197"/>
                  <a:pt x="107830" y="279458"/>
                  <a:pt x="106154" y="278102"/>
                </a:cubicBezTo>
                <a:cubicBezTo>
                  <a:pt x="101817" y="274426"/>
                  <a:pt x="0" y="190327"/>
                  <a:pt x="0" y="112108"/>
                </a:cubicBezTo>
                <a:cubicBezTo>
                  <a:pt x="0" y="50192"/>
                  <a:pt x="50192" y="0"/>
                  <a:pt x="112109" y="0"/>
                </a:cubicBezTo>
                <a:cubicBezTo>
                  <a:pt x="174026" y="0"/>
                  <a:pt x="224218" y="50192"/>
                  <a:pt x="224218" y="112108"/>
                </a:cubicBezTo>
                <a:cubicBezTo>
                  <a:pt x="224218" y="190327"/>
                  <a:pt x="122401" y="274536"/>
                  <a:pt x="118063" y="278102"/>
                </a:cubicBezTo>
                <a:cubicBezTo>
                  <a:pt x="116369" y="279473"/>
                  <a:pt x="114252" y="280215"/>
                  <a:pt x="112072" y="280197"/>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44875313-13F4-4332-9512-69E3682E5C22}"/>
              </a:ext>
            </a:extLst>
          </p:cNvPr>
          <p:cNvSpPr/>
          <p:nvPr/>
        </p:nvSpPr>
        <p:spPr>
          <a:xfrm>
            <a:off x="2755522" y="1967293"/>
            <a:ext cx="112108" cy="112108"/>
          </a:xfrm>
          <a:custGeom>
            <a:avLst/>
            <a:gdLst>
              <a:gd name="connsiteX0" fmla="*/ 56091 w 112108"/>
              <a:gd name="connsiteY0" fmla="*/ 112108 h 112108"/>
              <a:gd name="connsiteX1" fmla="*/ 0 w 112108"/>
              <a:gd name="connsiteY1" fmla="*/ 56091 h 112108"/>
              <a:gd name="connsiteX2" fmla="*/ 56018 w 112108"/>
              <a:gd name="connsiteY2" fmla="*/ 0 h 112108"/>
              <a:gd name="connsiteX3" fmla="*/ 112109 w 112108"/>
              <a:gd name="connsiteY3" fmla="*/ 56017 h 112108"/>
              <a:gd name="connsiteX4" fmla="*/ 112109 w 112108"/>
              <a:gd name="connsiteY4" fmla="*/ 56091 h 112108"/>
              <a:gd name="connsiteX5" fmla="*/ 56091 w 112108"/>
              <a:gd name="connsiteY5" fmla="*/ 112108 h 112108"/>
              <a:gd name="connsiteX6" fmla="*/ 56091 w 112108"/>
              <a:gd name="connsiteY6" fmla="*/ 18746 h 112108"/>
              <a:gd name="connsiteX7" fmla="*/ 18746 w 112108"/>
              <a:gd name="connsiteY7" fmla="*/ 56091 h 112108"/>
              <a:gd name="connsiteX8" fmla="*/ 56091 w 112108"/>
              <a:gd name="connsiteY8" fmla="*/ 93436 h 112108"/>
              <a:gd name="connsiteX9" fmla="*/ 93436 w 112108"/>
              <a:gd name="connsiteY9" fmla="*/ 56091 h 112108"/>
              <a:gd name="connsiteX10" fmla="*/ 56091 w 112108"/>
              <a:gd name="connsiteY10" fmla="*/ 18746 h 11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108" h="112108">
                <a:moveTo>
                  <a:pt x="56091" y="112108"/>
                </a:moveTo>
                <a:cubicBezTo>
                  <a:pt x="25134" y="112128"/>
                  <a:pt x="22" y="87049"/>
                  <a:pt x="0" y="56091"/>
                </a:cubicBezTo>
                <a:cubicBezTo>
                  <a:pt x="-18" y="25133"/>
                  <a:pt x="25061" y="20"/>
                  <a:pt x="56018" y="0"/>
                </a:cubicBezTo>
                <a:cubicBezTo>
                  <a:pt x="86974" y="-20"/>
                  <a:pt x="112090" y="25060"/>
                  <a:pt x="112109" y="56017"/>
                </a:cubicBezTo>
                <a:cubicBezTo>
                  <a:pt x="112109" y="56042"/>
                  <a:pt x="112109" y="56066"/>
                  <a:pt x="112109" y="56091"/>
                </a:cubicBezTo>
                <a:cubicBezTo>
                  <a:pt x="112068" y="87012"/>
                  <a:pt x="87011" y="112068"/>
                  <a:pt x="56091" y="112108"/>
                </a:cubicBezTo>
                <a:close/>
                <a:moveTo>
                  <a:pt x="56091" y="18746"/>
                </a:moveTo>
                <a:cubicBezTo>
                  <a:pt x="35467" y="18746"/>
                  <a:pt x="18746" y="35466"/>
                  <a:pt x="18746" y="56091"/>
                </a:cubicBezTo>
                <a:cubicBezTo>
                  <a:pt x="18746" y="76716"/>
                  <a:pt x="35467" y="93436"/>
                  <a:pt x="56091" y="93436"/>
                </a:cubicBezTo>
                <a:cubicBezTo>
                  <a:pt x="76716" y="93436"/>
                  <a:pt x="93436" y="76716"/>
                  <a:pt x="93436" y="56091"/>
                </a:cubicBezTo>
                <a:cubicBezTo>
                  <a:pt x="93436" y="35466"/>
                  <a:pt x="76716" y="18746"/>
                  <a:pt x="56091" y="18746"/>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B03EE80-3D3E-433B-91E6-2BDA303CEA91}"/>
              </a:ext>
            </a:extLst>
          </p:cNvPr>
          <p:cNvSpPr/>
          <p:nvPr/>
        </p:nvSpPr>
        <p:spPr>
          <a:xfrm>
            <a:off x="2449924" y="4102531"/>
            <a:ext cx="224217" cy="280270"/>
          </a:xfrm>
          <a:custGeom>
            <a:avLst/>
            <a:gdLst>
              <a:gd name="connsiteX0" fmla="*/ 112109 w 224217"/>
              <a:gd name="connsiteY0" fmla="*/ 280270 h 280270"/>
              <a:gd name="connsiteX1" fmla="*/ 106191 w 224217"/>
              <a:gd name="connsiteY1" fmla="*/ 278138 h 280270"/>
              <a:gd name="connsiteX2" fmla="*/ 0 w 224217"/>
              <a:gd name="connsiteY2" fmla="*/ 112108 h 280270"/>
              <a:gd name="connsiteX3" fmla="*/ 112109 w 224217"/>
              <a:gd name="connsiteY3" fmla="*/ 0 h 280270"/>
              <a:gd name="connsiteX4" fmla="*/ 224218 w 224217"/>
              <a:gd name="connsiteY4" fmla="*/ 112108 h 280270"/>
              <a:gd name="connsiteX5" fmla="*/ 118027 w 224217"/>
              <a:gd name="connsiteY5" fmla="*/ 278138 h 280270"/>
              <a:gd name="connsiteX6" fmla="*/ 112109 w 224217"/>
              <a:gd name="connsiteY6" fmla="*/ 280270 h 28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17" h="280270">
                <a:moveTo>
                  <a:pt x="112109" y="280270"/>
                </a:moveTo>
                <a:cubicBezTo>
                  <a:pt x="109948" y="280274"/>
                  <a:pt x="107852" y="279521"/>
                  <a:pt x="106191" y="278138"/>
                </a:cubicBezTo>
                <a:cubicBezTo>
                  <a:pt x="101854" y="274463"/>
                  <a:pt x="0" y="190363"/>
                  <a:pt x="0" y="112108"/>
                </a:cubicBezTo>
                <a:cubicBezTo>
                  <a:pt x="0" y="50191"/>
                  <a:pt x="50192" y="0"/>
                  <a:pt x="112109" y="0"/>
                </a:cubicBezTo>
                <a:cubicBezTo>
                  <a:pt x="174026" y="0"/>
                  <a:pt x="224218" y="50191"/>
                  <a:pt x="224218" y="112108"/>
                </a:cubicBezTo>
                <a:cubicBezTo>
                  <a:pt x="224218" y="190363"/>
                  <a:pt x="122364" y="274610"/>
                  <a:pt x="118027" y="278138"/>
                </a:cubicBezTo>
                <a:cubicBezTo>
                  <a:pt x="116365" y="279521"/>
                  <a:pt x="114270" y="280274"/>
                  <a:pt x="112109" y="280270"/>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C673A65-F815-4DDF-9C27-C3570EF93F1B}"/>
              </a:ext>
            </a:extLst>
          </p:cNvPr>
          <p:cNvSpPr/>
          <p:nvPr/>
        </p:nvSpPr>
        <p:spPr>
          <a:xfrm>
            <a:off x="2505979" y="4158621"/>
            <a:ext cx="112108" cy="112108"/>
          </a:xfrm>
          <a:custGeom>
            <a:avLst/>
            <a:gdLst>
              <a:gd name="connsiteX0" fmla="*/ 56054 w 112108"/>
              <a:gd name="connsiteY0" fmla="*/ 112108 h 112108"/>
              <a:gd name="connsiteX1" fmla="*/ 0 w 112108"/>
              <a:gd name="connsiteY1" fmla="*/ 56054 h 112108"/>
              <a:gd name="connsiteX2" fmla="*/ 56054 w 112108"/>
              <a:gd name="connsiteY2" fmla="*/ 0 h 112108"/>
              <a:gd name="connsiteX3" fmla="*/ 112109 w 112108"/>
              <a:gd name="connsiteY3" fmla="*/ 56054 h 112108"/>
              <a:gd name="connsiteX4" fmla="*/ 56054 w 112108"/>
              <a:gd name="connsiteY4" fmla="*/ 112108 h 112108"/>
              <a:gd name="connsiteX5" fmla="*/ 56054 w 112108"/>
              <a:gd name="connsiteY5" fmla="*/ 18673 h 112108"/>
              <a:gd name="connsiteX6" fmla="*/ 18673 w 112108"/>
              <a:gd name="connsiteY6" fmla="*/ 56054 h 112108"/>
              <a:gd name="connsiteX7" fmla="*/ 56054 w 112108"/>
              <a:gd name="connsiteY7" fmla="*/ 93436 h 112108"/>
              <a:gd name="connsiteX8" fmla="*/ 93436 w 112108"/>
              <a:gd name="connsiteY8" fmla="*/ 56054 h 112108"/>
              <a:gd name="connsiteX9" fmla="*/ 56054 w 112108"/>
              <a:gd name="connsiteY9" fmla="*/ 18636 h 11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108" h="112108">
                <a:moveTo>
                  <a:pt x="56054" y="112108"/>
                </a:moveTo>
                <a:cubicBezTo>
                  <a:pt x="25098" y="112108"/>
                  <a:pt x="0" y="87011"/>
                  <a:pt x="0" y="56054"/>
                </a:cubicBezTo>
                <a:cubicBezTo>
                  <a:pt x="0" y="25098"/>
                  <a:pt x="25098" y="0"/>
                  <a:pt x="56054" y="0"/>
                </a:cubicBezTo>
                <a:cubicBezTo>
                  <a:pt x="87011" y="0"/>
                  <a:pt x="112109" y="25098"/>
                  <a:pt x="112109" y="56054"/>
                </a:cubicBezTo>
                <a:cubicBezTo>
                  <a:pt x="112068" y="86996"/>
                  <a:pt x="86996" y="112068"/>
                  <a:pt x="56054" y="112108"/>
                </a:cubicBezTo>
                <a:close/>
                <a:moveTo>
                  <a:pt x="56054" y="18673"/>
                </a:moveTo>
                <a:cubicBezTo>
                  <a:pt x="35408" y="18673"/>
                  <a:pt x="18673" y="35408"/>
                  <a:pt x="18673" y="56054"/>
                </a:cubicBezTo>
                <a:cubicBezTo>
                  <a:pt x="18673" y="76700"/>
                  <a:pt x="35408" y="93436"/>
                  <a:pt x="56054" y="93436"/>
                </a:cubicBezTo>
                <a:cubicBezTo>
                  <a:pt x="76701" y="93436"/>
                  <a:pt x="93436" y="76700"/>
                  <a:pt x="93436" y="56054"/>
                </a:cubicBezTo>
                <a:cubicBezTo>
                  <a:pt x="93436" y="35404"/>
                  <a:pt x="76704" y="18658"/>
                  <a:pt x="56054" y="18636"/>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833CE1D9-5FCE-40E3-A2EA-A5F9627BE4A5}"/>
              </a:ext>
            </a:extLst>
          </p:cNvPr>
          <p:cNvSpPr/>
          <p:nvPr/>
        </p:nvSpPr>
        <p:spPr>
          <a:xfrm>
            <a:off x="3176316" y="3740402"/>
            <a:ext cx="214109" cy="265678"/>
          </a:xfrm>
          <a:custGeom>
            <a:avLst/>
            <a:gdLst>
              <a:gd name="connsiteX0" fmla="*/ 107036 w 214109"/>
              <a:gd name="connsiteY0" fmla="*/ 265678 h 265678"/>
              <a:gd name="connsiteX1" fmla="*/ 101413 w 214109"/>
              <a:gd name="connsiteY1" fmla="*/ 263657 h 265678"/>
              <a:gd name="connsiteX2" fmla="*/ 0 w 214109"/>
              <a:gd name="connsiteY2" fmla="*/ 105088 h 265678"/>
              <a:gd name="connsiteX3" fmla="*/ 109040 w 214109"/>
              <a:gd name="connsiteY3" fmla="*/ 19 h 265678"/>
              <a:gd name="connsiteX4" fmla="*/ 214110 w 214109"/>
              <a:gd name="connsiteY4" fmla="*/ 105088 h 265678"/>
              <a:gd name="connsiteX5" fmla="*/ 112697 w 214109"/>
              <a:gd name="connsiteY5" fmla="*/ 263657 h 265678"/>
              <a:gd name="connsiteX6" fmla="*/ 107036 w 214109"/>
              <a:gd name="connsiteY6" fmla="*/ 265678 h 26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09" h="265678">
                <a:moveTo>
                  <a:pt x="107036" y="265678"/>
                </a:moveTo>
                <a:cubicBezTo>
                  <a:pt x="104982" y="265686"/>
                  <a:pt x="102993" y="264969"/>
                  <a:pt x="101413" y="263657"/>
                </a:cubicBezTo>
                <a:cubicBezTo>
                  <a:pt x="97259" y="260275"/>
                  <a:pt x="0" y="179851"/>
                  <a:pt x="0" y="105088"/>
                </a:cubicBezTo>
                <a:cubicBezTo>
                  <a:pt x="1095" y="45965"/>
                  <a:pt x="49912" y="-1077"/>
                  <a:pt x="109040" y="19"/>
                </a:cubicBezTo>
                <a:cubicBezTo>
                  <a:pt x="166619" y="1085"/>
                  <a:pt x="213044" y="47509"/>
                  <a:pt x="214110" y="105088"/>
                </a:cubicBezTo>
                <a:cubicBezTo>
                  <a:pt x="214110" y="179851"/>
                  <a:pt x="116850" y="260275"/>
                  <a:pt x="112697" y="263657"/>
                </a:cubicBezTo>
                <a:cubicBezTo>
                  <a:pt x="111105" y="264973"/>
                  <a:pt x="109102" y="265689"/>
                  <a:pt x="107036" y="265678"/>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176B5CD-9614-4858-BFBC-DB10702FA26E}"/>
              </a:ext>
            </a:extLst>
          </p:cNvPr>
          <p:cNvSpPr/>
          <p:nvPr/>
        </p:nvSpPr>
        <p:spPr>
          <a:xfrm>
            <a:off x="3229761" y="3791936"/>
            <a:ext cx="107109" cy="107109"/>
          </a:xfrm>
          <a:custGeom>
            <a:avLst/>
            <a:gdLst>
              <a:gd name="connsiteX0" fmla="*/ 53592 w 107109"/>
              <a:gd name="connsiteY0" fmla="*/ 107109 h 107109"/>
              <a:gd name="connsiteX1" fmla="*/ 0 w 107109"/>
              <a:gd name="connsiteY1" fmla="*/ 53591 h 107109"/>
              <a:gd name="connsiteX2" fmla="*/ 53518 w 107109"/>
              <a:gd name="connsiteY2" fmla="*/ 0 h 107109"/>
              <a:gd name="connsiteX3" fmla="*/ 107110 w 107109"/>
              <a:gd name="connsiteY3" fmla="*/ 53518 h 107109"/>
              <a:gd name="connsiteX4" fmla="*/ 107110 w 107109"/>
              <a:gd name="connsiteY4" fmla="*/ 53555 h 107109"/>
              <a:gd name="connsiteX5" fmla="*/ 53592 w 107109"/>
              <a:gd name="connsiteY5" fmla="*/ 107109 h 107109"/>
              <a:gd name="connsiteX6" fmla="*/ 53592 w 107109"/>
              <a:gd name="connsiteY6" fmla="*/ 17901 h 107109"/>
              <a:gd name="connsiteX7" fmla="*/ 17901 w 107109"/>
              <a:gd name="connsiteY7" fmla="*/ 53591 h 107109"/>
              <a:gd name="connsiteX8" fmla="*/ 53592 w 107109"/>
              <a:gd name="connsiteY8" fmla="*/ 89282 h 107109"/>
              <a:gd name="connsiteX9" fmla="*/ 89283 w 107109"/>
              <a:gd name="connsiteY9" fmla="*/ 53591 h 107109"/>
              <a:gd name="connsiteX10" fmla="*/ 89283 w 107109"/>
              <a:gd name="connsiteY10" fmla="*/ 53555 h 107109"/>
              <a:gd name="connsiteX11" fmla="*/ 53592 w 107109"/>
              <a:gd name="connsiteY11" fmla="*/ 17901 h 10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109" h="107109">
                <a:moveTo>
                  <a:pt x="53592" y="107109"/>
                </a:moveTo>
                <a:cubicBezTo>
                  <a:pt x="24013" y="107128"/>
                  <a:pt x="22" y="83170"/>
                  <a:pt x="0" y="53591"/>
                </a:cubicBezTo>
                <a:cubicBezTo>
                  <a:pt x="-22" y="24013"/>
                  <a:pt x="23940" y="22"/>
                  <a:pt x="53518" y="0"/>
                </a:cubicBezTo>
                <a:cubicBezTo>
                  <a:pt x="83097" y="-22"/>
                  <a:pt x="107088" y="23940"/>
                  <a:pt x="107110" y="53518"/>
                </a:cubicBezTo>
                <a:cubicBezTo>
                  <a:pt x="107110" y="53529"/>
                  <a:pt x="107110" y="53544"/>
                  <a:pt x="107110" y="53555"/>
                </a:cubicBezTo>
                <a:cubicBezTo>
                  <a:pt x="107092" y="83111"/>
                  <a:pt x="83148" y="107069"/>
                  <a:pt x="53592" y="107109"/>
                </a:cubicBezTo>
                <a:close/>
                <a:moveTo>
                  <a:pt x="53592" y="17901"/>
                </a:moveTo>
                <a:cubicBezTo>
                  <a:pt x="33879" y="17901"/>
                  <a:pt x="17901" y="33879"/>
                  <a:pt x="17901" y="53591"/>
                </a:cubicBezTo>
                <a:cubicBezTo>
                  <a:pt x="17901" y="73304"/>
                  <a:pt x="33879" y="89282"/>
                  <a:pt x="53592" y="89282"/>
                </a:cubicBezTo>
                <a:cubicBezTo>
                  <a:pt x="73305" y="89282"/>
                  <a:pt x="89283" y="73304"/>
                  <a:pt x="89283" y="53591"/>
                </a:cubicBezTo>
                <a:cubicBezTo>
                  <a:pt x="89283" y="53580"/>
                  <a:pt x="89283" y="53566"/>
                  <a:pt x="89283" y="53555"/>
                </a:cubicBezTo>
                <a:cubicBezTo>
                  <a:pt x="89242" y="33864"/>
                  <a:pt x="73282" y="17919"/>
                  <a:pt x="53592" y="17901"/>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6F87C89E-6A3F-44E6-9E79-6DC4D49B90E7}"/>
              </a:ext>
            </a:extLst>
          </p:cNvPr>
          <p:cNvSpPr/>
          <p:nvPr/>
        </p:nvSpPr>
        <p:spPr>
          <a:xfrm>
            <a:off x="5911753" y="3534528"/>
            <a:ext cx="214156" cy="269611"/>
          </a:xfrm>
          <a:custGeom>
            <a:avLst/>
            <a:gdLst>
              <a:gd name="connsiteX0" fmla="*/ 107092 w 214156"/>
              <a:gd name="connsiteY0" fmla="*/ 269611 h 269611"/>
              <a:gd name="connsiteX1" fmla="*/ 101431 w 214156"/>
              <a:gd name="connsiteY1" fmla="*/ 267627 h 269611"/>
              <a:gd name="connsiteX2" fmla="*/ 19 w 214156"/>
              <a:gd name="connsiteY2" fmla="*/ 109058 h 269611"/>
              <a:gd name="connsiteX3" fmla="*/ 105107 w 214156"/>
              <a:gd name="connsiteY3" fmla="*/ 19 h 269611"/>
              <a:gd name="connsiteX4" fmla="*/ 214129 w 214156"/>
              <a:gd name="connsiteY4" fmla="*/ 105092 h 269611"/>
              <a:gd name="connsiteX5" fmla="*/ 214129 w 214156"/>
              <a:gd name="connsiteY5" fmla="*/ 109058 h 269611"/>
              <a:gd name="connsiteX6" fmla="*/ 112753 w 214156"/>
              <a:gd name="connsiteY6" fmla="*/ 267627 h 269611"/>
              <a:gd name="connsiteX7" fmla="*/ 107092 w 214156"/>
              <a:gd name="connsiteY7" fmla="*/ 269611 h 26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156" h="269611">
                <a:moveTo>
                  <a:pt x="107092" y="269611"/>
                </a:moveTo>
                <a:cubicBezTo>
                  <a:pt x="105034" y="269615"/>
                  <a:pt x="103049" y="268917"/>
                  <a:pt x="101431" y="267627"/>
                </a:cubicBezTo>
                <a:cubicBezTo>
                  <a:pt x="97315" y="264208"/>
                  <a:pt x="19" y="183784"/>
                  <a:pt x="19" y="109058"/>
                </a:cubicBezTo>
                <a:cubicBezTo>
                  <a:pt x="-1084" y="49935"/>
                  <a:pt x="45965" y="1114"/>
                  <a:pt x="105107" y="19"/>
                </a:cubicBezTo>
                <a:cubicBezTo>
                  <a:pt x="164213" y="-1077"/>
                  <a:pt x="213026" y="45965"/>
                  <a:pt x="214129" y="105092"/>
                </a:cubicBezTo>
                <a:cubicBezTo>
                  <a:pt x="214165" y="106411"/>
                  <a:pt x="214165" y="107735"/>
                  <a:pt x="214129" y="109058"/>
                </a:cubicBezTo>
                <a:cubicBezTo>
                  <a:pt x="214129" y="183784"/>
                  <a:pt x="116870" y="264208"/>
                  <a:pt x="112753" y="267627"/>
                </a:cubicBezTo>
                <a:cubicBezTo>
                  <a:pt x="111135" y="268909"/>
                  <a:pt x="109151" y="269611"/>
                  <a:pt x="107092" y="269611"/>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1364358C-D34F-487A-A963-9AA33913A198}"/>
              </a:ext>
            </a:extLst>
          </p:cNvPr>
          <p:cNvSpPr/>
          <p:nvPr/>
        </p:nvSpPr>
        <p:spPr>
          <a:xfrm>
            <a:off x="5965326" y="3590068"/>
            <a:ext cx="107036" cy="107035"/>
          </a:xfrm>
          <a:custGeom>
            <a:avLst/>
            <a:gdLst>
              <a:gd name="connsiteX0" fmla="*/ 53518 w 107036"/>
              <a:gd name="connsiteY0" fmla="*/ 107036 h 107035"/>
              <a:gd name="connsiteX1" fmla="*/ 0 w 107036"/>
              <a:gd name="connsiteY1" fmla="*/ 53518 h 107035"/>
              <a:gd name="connsiteX2" fmla="*/ 53518 w 107036"/>
              <a:gd name="connsiteY2" fmla="*/ 0 h 107035"/>
              <a:gd name="connsiteX3" fmla="*/ 107037 w 107036"/>
              <a:gd name="connsiteY3" fmla="*/ 53518 h 107035"/>
              <a:gd name="connsiteX4" fmla="*/ 53518 w 107036"/>
              <a:gd name="connsiteY4" fmla="*/ 107036 h 107035"/>
              <a:gd name="connsiteX5" fmla="*/ 53518 w 107036"/>
              <a:gd name="connsiteY5" fmla="*/ 17827 h 107035"/>
              <a:gd name="connsiteX6" fmla="*/ 17828 w 107036"/>
              <a:gd name="connsiteY6" fmla="*/ 53518 h 107035"/>
              <a:gd name="connsiteX7" fmla="*/ 53518 w 107036"/>
              <a:gd name="connsiteY7" fmla="*/ 89209 h 107035"/>
              <a:gd name="connsiteX8" fmla="*/ 89209 w 107036"/>
              <a:gd name="connsiteY8" fmla="*/ 53518 h 107035"/>
              <a:gd name="connsiteX9" fmla="*/ 53518 w 107036"/>
              <a:gd name="connsiteY9" fmla="*/ 17827 h 10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36" h="107035">
                <a:moveTo>
                  <a:pt x="53518" y="107036"/>
                </a:moveTo>
                <a:cubicBezTo>
                  <a:pt x="23966" y="107036"/>
                  <a:pt x="0" y="83074"/>
                  <a:pt x="0" y="53518"/>
                </a:cubicBezTo>
                <a:cubicBezTo>
                  <a:pt x="0" y="23962"/>
                  <a:pt x="23966" y="0"/>
                  <a:pt x="53518" y="0"/>
                </a:cubicBezTo>
                <a:cubicBezTo>
                  <a:pt x="83071" y="0"/>
                  <a:pt x="107037" y="23962"/>
                  <a:pt x="107037" y="53518"/>
                </a:cubicBezTo>
                <a:cubicBezTo>
                  <a:pt x="107000" y="83067"/>
                  <a:pt x="83071" y="107017"/>
                  <a:pt x="53518" y="107036"/>
                </a:cubicBezTo>
                <a:close/>
                <a:moveTo>
                  <a:pt x="53518" y="17827"/>
                </a:moveTo>
                <a:cubicBezTo>
                  <a:pt x="33817" y="17827"/>
                  <a:pt x="17828" y="33805"/>
                  <a:pt x="17828" y="53518"/>
                </a:cubicBezTo>
                <a:cubicBezTo>
                  <a:pt x="17828" y="73230"/>
                  <a:pt x="33817" y="89209"/>
                  <a:pt x="53518" y="89209"/>
                </a:cubicBezTo>
                <a:cubicBezTo>
                  <a:pt x="73220" y="89209"/>
                  <a:pt x="89209" y="73230"/>
                  <a:pt x="89209" y="53518"/>
                </a:cubicBezTo>
                <a:cubicBezTo>
                  <a:pt x="89173" y="33816"/>
                  <a:pt x="73220" y="17849"/>
                  <a:pt x="53518" y="17827"/>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B020291-B900-4CA8-8F3B-41E271141C10}"/>
              </a:ext>
            </a:extLst>
          </p:cNvPr>
          <p:cNvSpPr/>
          <p:nvPr/>
        </p:nvSpPr>
        <p:spPr>
          <a:xfrm>
            <a:off x="6550314" y="3538424"/>
            <a:ext cx="214109" cy="265678"/>
          </a:xfrm>
          <a:custGeom>
            <a:avLst/>
            <a:gdLst>
              <a:gd name="connsiteX0" fmla="*/ 107073 w 214109"/>
              <a:gd name="connsiteY0" fmla="*/ 265678 h 265678"/>
              <a:gd name="connsiteX1" fmla="*/ 101413 w 214109"/>
              <a:gd name="connsiteY1" fmla="*/ 263657 h 265678"/>
              <a:gd name="connsiteX2" fmla="*/ 0 w 214109"/>
              <a:gd name="connsiteY2" fmla="*/ 105088 h 265678"/>
              <a:gd name="connsiteX3" fmla="*/ 109021 w 214109"/>
              <a:gd name="connsiteY3" fmla="*/ 19 h 265678"/>
              <a:gd name="connsiteX4" fmla="*/ 214110 w 214109"/>
              <a:gd name="connsiteY4" fmla="*/ 105088 h 265678"/>
              <a:gd name="connsiteX5" fmla="*/ 112697 w 214109"/>
              <a:gd name="connsiteY5" fmla="*/ 263657 h 265678"/>
              <a:gd name="connsiteX6" fmla="*/ 107073 w 214109"/>
              <a:gd name="connsiteY6" fmla="*/ 265678 h 26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09" h="265678">
                <a:moveTo>
                  <a:pt x="107073" y="265678"/>
                </a:moveTo>
                <a:cubicBezTo>
                  <a:pt x="105015" y="265689"/>
                  <a:pt x="102993" y="264973"/>
                  <a:pt x="101413" y="263657"/>
                </a:cubicBezTo>
                <a:cubicBezTo>
                  <a:pt x="97259" y="260275"/>
                  <a:pt x="0" y="179815"/>
                  <a:pt x="0" y="105088"/>
                </a:cubicBezTo>
                <a:cubicBezTo>
                  <a:pt x="1103" y="45965"/>
                  <a:pt x="49916" y="-1077"/>
                  <a:pt x="109021" y="19"/>
                </a:cubicBezTo>
                <a:cubicBezTo>
                  <a:pt x="166620" y="1085"/>
                  <a:pt x="213044" y="47509"/>
                  <a:pt x="214110" y="105088"/>
                </a:cubicBezTo>
                <a:cubicBezTo>
                  <a:pt x="214110" y="179815"/>
                  <a:pt x="116851" y="260275"/>
                  <a:pt x="112697" y="263657"/>
                </a:cubicBezTo>
                <a:cubicBezTo>
                  <a:pt x="111116" y="264969"/>
                  <a:pt x="109132" y="265686"/>
                  <a:pt x="107073" y="265678"/>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0B3CE15-8B1A-4F78-A440-3A6B03BBEE85}"/>
              </a:ext>
            </a:extLst>
          </p:cNvPr>
          <p:cNvSpPr/>
          <p:nvPr/>
        </p:nvSpPr>
        <p:spPr>
          <a:xfrm>
            <a:off x="6603869" y="3589994"/>
            <a:ext cx="107036" cy="107035"/>
          </a:xfrm>
          <a:custGeom>
            <a:avLst/>
            <a:gdLst>
              <a:gd name="connsiteX0" fmla="*/ 53518 w 107036"/>
              <a:gd name="connsiteY0" fmla="*/ 107036 h 107035"/>
              <a:gd name="connsiteX1" fmla="*/ 0 w 107036"/>
              <a:gd name="connsiteY1" fmla="*/ 53518 h 107035"/>
              <a:gd name="connsiteX2" fmla="*/ 53518 w 107036"/>
              <a:gd name="connsiteY2" fmla="*/ 0 h 107035"/>
              <a:gd name="connsiteX3" fmla="*/ 107036 w 107036"/>
              <a:gd name="connsiteY3" fmla="*/ 53518 h 107035"/>
              <a:gd name="connsiteX4" fmla="*/ 53518 w 107036"/>
              <a:gd name="connsiteY4" fmla="*/ 107036 h 107035"/>
              <a:gd name="connsiteX5" fmla="*/ 53518 w 107036"/>
              <a:gd name="connsiteY5" fmla="*/ 17827 h 107035"/>
              <a:gd name="connsiteX6" fmla="*/ 17790 w 107036"/>
              <a:gd name="connsiteY6" fmla="*/ 53481 h 107035"/>
              <a:gd name="connsiteX7" fmla="*/ 53444 w 107036"/>
              <a:gd name="connsiteY7" fmla="*/ 89209 h 107035"/>
              <a:gd name="connsiteX8" fmla="*/ 89173 w 107036"/>
              <a:gd name="connsiteY8" fmla="*/ 53555 h 107035"/>
              <a:gd name="connsiteX9" fmla="*/ 89173 w 107036"/>
              <a:gd name="connsiteY9" fmla="*/ 53518 h 107035"/>
              <a:gd name="connsiteX10" fmla="*/ 53518 w 107036"/>
              <a:gd name="connsiteY10" fmla="*/ 17827 h 10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036" h="107035">
                <a:moveTo>
                  <a:pt x="53518" y="107036"/>
                </a:moveTo>
                <a:cubicBezTo>
                  <a:pt x="23966" y="107036"/>
                  <a:pt x="0" y="83074"/>
                  <a:pt x="0" y="53518"/>
                </a:cubicBezTo>
                <a:cubicBezTo>
                  <a:pt x="0" y="23962"/>
                  <a:pt x="23966" y="0"/>
                  <a:pt x="53518" y="0"/>
                </a:cubicBezTo>
                <a:cubicBezTo>
                  <a:pt x="83071" y="0"/>
                  <a:pt x="107036" y="23962"/>
                  <a:pt x="107036" y="53518"/>
                </a:cubicBezTo>
                <a:cubicBezTo>
                  <a:pt x="107000" y="83059"/>
                  <a:pt x="83071" y="106995"/>
                  <a:pt x="53518" y="107036"/>
                </a:cubicBezTo>
                <a:close/>
                <a:moveTo>
                  <a:pt x="53518" y="17827"/>
                </a:moveTo>
                <a:cubicBezTo>
                  <a:pt x="33816" y="17805"/>
                  <a:pt x="17827" y="33768"/>
                  <a:pt x="17790" y="53481"/>
                </a:cubicBezTo>
                <a:cubicBezTo>
                  <a:pt x="17753" y="73194"/>
                  <a:pt x="33743" y="89187"/>
                  <a:pt x="53444" y="89209"/>
                </a:cubicBezTo>
                <a:cubicBezTo>
                  <a:pt x="73147" y="89227"/>
                  <a:pt x="89136" y="73267"/>
                  <a:pt x="89173" y="53555"/>
                </a:cubicBezTo>
                <a:cubicBezTo>
                  <a:pt x="89173" y="53544"/>
                  <a:pt x="89173" y="53529"/>
                  <a:pt x="89173" y="53518"/>
                </a:cubicBezTo>
                <a:cubicBezTo>
                  <a:pt x="89136" y="33827"/>
                  <a:pt x="73220" y="17868"/>
                  <a:pt x="53518" y="17827"/>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C37A7E95-D19A-4A5C-AD9E-6B64228CCF45}"/>
              </a:ext>
            </a:extLst>
          </p:cNvPr>
          <p:cNvSpPr/>
          <p:nvPr/>
        </p:nvSpPr>
        <p:spPr>
          <a:xfrm>
            <a:off x="6072638" y="2580065"/>
            <a:ext cx="214156" cy="269611"/>
          </a:xfrm>
          <a:custGeom>
            <a:avLst/>
            <a:gdLst>
              <a:gd name="connsiteX0" fmla="*/ 107092 w 214156"/>
              <a:gd name="connsiteY0" fmla="*/ 269611 h 269611"/>
              <a:gd name="connsiteX1" fmla="*/ 101431 w 214156"/>
              <a:gd name="connsiteY1" fmla="*/ 267626 h 269611"/>
              <a:gd name="connsiteX2" fmla="*/ 19 w 214156"/>
              <a:gd name="connsiteY2" fmla="*/ 109058 h 269611"/>
              <a:gd name="connsiteX3" fmla="*/ 105107 w 214156"/>
              <a:gd name="connsiteY3" fmla="*/ 19 h 269611"/>
              <a:gd name="connsiteX4" fmla="*/ 214129 w 214156"/>
              <a:gd name="connsiteY4" fmla="*/ 105092 h 269611"/>
              <a:gd name="connsiteX5" fmla="*/ 214129 w 214156"/>
              <a:gd name="connsiteY5" fmla="*/ 109058 h 269611"/>
              <a:gd name="connsiteX6" fmla="*/ 112716 w 214156"/>
              <a:gd name="connsiteY6" fmla="*/ 267626 h 269611"/>
              <a:gd name="connsiteX7" fmla="*/ 107092 w 214156"/>
              <a:gd name="connsiteY7" fmla="*/ 269611 h 26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156" h="269611">
                <a:moveTo>
                  <a:pt x="107092" y="269611"/>
                </a:moveTo>
                <a:cubicBezTo>
                  <a:pt x="105034" y="269615"/>
                  <a:pt x="103049" y="268917"/>
                  <a:pt x="101431" y="267626"/>
                </a:cubicBezTo>
                <a:cubicBezTo>
                  <a:pt x="97278" y="264208"/>
                  <a:pt x="19" y="183784"/>
                  <a:pt x="19" y="109058"/>
                </a:cubicBezTo>
                <a:cubicBezTo>
                  <a:pt x="-1084" y="49934"/>
                  <a:pt x="45965" y="1114"/>
                  <a:pt x="105107" y="19"/>
                </a:cubicBezTo>
                <a:cubicBezTo>
                  <a:pt x="164213" y="-1077"/>
                  <a:pt x="213026" y="45965"/>
                  <a:pt x="214129" y="105092"/>
                </a:cubicBezTo>
                <a:cubicBezTo>
                  <a:pt x="214165" y="106411"/>
                  <a:pt x="214165" y="107735"/>
                  <a:pt x="214129" y="109058"/>
                </a:cubicBezTo>
                <a:cubicBezTo>
                  <a:pt x="214129" y="183784"/>
                  <a:pt x="116870" y="264208"/>
                  <a:pt x="112716" y="267626"/>
                </a:cubicBezTo>
                <a:cubicBezTo>
                  <a:pt x="111135" y="268917"/>
                  <a:pt x="109150" y="269615"/>
                  <a:pt x="107092" y="269611"/>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81F762CE-B9B6-4BD8-9A3E-4E455845C747}"/>
              </a:ext>
            </a:extLst>
          </p:cNvPr>
          <p:cNvSpPr/>
          <p:nvPr/>
        </p:nvSpPr>
        <p:spPr>
          <a:xfrm>
            <a:off x="6126212" y="2635604"/>
            <a:ext cx="107036" cy="107035"/>
          </a:xfrm>
          <a:custGeom>
            <a:avLst/>
            <a:gdLst>
              <a:gd name="connsiteX0" fmla="*/ 53518 w 107036"/>
              <a:gd name="connsiteY0" fmla="*/ 107036 h 107035"/>
              <a:gd name="connsiteX1" fmla="*/ 0 w 107036"/>
              <a:gd name="connsiteY1" fmla="*/ 53518 h 107035"/>
              <a:gd name="connsiteX2" fmla="*/ 53518 w 107036"/>
              <a:gd name="connsiteY2" fmla="*/ 0 h 107035"/>
              <a:gd name="connsiteX3" fmla="*/ 107036 w 107036"/>
              <a:gd name="connsiteY3" fmla="*/ 53518 h 107035"/>
              <a:gd name="connsiteX4" fmla="*/ 53518 w 107036"/>
              <a:gd name="connsiteY4" fmla="*/ 107036 h 107035"/>
              <a:gd name="connsiteX5" fmla="*/ 53518 w 107036"/>
              <a:gd name="connsiteY5" fmla="*/ 17827 h 107035"/>
              <a:gd name="connsiteX6" fmla="*/ 17828 w 107036"/>
              <a:gd name="connsiteY6" fmla="*/ 53518 h 107035"/>
              <a:gd name="connsiteX7" fmla="*/ 53518 w 107036"/>
              <a:gd name="connsiteY7" fmla="*/ 89209 h 107035"/>
              <a:gd name="connsiteX8" fmla="*/ 89209 w 107036"/>
              <a:gd name="connsiteY8" fmla="*/ 53518 h 107035"/>
              <a:gd name="connsiteX9" fmla="*/ 53518 w 107036"/>
              <a:gd name="connsiteY9" fmla="*/ 17827 h 10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36" h="107035">
                <a:moveTo>
                  <a:pt x="53518" y="107036"/>
                </a:moveTo>
                <a:cubicBezTo>
                  <a:pt x="23966" y="107036"/>
                  <a:pt x="0" y="83074"/>
                  <a:pt x="0" y="53518"/>
                </a:cubicBezTo>
                <a:cubicBezTo>
                  <a:pt x="0" y="23962"/>
                  <a:pt x="23966" y="0"/>
                  <a:pt x="53518" y="0"/>
                </a:cubicBezTo>
                <a:cubicBezTo>
                  <a:pt x="83071" y="0"/>
                  <a:pt x="107036" y="23962"/>
                  <a:pt x="107036" y="53518"/>
                </a:cubicBezTo>
                <a:cubicBezTo>
                  <a:pt x="107000" y="83067"/>
                  <a:pt x="83071" y="107014"/>
                  <a:pt x="53518" y="107036"/>
                </a:cubicBezTo>
                <a:close/>
                <a:moveTo>
                  <a:pt x="53518" y="17827"/>
                </a:moveTo>
                <a:cubicBezTo>
                  <a:pt x="33817" y="17827"/>
                  <a:pt x="17828" y="33805"/>
                  <a:pt x="17828" y="53518"/>
                </a:cubicBezTo>
                <a:cubicBezTo>
                  <a:pt x="17828" y="73231"/>
                  <a:pt x="33817" y="89209"/>
                  <a:pt x="53518" y="89209"/>
                </a:cubicBezTo>
                <a:cubicBezTo>
                  <a:pt x="73220" y="89209"/>
                  <a:pt x="89209" y="73231"/>
                  <a:pt x="89209" y="53518"/>
                </a:cubicBezTo>
                <a:cubicBezTo>
                  <a:pt x="89209" y="33805"/>
                  <a:pt x="73220" y="17827"/>
                  <a:pt x="53518" y="17827"/>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A7B130D-1D90-43AA-8849-8CB932690F5A}"/>
              </a:ext>
            </a:extLst>
          </p:cNvPr>
          <p:cNvSpPr/>
          <p:nvPr/>
        </p:nvSpPr>
        <p:spPr>
          <a:xfrm>
            <a:off x="5756289" y="1940312"/>
            <a:ext cx="214109" cy="265679"/>
          </a:xfrm>
          <a:custGeom>
            <a:avLst/>
            <a:gdLst>
              <a:gd name="connsiteX0" fmla="*/ 107036 w 214109"/>
              <a:gd name="connsiteY0" fmla="*/ 265679 h 265679"/>
              <a:gd name="connsiteX1" fmla="*/ 101376 w 214109"/>
              <a:gd name="connsiteY1" fmla="*/ 263658 h 265679"/>
              <a:gd name="connsiteX2" fmla="*/ 0 w 214109"/>
              <a:gd name="connsiteY2" fmla="*/ 105089 h 265679"/>
              <a:gd name="connsiteX3" fmla="*/ 109021 w 214109"/>
              <a:gd name="connsiteY3" fmla="*/ 19 h 265679"/>
              <a:gd name="connsiteX4" fmla="*/ 214110 w 214109"/>
              <a:gd name="connsiteY4" fmla="*/ 105089 h 265679"/>
              <a:gd name="connsiteX5" fmla="*/ 112697 w 214109"/>
              <a:gd name="connsiteY5" fmla="*/ 263658 h 265679"/>
              <a:gd name="connsiteX6" fmla="*/ 107036 w 214109"/>
              <a:gd name="connsiteY6" fmla="*/ 265679 h 26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09" h="265679">
                <a:moveTo>
                  <a:pt x="107036" y="265679"/>
                </a:moveTo>
                <a:cubicBezTo>
                  <a:pt x="104978" y="265683"/>
                  <a:pt x="102956" y="264966"/>
                  <a:pt x="101376" y="263658"/>
                </a:cubicBezTo>
                <a:cubicBezTo>
                  <a:pt x="97259" y="260276"/>
                  <a:pt x="0" y="179852"/>
                  <a:pt x="0" y="105089"/>
                </a:cubicBezTo>
                <a:cubicBezTo>
                  <a:pt x="1103" y="45965"/>
                  <a:pt x="49916" y="-1077"/>
                  <a:pt x="109021" y="19"/>
                </a:cubicBezTo>
                <a:cubicBezTo>
                  <a:pt x="166620" y="1086"/>
                  <a:pt x="213044" y="47508"/>
                  <a:pt x="214110" y="105089"/>
                </a:cubicBezTo>
                <a:cubicBezTo>
                  <a:pt x="214110" y="179852"/>
                  <a:pt x="116814" y="260276"/>
                  <a:pt x="112697" y="263658"/>
                </a:cubicBezTo>
                <a:cubicBezTo>
                  <a:pt x="111117" y="264974"/>
                  <a:pt x="109095" y="265691"/>
                  <a:pt x="107036" y="265679"/>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2E055123-BFD1-438A-81C5-7BEBA3D4511B}"/>
              </a:ext>
            </a:extLst>
          </p:cNvPr>
          <p:cNvSpPr/>
          <p:nvPr/>
        </p:nvSpPr>
        <p:spPr>
          <a:xfrm>
            <a:off x="5809734" y="1991846"/>
            <a:ext cx="107109" cy="107109"/>
          </a:xfrm>
          <a:custGeom>
            <a:avLst/>
            <a:gdLst>
              <a:gd name="connsiteX0" fmla="*/ 53592 w 107109"/>
              <a:gd name="connsiteY0" fmla="*/ 107109 h 107109"/>
              <a:gd name="connsiteX1" fmla="*/ 0 w 107109"/>
              <a:gd name="connsiteY1" fmla="*/ 53591 h 107109"/>
              <a:gd name="connsiteX2" fmla="*/ 53518 w 107109"/>
              <a:gd name="connsiteY2" fmla="*/ 0 h 107109"/>
              <a:gd name="connsiteX3" fmla="*/ 107110 w 107109"/>
              <a:gd name="connsiteY3" fmla="*/ 53518 h 107109"/>
              <a:gd name="connsiteX4" fmla="*/ 107110 w 107109"/>
              <a:gd name="connsiteY4" fmla="*/ 53555 h 107109"/>
              <a:gd name="connsiteX5" fmla="*/ 53592 w 107109"/>
              <a:gd name="connsiteY5" fmla="*/ 107109 h 107109"/>
              <a:gd name="connsiteX6" fmla="*/ 53592 w 107109"/>
              <a:gd name="connsiteY6" fmla="*/ 17901 h 107109"/>
              <a:gd name="connsiteX7" fmla="*/ 17901 w 107109"/>
              <a:gd name="connsiteY7" fmla="*/ 53591 h 107109"/>
              <a:gd name="connsiteX8" fmla="*/ 53592 w 107109"/>
              <a:gd name="connsiteY8" fmla="*/ 89282 h 107109"/>
              <a:gd name="connsiteX9" fmla="*/ 89283 w 107109"/>
              <a:gd name="connsiteY9" fmla="*/ 53591 h 107109"/>
              <a:gd name="connsiteX10" fmla="*/ 89283 w 107109"/>
              <a:gd name="connsiteY10" fmla="*/ 53555 h 107109"/>
              <a:gd name="connsiteX11" fmla="*/ 53592 w 107109"/>
              <a:gd name="connsiteY11" fmla="*/ 17901 h 10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109" h="107109">
                <a:moveTo>
                  <a:pt x="53592" y="107109"/>
                </a:moveTo>
                <a:cubicBezTo>
                  <a:pt x="24002" y="107129"/>
                  <a:pt x="37" y="83169"/>
                  <a:pt x="0" y="53591"/>
                </a:cubicBezTo>
                <a:cubicBezTo>
                  <a:pt x="-37" y="24014"/>
                  <a:pt x="23929" y="20"/>
                  <a:pt x="53518" y="0"/>
                </a:cubicBezTo>
                <a:cubicBezTo>
                  <a:pt x="83108" y="-20"/>
                  <a:pt x="107073" y="23940"/>
                  <a:pt x="107110" y="53518"/>
                </a:cubicBezTo>
                <a:cubicBezTo>
                  <a:pt x="107110" y="53530"/>
                  <a:pt x="107110" y="53542"/>
                  <a:pt x="107110" y="53555"/>
                </a:cubicBezTo>
                <a:cubicBezTo>
                  <a:pt x="107073" y="83109"/>
                  <a:pt x="83144" y="107069"/>
                  <a:pt x="53592" y="107109"/>
                </a:cubicBezTo>
                <a:close/>
                <a:moveTo>
                  <a:pt x="53592" y="17901"/>
                </a:moveTo>
                <a:cubicBezTo>
                  <a:pt x="33890" y="17901"/>
                  <a:pt x="17901" y="33880"/>
                  <a:pt x="17901" y="53591"/>
                </a:cubicBezTo>
                <a:cubicBezTo>
                  <a:pt x="17901" y="73303"/>
                  <a:pt x="33890" y="89282"/>
                  <a:pt x="53592" y="89282"/>
                </a:cubicBezTo>
                <a:cubicBezTo>
                  <a:pt x="73294" y="89282"/>
                  <a:pt x="89283" y="73303"/>
                  <a:pt x="89283" y="53591"/>
                </a:cubicBezTo>
                <a:cubicBezTo>
                  <a:pt x="89283" y="53579"/>
                  <a:pt x="89283" y="53567"/>
                  <a:pt x="89283" y="53555"/>
                </a:cubicBezTo>
                <a:cubicBezTo>
                  <a:pt x="89246" y="33866"/>
                  <a:pt x="73294" y="17921"/>
                  <a:pt x="53592" y="17901"/>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717C6BE-6D57-43EA-87E6-6CE228C02E68}"/>
              </a:ext>
            </a:extLst>
          </p:cNvPr>
          <p:cNvSpPr/>
          <p:nvPr/>
        </p:nvSpPr>
        <p:spPr>
          <a:xfrm>
            <a:off x="6465442" y="1754837"/>
            <a:ext cx="214109" cy="265679"/>
          </a:xfrm>
          <a:custGeom>
            <a:avLst/>
            <a:gdLst>
              <a:gd name="connsiteX0" fmla="*/ 107036 w 214109"/>
              <a:gd name="connsiteY0" fmla="*/ 265679 h 265679"/>
              <a:gd name="connsiteX1" fmla="*/ 101412 w 214109"/>
              <a:gd name="connsiteY1" fmla="*/ 263658 h 265679"/>
              <a:gd name="connsiteX2" fmla="*/ 0 w 214109"/>
              <a:gd name="connsiteY2" fmla="*/ 105089 h 265679"/>
              <a:gd name="connsiteX3" fmla="*/ 109021 w 214109"/>
              <a:gd name="connsiteY3" fmla="*/ 19 h 265679"/>
              <a:gd name="connsiteX4" fmla="*/ 214110 w 214109"/>
              <a:gd name="connsiteY4" fmla="*/ 105089 h 265679"/>
              <a:gd name="connsiteX5" fmla="*/ 112697 w 214109"/>
              <a:gd name="connsiteY5" fmla="*/ 263658 h 265679"/>
              <a:gd name="connsiteX6" fmla="*/ 107036 w 214109"/>
              <a:gd name="connsiteY6" fmla="*/ 265679 h 26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09" h="265679">
                <a:moveTo>
                  <a:pt x="107036" y="265679"/>
                </a:moveTo>
                <a:cubicBezTo>
                  <a:pt x="104978" y="265687"/>
                  <a:pt x="102993" y="264971"/>
                  <a:pt x="101412" y="263658"/>
                </a:cubicBezTo>
                <a:cubicBezTo>
                  <a:pt x="97259" y="260276"/>
                  <a:pt x="0" y="179852"/>
                  <a:pt x="0" y="105089"/>
                </a:cubicBezTo>
                <a:cubicBezTo>
                  <a:pt x="1103" y="45965"/>
                  <a:pt x="49916" y="-1077"/>
                  <a:pt x="109021" y="19"/>
                </a:cubicBezTo>
                <a:cubicBezTo>
                  <a:pt x="166619" y="1086"/>
                  <a:pt x="213043" y="47508"/>
                  <a:pt x="214110" y="105089"/>
                </a:cubicBezTo>
                <a:cubicBezTo>
                  <a:pt x="214110" y="179852"/>
                  <a:pt x="116851" y="260276"/>
                  <a:pt x="112697" y="263658"/>
                </a:cubicBezTo>
                <a:cubicBezTo>
                  <a:pt x="111116" y="264974"/>
                  <a:pt x="109095" y="265689"/>
                  <a:pt x="107036" y="265679"/>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BCBC8F6-9726-4B92-9081-3367B6242B98}"/>
              </a:ext>
            </a:extLst>
          </p:cNvPr>
          <p:cNvSpPr/>
          <p:nvPr/>
        </p:nvSpPr>
        <p:spPr>
          <a:xfrm>
            <a:off x="6518924" y="1806372"/>
            <a:ext cx="107109" cy="107109"/>
          </a:xfrm>
          <a:custGeom>
            <a:avLst/>
            <a:gdLst>
              <a:gd name="connsiteX0" fmla="*/ 53555 w 107109"/>
              <a:gd name="connsiteY0" fmla="*/ 107109 h 107109"/>
              <a:gd name="connsiteX1" fmla="*/ 0 w 107109"/>
              <a:gd name="connsiteY1" fmla="*/ 53555 h 107109"/>
              <a:gd name="connsiteX2" fmla="*/ 53555 w 107109"/>
              <a:gd name="connsiteY2" fmla="*/ 0 h 107109"/>
              <a:gd name="connsiteX3" fmla="*/ 107109 w 107109"/>
              <a:gd name="connsiteY3" fmla="*/ 53555 h 107109"/>
              <a:gd name="connsiteX4" fmla="*/ 53555 w 107109"/>
              <a:gd name="connsiteY4" fmla="*/ 107109 h 107109"/>
              <a:gd name="connsiteX5" fmla="*/ 53555 w 107109"/>
              <a:gd name="connsiteY5" fmla="*/ 17901 h 107109"/>
              <a:gd name="connsiteX6" fmla="*/ 17864 w 107109"/>
              <a:gd name="connsiteY6" fmla="*/ 53591 h 107109"/>
              <a:gd name="connsiteX7" fmla="*/ 53555 w 107109"/>
              <a:gd name="connsiteY7" fmla="*/ 89282 h 107109"/>
              <a:gd name="connsiteX8" fmla="*/ 89246 w 107109"/>
              <a:gd name="connsiteY8" fmla="*/ 53591 h 107109"/>
              <a:gd name="connsiteX9" fmla="*/ 89246 w 107109"/>
              <a:gd name="connsiteY9" fmla="*/ 53555 h 107109"/>
              <a:gd name="connsiteX10" fmla="*/ 53555 w 107109"/>
              <a:gd name="connsiteY10" fmla="*/ 17901 h 10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09" h="107109">
                <a:moveTo>
                  <a:pt x="53555" y="107109"/>
                </a:moveTo>
                <a:cubicBezTo>
                  <a:pt x="23965" y="107109"/>
                  <a:pt x="0" y="83132"/>
                  <a:pt x="0" y="53555"/>
                </a:cubicBezTo>
                <a:cubicBezTo>
                  <a:pt x="0" y="23977"/>
                  <a:pt x="23965" y="0"/>
                  <a:pt x="53555" y="0"/>
                </a:cubicBezTo>
                <a:cubicBezTo>
                  <a:pt x="83144" y="0"/>
                  <a:pt x="107109" y="23977"/>
                  <a:pt x="107109" y="53555"/>
                </a:cubicBezTo>
                <a:cubicBezTo>
                  <a:pt x="107073" y="83124"/>
                  <a:pt x="83108" y="107089"/>
                  <a:pt x="53555" y="107109"/>
                </a:cubicBezTo>
                <a:close/>
                <a:moveTo>
                  <a:pt x="53555" y="17901"/>
                </a:moveTo>
                <a:cubicBezTo>
                  <a:pt x="33853" y="17901"/>
                  <a:pt x="17864" y="33880"/>
                  <a:pt x="17864" y="53591"/>
                </a:cubicBezTo>
                <a:cubicBezTo>
                  <a:pt x="17864" y="73303"/>
                  <a:pt x="33853" y="89282"/>
                  <a:pt x="53555" y="89282"/>
                </a:cubicBezTo>
                <a:cubicBezTo>
                  <a:pt x="73256" y="89282"/>
                  <a:pt x="89246" y="73303"/>
                  <a:pt x="89246" y="53591"/>
                </a:cubicBezTo>
                <a:cubicBezTo>
                  <a:pt x="89246" y="53579"/>
                  <a:pt x="89246" y="53567"/>
                  <a:pt x="89246" y="53555"/>
                </a:cubicBezTo>
                <a:cubicBezTo>
                  <a:pt x="89209" y="33866"/>
                  <a:pt x="73256" y="17921"/>
                  <a:pt x="53555" y="17901"/>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1047F670-1E2A-4FEC-A57E-8D5EC7D674EE}"/>
              </a:ext>
            </a:extLst>
          </p:cNvPr>
          <p:cNvSpPr/>
          <p:nvPr/>
        </p:nvSpPr>
        <p:spPr>
          <a:xfrm>
            <a:off x="7300194" y="3433006"/>
            <a:ext cx="214109" cy="265678"/>
          </a:xfrm>
          <a:custGeom>
            <a:avLst/>
            <a:gdLst>
              <a:gd name="connsiteX0" fmla="*/ 107073 w 214109"/>
              <a:gd name="connsiteY0" fmla="*/ 265678 h 265678"/>
              <a:gd name="connsiteX1" fmla="*/ 101412 w 214109"/>
              <a:gd name="connsiteY1" fmla="*/ 263657 h 265678"/>
              <a:gd name="connsiteX2" fmla="*/ 0 w 214109"/>
              <a:gd name="connsiteY2" fmla="*/ 105088 h 265678"/>
              <a:gd name="connsiteX3" fmla="*/ 109021 w 214109"/>
              <a:gd name="connsiteY3" fmla="*/ 19 h 265678"/>
              <a:gd name="connsiteX4" fmla="*/ 214110 w 214109"/>
              <a:gd name="connsiteY4" fmla="*/ 105088 h 265678"/>
              <a:gd name="connsiteX5" fmla="*/ 112697 w 214109"/>
              <a:gd name="connsiteY5" fmla="*/ 263657 h 265678"/>
              <a:gd name="connsiteX6" fmla="*/ 107073 w 214109"/>
              <a:gd name="connsiteY6" fmla="*/ 265678 h 26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09" h="265678">
                <a:moveTo>
                  <a:pt x="107073" y="265678"/>
                </a:moveTo>
                <a:cubicBezTo>
                  <a:pt x="105015" y="265689"/>
                  <a:pt x="102993" y="264973"/>
                  <a:pt x="101412" y="263657"/>
                </a:cubicBezTo>
                <a:cubicBezTo>
                  <a:pt x="97259" y="260275"/>
                  <a:pt x="0" y="179851"/>
                  <a:pt x="0" y="105088"/>
                </a:cubicBezTo>
                <a:cubicBezTo>
                  <a:pt x="1103" y="45965"/>
                  <a:pt x="49916" y="-1077"/>
                  <a:pt x="109021" y="19"/>
                </a:cubicBezTo>
                <a:cubicBezTo>
                  <a:pt x="166620" y="1085"/>
                  <a:pt x="213044" y="47509"/>
                  <a:pt x="214110" y="105088"/>
                </a:cubicBezTo>
                <a:cubicBezTo>
                  <a:pt x="214110" y="179851"/>
                  <a:pt x="116851" y="260275"/>
                  <a:pt x="112697" y="263657"/>
                </a:cubicBezTo>
                <a:cubicBezTo>
                  <a:pt x="111116" y="264969"/>
                  <a:pt x="109132" y="265686"/>
                  <a:pt x="107073" y="265678"/>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A743768A-B7A9-47DD-AD82-C3257FDEB9F6}"/>
              </a:ext>
            </a:extLst>
          </p:cNvPr>
          <p:cNvSpPr/>
          <p:nvPr/>
        </p:nvSpPr>
        <p:spPr>
          <a:xfrm>
            <a:off x="7353675" y="3484539"/>
            <a:ext cx="107109" cy="107109"/>
          </a:xfrm>
          <a:custGeom>
            <a:avLst/>
            <a:gdLst>
              <a:gd name="connsiteX0" fmla="*/ 53592 w 107109"/>
              <a:gd name="connsiteY0" fmla="*/ 107109 h 107109"/>
              <a:gd name="connsiteX1" fmla="*/ 0 w 107109"/>
              <a:gd name="connsiteY1" fmla="*/ 53591 h 107109"/>
              <a:gd name="connsiteX2" fmla="*/ 53518 w 107109"/>
              <a:gd name="connsiteY2" fmla="*/ 0 h 107109"/>
              <a:gd name="connsiteX3" fmla="*/ 107110 w 107109"/>
              <a:gd name="connsiteY3" fmla="*/ 53518 h 107109"/>
              <a:gd name="connsiteX4" fmla="*/ 107110 w 107109"/>
              <a:gd name="connsiteY4" fmla="*/ 53555 h 107109"/>
              <a:gd name="connsiteX5" fmla="*/ 53592 w 107109"/>
              <a:gd name="connsiteY5" fmla="*/ 107109 h 107109"/>
              <a:gd name="connsiteX6" fmla="*/ 53592 w 107109"/>
              <a:gd name="connsiteY6" fmla="*/ 17864 h 107109"/>
              <a:gd name="connsiteX7" fmla="*/ 17864 w 107109"/>
              <a:gd name="connsiteY7" fmla="*/ 53518 h 107109"/>
              <a:gd name="connsiteX8" fmla="*/ 53518 w 107109"/>
              <a:gd name="connsiteY8" fmla="*/ 89246 h 107109"/>
              <a:gd name="connsiteX9" fmla="*/ 89246 w 107109"/>
              <a:gd name="connsiteY9" fmla="*/ 53591 h 107109"/>
              <a:gd name="connsiteX10" fmla="*/ 89246 w 107109"/>
              <a:gd name="connsiteY10" fmla="*/ 53555 h 107109"/>
              <a:gd name="connsiteX11" fmla="*/ 53592 w 107109"/>
              <a:gd name="connsiteY11" fmla="*/ 17974 h 10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109" h="107109">
                <a:moveTo>
                  <a:pt x="53592" y="107109"/>
                </a:moveTo>
                <a:cubicBezTo>
                  <a:pt x="24002" y="107131"/>
                  <a:pt x="37" y="83170"/>
                  <a:pt x="0" y="53591"/>
                </a:cubicBezTo>
                <a:cubicBezTo>
                  <a:pt x="-37" y="24013"/>
                  <a:pt x="23929" y="22"/>
                  <a:pt x="53518" y="0"/>
                </a:cubicBezTo>
                <a:cubicBezTo>
                  <a:pt x="83108" y="-22"/>
                  <a:pt x="107073" y="23940"/>
                  <a:pt x="107110" y="53518"/>
                </a:cubicBezTo>
                <a:cubicBezTo>
                  <a:pt x="107110" y="53529"/>
                  <a:pt x="107110" y="53544"/>
                  <a:pt x="107110" y="53555"/>
                </a:cubicBezTo>
                <a:cubicBezTo>
                  <a:pt x="107073" y="83100"/>
                  <a:pt x="83144" y="107047"/>
                  <a:pt x="53592" y="107109"/>
                </a:cubicBezTo>
                <a:close/>
                <a:moveTo>
                  <a:pt x="53592" y="17864"/>
                </a:moveTo>
                <a:cubicBezTo>
                  <a:pt x="33890" y="17842"/>
                  <a:pt x="17901" y="33805"/>
                  <a:pt x="17864" y="53518"/>
                </a:cubicBezTo>
                <a:cubicBezTo>
                  <a:pt x="17827" y="73231"/>
                  <a:pt x="33816" y="89223"/>
                  <a:pt x="53518" y="89246"/>
                </a:cubicBezTo>
                <a:cubicBezTo>
                  <a:pt x="73220" y="89268"/>
                  <a:pt x="89209" y="73304"/>
                  <a:pt x="89246" y="53591"/>
                </a:cubicBezTo>
                <a:cubicBezTo>
                  <a:pt x="89246" y="53580"/>
                  <a:pt x="89246" y="53566"/>
                  <a:pt x="89246" y="53555"/>
                </a:cubicBezTo>
                <a:cubicBezTo>
                  <a:pt x="89173" y="33908"/>
                  <a:pt x="73220" y="18015"/>
                  <a:pt x="53592" y="17974"/>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B0609C8-D960-4F95-A55F-61AA5A24E181}"/>
              </a:ext>
            </a:extLst>
          </p:cNvPr>
          <p:cNvSpPr/>
          <p:nvPr/>
        </p:nvSpPr>
        <p:spPr>
          <a:xfrm>
            <a:off x="7251638" y="2478285"/>
            <a:ext cx="214109" cy="265678"/>
          </a:xfrm>
          <a:custGeom>
            <a:avLst/>
            <a:gdLst>
              <a:gd name="connsiteX0" fmla="*/ 107036 w 214109"/>
              <a:gd name="connsiteY0" fmla="*/ 265678 h 265678"/>
              <a:gd name="connsiteX1" fmla="*/ 101412 w 214109"/>
              <a:gd name="connsiteY1" fmla="*/ 263657 h 265678"/>
              <a:gd name="connsiteX2" fmla="*/ 0 w 214109"/>
              <a:gd name="connsiteY2" fmla="*/ 105088 h 265678"/>
              <a:gd name="connsiteX3" fmla="*/ 109021 w 214109"/>
              <a:gd name="connsiteY3" fmla="*/ 19 h 265678"/>
              <a:gd name="connsiteX4" fmla="*/ 214110 w 214109"/>
              <a:gd name="connsiteY4" fmla="*/ 105088 h 265678"/>
              <a:gd name="connsiteX5" fmla="*/ 112697 w 214109"/>
              <a:gd name="connsiteY5" fmla="*/ 263657 h 265678"/>
              <a:gd name="connsiteX6" fmla="*/ 107036 w 214109"/>
              <a:gd name="connsiteY6" fmla="*/ 265678 h 26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09" h="265678">
                <a:moveTo>
                  <a:pt x="107036" y="265678"/>
                </a:moveTo>
                <a:cubicBezTo>
                  <a:pt x="104978" y="265686"/>
                  <a:pt x="102993" y="264969"/>
                  <a:pt x="101412" y="263657"/>
                </a:cubicBezTo>
                <a:cubicBezTo>
                  <a:pt x="97259" y="260275"/>
                  <a:pt x="0" y="179815"/>
                  <a:pt x="0" y="105088"/>
                </a:cubicBezTo>
                <a:cubicBezTo>
                  <a:pt x="1102" y="45965"/>
                  <a:pt x="49916" y="-1077"/>
                  <a:pt x="109021" y="19"/>
                </a:cubicBezTo>
                <a:cubicBezTo>
                  <a:pt x="166619" y="1085"/>
                  <a:pt x="213043" y="47508"/>
                  <a:pt x="214110" y="105088"/>
                </a:cubicBezTo>
                <a:cubicBezTo>
                  <a:pt x="214110" y="179815"/>
                  <a:pt x="116851" y="260275"/>
                  <a:pt x="112697" y="263657"/>
                </a:cubicBezTo>
                <a:cubicBezTo>
                  <a:pt x="111116" y="264973"/>
                  <a:pt x="109095" y="265689"/>
                  <a:pt x="107036" y="265678"/>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C5889AE-3038-4789-B449-9CEF68E00AB5}"/>
              </a:ext>
            </a:extLst>
          </p:cNvPr>
          <p:cNvSpPr/>
          <p:nvPr/>
        </p:nvSpPr>
        <p:spPr>
          <a:xfrm>
            <a:off x="7305192" y="2529855"/>
            <a:ext cx="107036" cy="107035"/>
          </a:xfrm>
          <a:custGeom>
            <a:avLst/>
            <a:gdLst>
              <a:gd name="connsiteX0" fmla="*/ 53482 w 107036"/>
              <a:gd name="connsiteY0" fmla="*/ 107036 h 107035"/>
              <a:gd name="connsiteX1" fmla="*/ 0 w 107036"/>
              <a:gd name="connsiteY1" fmla="*/ 53481 h 107035"/>
              <a:gd name="connsiteX2" fmla="*/ 53555 w 107036"/>
              <a:gd name="connsiteY2" fmla="*/ 0 h 107035"/>
              <a:gd name="connsiteX3" fmla="*/ 107036 w 107036"/>
              <a:gd name="connsiteY3" fmla="*/ 53518 h 107035"/>
              <a:gd name="connsiteX4" fmla="*/ 53482 w 107036"/>
              <a:gd name="connsiteY4" fmla="*/ 107036 h 107035"/>
              <a:gd name="connsiteX5" fmla="*/ 53482 w 107036"/>
              <a:gd name="connsiteY5" fmla="*/ 17827 h 107035"/>
              <a:gd name="connsiteX6" fmla="*/ 17791 w 107036"/>
              <a:gd name="connsiteY6" fmla="*/ 53518 h 107035"/>
              <a:gd name="connsiteX7" fmla="*/ 53482 w 107036"/>
              <a:gd name="connsiteY7" fmla="*/ 89209 h 107035"/>
              <a:gd name="connsiteX8" fmla="*/ 89173 w 107036"/>
              <a:gd name="connsiteY8" fmla="*/ 53518 h 107035"/>
              <a:gd name="connsiteX9" fmla="*/ 53482 w 107036"/>
              <a:gd name="connsiteY9" fmla="*/ 17827 h 10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36" h="107035">
                <a:moveTo>
                  <a:pt x="53482" y="107036"/>
                </a:moveTo>
                <a:cubicBezTo>
                  <a:pt x="23929" y="107014"/>
                  <a:pt x="-37" y="83037"/>
                  <a:pt x="0" y="53481"/>
                </a:cubicBezTo>
                <a:cubicBezTo>
                  <a:pt x="37" y="23925"/>
                  <a:pt x="24002" y="-22"/>
                  <a:pt x="53555" y="0"/>
                </a:cubicBezTo>
                <a:cubicBezTo>
                  <a:pt x="83108" y="22"/>
                  <a:pt x="107036" y="23976"/>
                  <a:pt x="107036" y="53518"/>
                </a:cubicBezTo>
                <a:cubicBezTo>
                  <a:pt x="107000" y="83081"/>
                  <a:pt x="83034" y="107036"/>
                  <a:pt x="53482" y="107036"/>
                </a:cubicBezTo>
                <a:close/>
                <a:moveTo>
                  <a:pt x="53482" y="17827"/>
                </a:moveTo>
                <a:cubicBezTo>
                  <a:pt x="33780" y="17827"/>
                  <a:pt x="17791" y="33805"/>
                  <a:pt x="17791" y="53518"/>
                </a:cubicBezTo>
                <a:cubicBezTo>
                  <a:pt x="17791" y="73231"/>
                  <a:pt x="33780" y="89209"/>
                  <a:pt x="53482" y="89209"/>
                </a:cubicBezTo>
                <a:cubicBezTo>
                  <a:pt x="73183" y="89209"/>
                  <a:pt x="89173" y="73231"/>
                  <a:pt x="89173" y="53518"/>
                </a:cubicBezTo>
                <a:cubicBezTo>
                  <a:pt x="89136" y="33816"/>
                  <a:pt x="73183" y="17849"/>
                  <a:pt x="53482" y="17827"/>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6D3EF8DA-E9F7-4C35-83EA-985437B6D5FB}"/>
              </a:ext>
            </a:extLst>
          </p:cNvPr>
          <p:cNvSpPr/>
          <p:nvPr/>
        </p:nvSpPr>
        <p:spPr>
          <a:xfrm>
            <a:off x="4658082" y="3043310"/>
            <a:ext cx="214147" cy="269611"/>
          </a:xfrm>
          <a:custGeom>
            <a:avLst/>
            <a:gdLst>
              <a:gd name="connsiteX0" fmla="*/ 107092 w 214147"/>
              <a:gd name="connsiteY0" fmla="*/ 269611 h 269611"/>
              <a:gd name="connsiteX1" fmla="*/ 101431 w 214147"/>
              <a:gd name="connsiteY1" fmla="*/ 267590 h 269611"/>
              <a:gd name="connsiteX2" fmla="*/ 19 w 214147"/>
              <a:gd name="connsiteY2" fmla="*/ 109058 h 269611"/>
              <a:gd name="connsiteX3" fmla="*/ 105089 w 214147"/>
              <a:gd name="connsiteY3" fmla="*/ 19 h 269611"/>
              <a:gd name="connsiteX4" fmla="*/ 214128 w 214147"/>
              <a:gd name="connsiteY4" fmla="*/ 105092 h 269611"/>
              <a:gd name="connsiteX5" fmla="*/ 214128 w 214147"/>
              <a:gd name="connsiteY5" fmla="*/ 109058 h 269611"/>
              <a:gd name="connsiteX6" fmla="*/ 112716 w 214147"/>
              <a:gd name="connsiteY6" fmla="*/ 267590 h 269611"/>
              <a:gd name="connsiteX7" fmla="*/ 107092 w 214147"/>
              <a:gd name="connsiteY7" fmla="*/ 269611 h 26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147" h="269611">
                <a:moveTo>
                  <a:pt x="107092" y="269611"/>
                </a:moveTo>
                <a:cubicBezTo>
                  <a:pt x="105026" y="269626"/>
                  <a:pt x="103019" y="268909"/>
                  <a:pt x="101431" y="267590"/>
                </a:cubicBezTo>
                <a:cubicBezTo>
                  <a:pt x="97278" y="264208"/>
                  <a:pt x="19" y="183784"/>
                  <a:pt x="19" y="109058"/>
                </a:cubicBezTo>
                <a:cubicBezTo>
                  <a:pt x="-1077" y="49934"/>
                  <a:pt x="45965" y="1114"/>
                  <a:pt x="105089" y="19"/>
                </a:cubicBezTo>
                <a:cubicBezTo>
                  <a:pt x="164216" y="-1077"/>
                  <a:pt x="213033" y="45965"/>
                  <a:pt x="214128" y="105092"/>
                </a:cubicBezTo>
                <a:cubicBezTo>
                  <a:pt x="214154" y="106411"/>
                  <a:pt x="214154" y="107734"/>
                  <a:pt x="214128" y="109058"/>
                </a:cubicBezTo>
                <a:cubicBezTo>
                  <a:pt x="214128" y="183784"/>
                  <a:pt x="116869" y="264208"/>
                  <a:pt x="112716" y="267590"/>
                </a:cubicBezTo>
                <a:cubicBezTo>
                  <a:pt x="111135" y="268902"/>
                  <a:pt x="109147" y="269619"/>
                  <a:pt x="107092" y="269611"/>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ACDED831-C2BB-458A-BDD9-D69467162A37}"/>
              </a:ext>
            </a:extLst>
          </p:cNvPr>
          <p:cNvSpPr/>
          <p:nvPr/>
        </p:nvSpPr>
        <p:spPr>
          <a:xfrm>
            <a:off x="4711582" y="3098777"/>
            <a:ext cx="107109" cy="107109"/>
          </a:xfrm>
          <a:custGeom>
            <a:avLst/>
            <a:gdLst>
              <a:gd name="connsiteX0" fmla="*/ 53592 w 107109"/>
              <a:gd name="connsiteY0" fmla="*/ 107109 h 107109"/>
              <a:gd name="connsiteX1" fmla="*/ 0 w 107109"/>
              <a:gd name="connsiteY1" fmla="*/ 53591 h 107109"/>
              <a:gd name="connsiteX2" fmla="*/ 53518 w 107109"/>
              <a:gd name="connsiteY2" fmla="*/ 0 h 107109"/>
              <a:gd name="connsiteX3" fmla="*/ 107110 w 107109"/>
              <a:gd name="connsiteY3" fmla="*/ 53518 h 107109"/>
              <a:gd name="connsiteX4" fmla="*/ 107110 w 107109"/>
              <a:gd name="connsiteY4" fmla="*/ 53591 h 107109"/>
              <a:gd name="connsiteX5" fmla="*/ 53592 w 107109"/>
              <a:gd name="connsiteY5" fmla="*/ 107109 h 107109"/>
              <a:gd name="connsiteX6" fmla="*/ 53592 w 107109"/>
              <a:gd name="connsiteY6" fmla="*/ 17901 h 107109"/>
              <a:gd name="connsiteX7" fmla="*/ 17864 w 107109"/>
              <a:gd name="connsiteY7" fmla="*/ 53555 h 107109"/>
              <a:gd name="connsiteX8" fmla="*/ 53518 w 107109"/>
              <a:gd name="connsiteY8" fmla="*/ 89282 h 107109"/>
              <a:gd name="connsiteX9" fmla="*/ 89246 w 107109"/>
              <a:gd name="connsiteY9" fmla="*/ 53628 h 107109"/>
              <a:gd name="connsiteX10" fmla="*/ 89246 w 107109"/>
              <a:gd name="connsiteY10" fmla="*/ 53591 h 107109"/>
              <a:gd name="connsiteX11" fmla="*/ 53665 w 107109"/>
              <a:gd name="connsiteY11" fmla="*/ 17790 h 107109"/>
              <a:gd name="connsiteX12" fmla="*/ 53592 w 107109"/>
              <a:gd name="connsiteY12" fmla="*/ 17790 h 10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109" h="107109">
                <a:moveTo>
                  <a:pt x="53592" y="107109"/>
                </a:moveTo>
                <a:cubicBezTo>
                  <a:pt x="24013" y="107131"/>
                  <a:pt x="22" y="83170"/>
                  <a:pt x="0" y="53591"/>
                </a:cubicBezTo>
                <a:cubicBezTo>
                  <a:pt x="-22" y="24013"/>
                  <a:pt x="23940" y="22"/>
                  <a:pt x="53518" y="0"/>
                </a:cubicBezTo>
                <a:cubicBezTo>
                  <a:pt x="83097" y="-22"/>
                  <a:pt x="107088" y="23940"/>
                  <a:pt x="107110" y="53518"/>
                </a:cubicBezTo>
                <a:cubicBezTo>
                  <a:pt x="107110" y="53544"/>
                  <a:pt x="107110" y="53566"/>
                  <a:pt x="107110" y="53591"/>
                </a:cubicBezTo>
                <a:cubicBezTo>
                  <a:pt x="107070" y="83133"/>
                  <a:pt x="83133" y="107069"/>
                  <a:pt x="53592" y="107109"/>
                </a:cubicBezTo>
                <a:close/>
                <a:moveTo>
                  <a:pt x="53592" y="17901"/>
                </a:moveTo>
                <a:cubicBezTo>
                  <a:pt x="33879" y="17878"/>
                  <a:pt x="17886" y="33842"/>
                  <a:pt x="17864" y="53555"/>
                </a:cubicBezTo>
                <a:cubicBezTo>
                  <a:pt x="17846" y="73267"/>
                  <a:pt x="33806" y="89260"/>
                  <a:pt x="53518" y="89282"/>
                </a:cubicBezTo>
                <a:cubicBezTo>
                  <a:pt x="73231" y="89304"/>
                  <a:pt x="89228" y="73341"/>
                  <a:pt x="89246" y="53628"/>
                </a:cubicBezTo>
                <a:cubicBezTo>
                  <a:pt x="89246" y="53617"/>
                  <a:pt x="89246" y="53602"/>
                  <a:pt x="89246" y="53591"/>
                </a:cubicBezTo>
                <a:cubicBezTo>
                  <a:pt x="89308" y="33879"/>
                  <a:pt x="73378" y="17853"/>
                  <a:pt x="53665" y="17790"/>
                </a:cubicBezTo>
                <a:cubicBezTo>
                  <a:pt x="53640" y="17790"/>
                  <a:pt x="53618" y="17790"/>
                  <a:pt x="53592" y="17790"/>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pic>
        <p:nvPicPr>
          <p:cNvPr id="78" name="Picture 77">
            <a:extLst>
              <a:ext uri="{FF2B5EF4-FFF2-40B4-BE49-F238E27FC236}">
                <a16:creationId xmlns:a16="http://schemas.microsoft.com/office/drawing/2014/main" id="{4F913A8B-DF80-4FC9-8DB3-C08F3D8F2341}"/>
              </a:ext>
            </a:extLst>
          </p:cNvPr>
          <p:cNvPicPr>
            <a:picLocks noChangeAspect="1"/>
          </p:cNvPicPr>
          <p:nvPr/>
        </p:nvPicPr>
        <p:blipFill>
          <a:blip r:embed="rId3"/>
          <a:stretch>
            <a:fillRect/>
          </a:stretch>
        </p:blipFill>
        <p:spPr>
          <a:xfrm>
            <a:off x="3526022" y="4160900"/>
            <a:ext cx="551354" cy="280748"/>
          </a:xfrm>
          <a:custGeom>
            <a:avLst/>
            <a:gdLst>
              <a:gd name="connsiteX0" fmla="*/ -1912 w 551354"/>
              <a:gd name="connsiteY0" fmla="*/ -580 h 280748"/>
              <a:gd name="connsiteX1" fmla="*/ 549443 w 551354"/>
              <a:gd name="connsiteY1" fmla="*/ -580 h 280748"/>
              <a:gd name="connsiteX2" fmla="*/ 549443 w 551354"/>
              <a:gd name="connsiteY2" fmla="*/ 280169 h 280748"/>
              <a:gd name="connsiteX3" fmla="*/ -1912 w 551354"/>
              <a:gd name="connsiteY3" fmla="*/ 280169 h 280748"/>
            </a:gdLst>
            <a:ahLst/>
            <a:cxnLst>
              <a:cxn ang="0">
                <a:pos x="connsiteX0" y="connsiteY0"/>
              </a:cxn>
              <a:cxn ang="0">
                <a:pos x="connsiteX1" y="connsiteY1"/>
              </a:cxn>
              <a:cxn ang="0">
                <a:pos x="connsiteX2" y="connsiteY2"/>
              </a:cxn>
              <a:cxn ang="0">
                <a:pos x="connsiteX3" y="connsiteY3"/>
              </a:cxn>
            </a:cxnLst>
            <a:rect l="l" t="t" r="r" b="b"/>
            <a:pathLst>
              <a:path w="551354" h="280748">
                <a:moveTo>
                  <a:pt x="-1912" y="-580"/>
                </a:moveTo>
                <a:lnTo>
                  <a:pt x="549443" y="-580"/>
                </a:lnTo>
                <a:lnTo>
                  <a:pt x="549443" y="280169"/>
                </a:lnTo>
                <a:lnTo>
                  <a:pt x="-1912" y="280169"/>
                </a:lnTo>
                <a:close/>
              </a:path>
            </a:pathLst>
          </a:custGeom>
        </p:spPr>
      </p:pic>
      <p:pic>
        <p:nvPicPr>
          <p:cNvPr id="80" name="Picture 79">
            <a:extLst>
              <a:ext uri="{FF2B5EF4-FFF2-40B4-BE49-F238E27FC236}">
                <a16:creationId xmlns:a16="http://schemas.microsoft.com/office/drawing/2014/main" id="{6C194DCB-CA1E-4E9F-9BAC-C33E6E7AED07}"/>
              </a:ext>
            </a:extLst>
          </p:cNvPr>
          <p:cNvPicPr>
            <a:picLocks noChangeAspect="1"/>
          </p:cNvPicPr>
          <p:nvPr/>
        </p:nvPicPr>
        <p:blipFill>
          <a:blip r:embed="rId4"/>
          <a:stretch>
            <a:fillRect/>
          </a:stretch>
        </p:blipFill>
        <p:spPr>
          <a:xfrm>
            <a:off x="2012920" y="4251359"/>
            <a:ext cx="735875" cy="735870"/>
          </a:xfrm>
          <a:custGeom>
            <a:avLst/>
            <a:gdLst>
              <a:gd name="connsiteX0" fmla="*/ 19 w 735875"/>
              <a:gd name="connsiteY0" fmla="*/ 598 h 735870"/>
              <a:gd name="connsiteX1" fmla="*/ 735894 w 735875"/>
              <a:gd name="connsiteY1" fmla="*/ 598 h 735870"/>
              <a:gd name="connsiteX2" fmla="*/ 735894 w 735875"/>
              <a:gd name="connsiteY2" fmla="*/ 736469 h 735870"/>
              <a:gd name="connsiteX3" fmla="*/ 19 w 735875"/>
              <a:gd name="connsiteY3" fmla="*/ 736469 h 735870"/>
            </a:gdLst>
            <a:ahLst/>
            <a:cxnLst>
              <a:cxn ang="0">
                <a:pos x="connsiteX0" y="connsiteY0"/>
              </a:cxn>
              <a:cxn ang="0">
                <a:pos x="connsiteX1" y="connsiteY1"/>
              </a:cxn>
              <a:cxn ang="0">
                <a:pos x="connsiteX2" y="connsiteY2"/>
              </a:cxn>
              <a:cxn ang="0">
                <a:pos x="connsiteX3" y="connsiteY3"/>
              </a:cxn>
            </a:cxnLst>
            <a:rect l="l" t="t" r="r" b="b"/>
            <a:pathLst>
              <a:path w="735875" h="735870">
                <a:moveTo>
                  <a:pt x="19" y="598"/>
                </a:moveTo>
                <a:lnTo>
                  <a:pt x="735894" y="598"/>
                </a:lnTo>
                <a:lnTo>
                  <a:pt x="735894" y="736469"/>
                </a:lnTo>
                <a:lnTo>
                  <a:pt x="19" y="736469"/>
                </a:lnTo>
                <a:close/>
              </a:path>
            </a:pathLst>
          </a:custGeom>
        </p:spPr>
      </p:pic>
      <p:pic>
        <p:nvPicPr>
          <p:cNvPr id="81" name="Picture 80">
            <a:extLst>
              <a:ext uri="{FF2B5EF4-FFF2-40B4-BE49-F238E27FC236}">
                <a16:creationId xmlns:a16="http://schemas.microsoft.com/office/drawing/2014/main" id="{A3673A87-4BF0-4A10-BF5B-4DDE7B709531}"/>
              </a:ext>
            </a:extLst>
          </p:cNvPr>
          <p:cNvPicPr>
            <a:picLocks noChangeAspect="1"/>
          </p:cNvPicPr>
          <p:nvPr/>
        </p:nvPicPr>
        <p:blipFill>
          <a:blip r:embed="rId5"/>
          <a:stretch>
            <a:fillRect/>
          </a:stretch>
        </p:blipFill>
        <p:spPr>
          <a:xfrm>
            <a:off x="3157386" y="2528495"/>
            <a:ext cx="529300" cy="370949"/>
          </a:xfrm>
          <a:custGeom>
            <a:avLst/>
            <a:gdLst>
              <a:gd name="connsiteX0" fmla="*/ -115 w 529300"/>
              <a:gd name="connsiteY0" fmla="*/ -159 h 370949"/>
              <a:gd name="connsiteX1" fmla="*/ 529185 w 529300"/>
              <a:gd name="connsiteY1" fmla="*/ -159 h 370949"/>
              <a:gd name="connsiteX2" fmla="*/ 529185 w 529300"/>
              <a:gd name="connsiteY2" fmla="*/ 370790 h 370949"/>
              <a:gd name="connsiteX3" fmla="*/ -115 w 529300"/>
              <a:gd name="connsiteY3" fmla="*/ 370790 h 370949"/>
            </a:gdLst>
            <a:ahLst/>
            <a:cxnLst>
              <a:cxn ang="0">
                <a:pos x="connsiteX0" y="connsiteY0"/>
              </a:cxn>
              <a:cxn ang="0">
                <a:pos x="connsiteX1" y="connsiteY1"/>
              </a:cxn>
              <a:cxn ang="0">
                <a:pos x="connsiteX2" y="connsiteY2"/>
              </a:cxn>
              <a:cxn ang="0">
                <a:pos x="connsiteX3" y="connsiteY3"/>
              </a:cxn>
            </a:cxnLst>
            <a:rect l="l" t="t" r="r" b="b"/>
            <a:pathLst>
              <a:path w="529300" h="370949">
                <a:moveTo>
                  <a:pt x="-115" y="-159"/>
                </a:moveTo>
                <a:lnTo>
                  <a:pt x="529185" y="-159"/>
                </a:lnTo>
                <a:lnTo>
                  <a:pt x="529185" y="370790"/>
                </a:lnTo>
                <a:lnTo>
                  <a:pt x="-115" y="370790"/>
                </a:lnTo>
                <a:close/>
              </a:path>
            </a:pathLst>
          </a:custGeom>
        </p:spPr>
      </p:pic>
      <p:sp>
        <p:nvSpPr>
          <p:cNvPr id="82" name="Freeform: Shape 81">
            <a:extLst>
              <a:ext uri="{FF2B5EF4-FFF2-40B4-BE49-F238E27FC236}">
                <a16:creationId xmlns:a16="http://schemas.microsoft.com/office/drawing/2014/main" id="{C3E8E8BB-70FD-45F2-B1D4-2DE43EC92CB1}"/>
              </a:ext>
            </a:extLst>
          </p:cNvPr>
          <p:cNvSpPr/>
          <p:nvPr/>
        </p:nvSpPr>
        <p:spPr>
          <a:xfrm>
            <a:off x="7142874" y="2236720"/>
            <a:ext cx="16687" cy="16687"/>
          </a:xfrm>
          <a:custGeom>
            <a:avLst/>
            <a:gdLst>
              <a:gd name="connsiteX0" fmla="*/ 6433 w 16687"/>
              <a:gd name="connsiteY0" fmla="*/ 7829 h 16687"/>
              <a:gd name="connsiteX1" fmla="*/ 8712 w 16687"/>
              <a:gd name="connsiteY1" fmla="*/ 7829 h 16687"/>
              <a:gd name="connsiteX2" fmla="*/ 10954 w 16687"/>
              <a:gd name="connsiteY2" fmla="*/ 5991 h 16687"/>
              <a:gd name="connsiteX3" fmla="*/ 8712 w 16687"/>
              <a:gd name="connsiteY3" fmla="*/ 4190 h 16687"/>
              <a:gd name="connsiteX4" fmla="*/ 6433 w 16687"/>
              <a:gd name="connsiteY4" fmla="*/ 4190 h 16687"/>
              <a:gd name="connsiteX5" fmla="*/ 6433 w 16687"/>
              <a:gd name="connsiteY5" fmla="*/ 13343 h 16687"/>
              <a:gd name="connsiteX6" fmla="*/ 5367 w 16687"/>
              <a:gd name="connsiteY6" fmla="*/ 13343 h 16687"/>
              <a:gd name="connsiteX7" fmla="*/ 5367 w 16687"/>
              <a:gd name="connsiteY7" fmla="*/ 3124 h 16687"/>
              <a:gd name="connsiteX8" fmla="*/ 9042 w 16687"/>
              <a:gd name="connsiteY8" fmla="*/ 3124 h 16687"/>
              <a:gd name="connsiteX9" fmla="*/ 12056 w 16687"/>
              <a:gd name="connsiteY9" fmla="*/ 5492 h 16687"/>
              <a:gd name="connsiteX10" fmla="*/ 12093 w 16687"/>
              <a:gd name="connsiteY10" fmla="*/ 5918 h 16687"/>
              <a:gd name="connsiteX11" fmla="*/ 9888 w 16687"/>
              <a:gd name="connsiteY11" fmla="*/ 8693 h 16687"/>
              <a:gd name="connsiteX12" fmla="*/ 9667 w 16687"/>
              <a:gd name="connsiteY12" fmla="*/ 8711 h 16687"/>
              <a:gd name="connsiteX13" fmla="*/ 12460 w 16687"/>
              <a:gd name="connsiteY13" fmla="*/ 13233 h 16687"/>
              <a:gd name="connsiteX14" fmla="*/ 11101 w 16687"/>
              <a:gd name="connsiteY14" fmla="*/ 13233 h 16687"/>
              <a:gd name="connsiteX15" fmla="*/ 8381 w 16687"/>
              <a:gd name="connsiteY15" fmla="*/ 8711 h 16687"/>
              <a:gd name="connsiteX16" fmla="*/ 6322 w 16687"/>
              <a:gd name="connsiteY16" fmla="*/ 8711 h 16687"/>
              <a:gd name="connsiteX17" fmla="*/ 6322 w 16687"/>
              <a:gd name="connsiteY17" fmla="*/ 13343 h 16687"/>
              <a:gd name="connsiteX18" fmla="*/ 8344 w 16687"/>
              <a:gd name="connsiteY18" fmla="*/ 1029 h 16687"/>
              <a:gd name="connsiteX19" fmla="*/ 588 w 16687"/>
              <a:gd name="connsiteY19" fmla="*/ 7965 h 16687"/>
              <a:gd name="connsiteX20" fmla="*/ 7535 w 16687"/>
              <a:gd name="connsiteY20" fmla="*/ 15710 h 16687"/>
              <a:gd name="connsiteX21" fmla="*/ 15291 w 16687"/>
              <a:gd name="connsiteY21" fmla="*/ 8774 h 16687"/>
              <a:gd name="connsiteX22" fmla="*/ 15291 w 16687"/>
              <a:gd name="connsiteY22" fmla="*/ 8381 h 16687"/>
              <a:gd name="connsiteX23" fmla="*/ 8675 w 16687"/>
              <a:gd name="connsiteY23" fmla="*/ 1040 h 16687"/>
              <a:gd name="connsiteX24" fmla="*/ 8344 w 16687"/>
              <a:gd name="connsiteY24" fmla="*/ 1029 h 16687"/>
              <a:gd name="connsiteX25" fmla="*/ 0 w 16687"/>
              <a:gd name="connsiteY25" fmla="*/ 8381 h 16687"/>
              <a:gd name="connsiteX26" fmla="*/ 8307 w 16687"/>
              <a:gd name="connsiteY26" fmla="*/ 0 h 16687"/>
              <a:gd name="connsiteX27" fmla="*/ 16688 w 16687"/>
              <a:gd name="connsiteY27" fmla="*/ 8307 h 16687"/>
              <a:gd name="connsiteX28" fmla="*/ 8381 w 16687"/>
              <a:gd name="connsiteY28" fmla="*/ 16688 h 16687"/>
              <a:gd name="connsiteX29" fmla="*/ 8344 w 16687"/>
              <a:gd name="connsiteY29" fmla="*/ 16688 h 16687"/>
              <a:gd name="connsiteX30" fmla="*/ 0 w 16687"/>
              <a:gd name="connsiteY30" fmla="*/ 8381 h 1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687" h="16687">
                <a:moveTo>
                  <a:pt x="6433" y="7829"/>
                </a:moveTo>
                <a:lnTo>
                  <a:pt x="8712" y="7829"/>
                </a:lnTo>
                <a:cubicBezTo>
                  <a:pt x="10072" y="7829"/>
                  <a:pt x="10954" y="7535"/>
                  <a:pt x="10954" y="5991"/>
                </a:cubicBezTo>
                <a:cubicBezTo>
                  <a:pt x="10954" y="4448"/>
                  <a:pt x="9961" y="4190"/>
                  <a:pt x="8712" y="4190"/>
                </a:cubicBezTo>
                <a:lnTo>
                  <a:pt x="6433" y="4190"/>
                </a:lnTo>
                <a:close/>
                <a:moveTo>
                  <a:pt x="6433" y="13343"/>
                </a:moveTo>
                <a:lnTo>
                  <a:pt x="5367" y="13343"/>
                </a:lnTo>
                <a:lnTo>
                  <a:pt x="5367" y="3124"/>
                </a:lnTo>
                <a:lnTo>
                  <a:pt x="9042" y="3124"/>
                </a:lnTo>
                <a:cubicBezTo>
                  <a:pt x="10550" y="2941"/>
                  <a:pt x="11873" y="3999"/>
                  <a:pt x="12056" y="5492"/>
                </a:cubicBezTo>
                <a:cubicBezTo>
                  <a:pt x="12093" y="5631"/>
                  <a:pt x="12093" y="5775"/>
                  <a:pt x="12093" y="5918"/>
                </a:cubicBezTo>
                <a:cubicBezTo>
                  <a:pt x="12240" y="7289"/>
                  <a:pt x="11284" y="8531"/>
                  <a:pt x="9888" y="8693"/>
                </a:cubicBezTo>
                <a:cubicBezTo>
                  <a:pt x="9814" y="8704"/>
                  <a:pt x="9741" y="8711"/>
                  <a:pt x="9667" y="8711"/>
                </a:cubicBezTo>
                <a:lnTo>
                  <a:pt x="12460" y="13233"/>
                </a:lnTo>
                <a:lnTo>
                  <a:pt x="11101" y="13233"/>
                </a:lnTo>
                <a:lnTo>
                  <a:pt x="8381" y="8711"/>
                </a:lnTo>
                <a:lnTo>
                  <a:pt x="6322" y="8711"/>
                </a:lnTo>
                <a:lnTo>
                  <a:pt x="6322" y="13343"/>
                </a:lnTo>
                <a:close/>
                <a:moveTo>
                  <a:pt x="8344" y="1029"/>
                </a:moveTo>
                <a:cubicBezTo>
                  <a:pt x="4301" y="805"/>
                  <a:pt x="809" y="3911"/>
                  <a:pt x="588" y="7965"/>
                </a:cubicBezTo>
                <a:cubicBezTo>
                  <a:pt x="368" y="12020"/>
                  <a:pt x="3492" y="15486"/>
                  <a:pt x="7535" y="15710"/>
                </a:cubicBezTo>
                <a:cubicBezTo>
                  <a:pt x="11578" y="15934"/>
                  <a:pt x="15071" y="12828"/>
                  <a:pt x="15291" y="8774"/>
                </a:cubicBezTo>
                <a:cubicBezTo>
                  <a:pt x="15291" y="8642"/>
                  <a:pt x="15291" y="8513"/>
                  <a:pt x="15291" y="8381"/>
                </a:cubicBezTo>
                <a:cubicBezTo>
                  <a:pt x="15512" y="4529"/>
                  <a:pt x="12534" y="1242"/>
                  <a:pt x="8675" y="1040"/>
                </a:cubicBezTo>
                <a:cubicBezTo>
                  <a:pt x="8564" y="1033"/>
                  <a:pt x="8454" y="1029"/>
                  <a:pt x="8344" y="1029"/>
                </a:cubicBezTo>
                <a:moveTo>
                  <a:pt x="0" y="8381"/>
                </a:moveTo>
                <a:cubicBezTo>
                  <a:pt x="-37" y="3771"/>
                  <a:pt x="3713" y="22"/>
                  <a:pt x="8307" y="0"/>
                </a:cubicBezTo>
                <a:cubicBezTo>
                  <a:pt x="12902" y="-22"/>
                  <a:pt x="16651" y="3698"/>
                  <a:pt x="16688" y="8307"/>
                </a:cubicBezTo>
                <a:cubicBezTo>
                  <a:pt x="16724" y="12916"/>
                  <a:pt x="12975" y="16666"/>
                  <a:pt x="8381" y="16688"/>
                </a:cubicBezTo>
                <a:cubicBezTo>
                  <a:pt x="8381" y="16688"/>
                  <a:pt x="8344" y="16688"/>
                  <a:pt x="8344" y="16688"/>
                </a:cubicBezTo>
                <a:cubicBezTo>
                  <a:pt x="3749" y="16669"/>
                  <a:pt x="37" y="12968"/>
                  <a:pt x="0" y="8381"/>
                </a:cubicBezTo>
              </a:path>
            </a:pathLst>
          </a:custGeom>
          <a:solidFill>
            <a:srgbClr val="4B4D4D"/>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pic>
        <p:nvPicPr>
          <p:cNvPr id="83" name="Picture 82">
            <a:extLst>
              <a:ext uri="{FF2B5EF4-FFF2-40B4-BE49-F238E27FC236}">
                <a16:creationId xmlns:a16="http://schemas.microsoft.com/office/drawing/2014/main" id="{7F5C8366-AA49-429B-BE4B-4F6D06577E01}"/>
              </a:ext>
            </a:extLst>
          </p:cNvPr>
          <p:cNvPicPr>
            <a:picLocks noChangeAspect="1"/>
          </p:cNvPicPr>
          <p:nvPr/>
        </p:nvPicPr>
        <p:blipFill>
          <a:blip r:embed="rId6"/>
          <a:stretch>
            <a:fillRect/>
          </a:stretch>
        </p:blipFill>
        <p:spPr>
          <a:xfrm>
            <a:off x="4264470" y="2733778"/>
            <a:ext cx="305223" cy="217828"/>
          </a:xfrm>
          <a:custGeom>
            <a:avLst/>
            <a:gdLst>
              <a:gd name="connsiteX0" fmla="*/ -515 w 376391"/>
              <a:gd name="connsiteY0" fmla="*/ -616 h 268618"/>
              <a:gd name="connsiteX1" fmla="*/ 375877 w 376391"/>
              <a:gd name="connsiteY1" fmla="*/ -616 h 268618"/>
              <a:gd name="connsiteX2" fmla="*/ 375877 w 376391"/>
              <a:gd name="connsiteY2" fmla="*/ 268003 h 268618"/>
              <a:gd name="connsiteX3" fmla="*/ -515 w 376391"/>
              <a:gd name="connsiteY3" fmla="*/ 268003 h 268618"/>
            </a:gdLst>
            <a:ahLst/>
            <a:cxnLst>
              <a:cxn ang="0">
                <a:pos x="connsiteX0" y="connsiteY0"/>
              </a:cxn>
              <a:cxn ang="0">
                <a:pos x="connsiteX1" y="connsiteY1"/>
              </a:cxn>
              <a:cxn ang="0">
                <a:pos x="connsiteX2" y="connsiteY2"/>
              </a:cxn>
              <a:cxn ang="0">
                <a:pos x="connsiteX3" y="connsiteY3"/>
              </a:cxn>
            </a:cxnLst>
            <a:rect l="l" t="t" r="r" b="b"/>
            <a:pathLst>
              <a:path w="376391" h="268618">
                <a:moveTo>
                  <a:pt x="-515" y="-616"/>
                </a:moveTo>
                <a:lnTo>
                  <a:pt x="375877" y="-616"/>
                </a:lnTo>
                <a:lnTo>
                  <a:pt x="375877" y="268003"/>
                </a:lnTo>
                <a:lnTo>
                  <a:pt x="-515" y="268003"/>
                </a:lnTo>
                <a:close/>
              </a:path>
            </a:pathLst>
          </a:custGeom>
        </p:spPr>
      </p:pic>
      <p:pic>
        <p:nvPicPr>
          <p:cNvPr id="84" name="Picture 83">
            <a:extLst>
              <a:ext uri="{FF2B5EF4-FFF2-40B4-BE49-F238E27FC236}">
                <a16:creationId xmlns:a16="http://schemas.microsoft.com/office/drawing/2014/main" id="{C171E89C-FC7F-4A48-9379-721300359959}"/>
              </a:ext>
            </a:extLst>
          </p:cNvPr>
          <p:cNvPicPr>
            <a:picLocks noChangeAspect="1"/>
          </p:cNvPicPr>
          <p:nvPr/>
        </p:nvPicPr>
        <p:blipFill>
          <a:blip r:embed="rId7"/>
          <a:stretch>
            <a:fillRect/>
          </a:stretch>
        </p:blipFill>
        <p:spPr>
          <a:xfrm>
            <a:off x="8141947" y="1907563"/>
            <a:ext cx="730214" cy="184482"/>
          </a:xfrm>
          <a:custGeom>
            <a:avLst/>
            <a:gdLst>
              <a:gd name="connsiteX0" fmla="*/ 1264 w 730214"/>
              <a:gd name="connsiteY0" fmla="*/ 10 h 184482"/>
              <a:gd name="connsiteX1" fmla="*/ 731478 w 730214"/>
              <a:gd name="connsiteY1" fmla="*/ 10 h 184482"/>
              <a:gd name="connsiteX2" fmla="*/ 731478 w 730214"/>
              <a:gd name="connsiteY2" fmla="*/ 184493 h 184482"/>
              <a:gd name="connsiteX3" fmla="*/ 1264 w 730214"/>
              <a:gd name="connsiteY3" fmla="*/ 184493 h 184482"/>
            </a:gdLst>
            <a:ahLst/>
            <a:cxnLst>
              <a:cxn ang="0">
                <a:pos x="connsiteX0" y="connsiteY0"/>
              </a:cxn>
              <a:cxn ang="0">
                <a:pos x="connsiteX1" y="connsiteY1"/>
              </a:cxn>
              <a:cxn ang="0">
                <a:pos x="connsiteX2" y="connsiteY2"/>
              </a:cxn>
              <a:cxn ang="0">
                <a:pos x="connsiteX3" y="connsiteY3"/>
              </a:cxn>
            </a:cxnLst>
            <a:rect l="l" t="t" r="r" b="b"/>
            <a:pathLst>
              <a:path w="730214" h="184482">
                <a:moveTo>
                  <a:pt x="1264" y="10"/>
                </a:moveTo>
                <a:lnTo>
                  <a:pt x="731478" y="10"/>
                </a:lnTo>
                <a:lnTo>
                  <a:pt x="731478" y="184493"/>
                </a:lnTo>
                <a:lnTo>
                  <a:pt x="1264" y="184493"/>
                </a:lnTo>
                <a:close/>
              </a:path>
            </a:pathLst>
          </a:custGeom>
        </p:spPr>
      </p:pic>
      <p:grpSp>
        <p:nvGrpSpPr>
          <p:cNvPr id="85" name="Graphic 4">
            <a:extLst>
              <a:ext uri="{FF2B5EF4-FFF2-40B4-BE49-F238E27FC236}">
                <a16:creationId xmlns:a16="http://schemas.microsoft.com/office/drawing/2014/main" id="{93A641A8-8B17-49B4-8823-0637905B0655}"/>
              </a:ext>
            </a:extLst>
          </p:cNvPr>
          <p:cNvGrpSpPr/>
          <p:nvPr/>
        </p:nvGrpSpPr>
        <p:grpSpPr>
          <a:xfrm>
            <a:off x="3757260" y="2089399"/>
            <a:ext cx="5004501" cy="3113887"/>
            <a:chOff x="3738846" y="2352271"/>
            <a:chExt cx="5004501" cy="3113887"/>
          </a:xfrm>
        </p:grpSpPr>
        <p:sp>
          <p:nvSpPr>
            <p:cNvPr id="104" name="Freeform: Shape 103">
              <a:extLst>
                <a:ext uri="{FF2B5EF4-FFF2-40B4-BE49-F238E27FC236}">
                  <a16:creationId xmlns:a16="http://schemas.microsoft.com/office/drawing/2014/main" id="{2F1DB949-C28C-49F7-A2D1-A26DE23214CB}"/>
                </a:ext>
              </a:extLst>
            </p:cNvPr>
            <p:cNvSpPr/>
            <p:nvPr/>
          </p:nvSpPr>
          <p:spPr>
            <a:xfrm>
              <a:off x="3738846" y="3235867"/>
              <a:ext cx="237817" cy="237816"/>
            </a:xfrm>
            <a:custGeom>
              <a:avLst/>
              <a:gdLst>
                <a:gd name="connsiteX0" fmla="*/ 237818 w 237817"/>
                <a:gd name="connsiteY0" fmla="*/ 118908 h 237816"/>
                <a:gd name="connsiteX1" fmla="*/ 118909 w 237817"/>
                <a:gd name="connsiteY1" fmla="*/ 237816 h 237816"/>
                <a:gd name="connsiteX2" fmla="*/ 0 w 237817"/>
                <a:gd name="connsiteY2" fmla="*/ 118908 h 237816"/>
                <a:gd name="connsiteX3" fmla="*/ 118909 w 237817"/>
                <a:gd name="connsiteY3" fmla="*/ 0 h 237816"/>
                <a:gd name="connsiteX4" fmla="*/ 237818 w 237817"/>
                <a:gd name="connsiteY4" fmla="*/ 118908 h 23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 h="237816">
                  <a:moveTo>
                    <a:pt x="237818" y="118908"/>
                  </a:moveTo>
                  <a:cubicBezTo>
                    <a:pt x="237818" y="184579"/>
                    <a:pt x="184580" y="237816"/>
                    <a:pt x="118909" y="237816"/>
                  </a:cubicBezTo>
                  <a:cubicBezTo>
                    <a:pt x="53237" y="237816"/>
                    <a:pt x="0" y="184579"/>
                    <a:pt x="0" y="118908"/>
                  </a:cubicBezTo>
                  <a:cubicBezTo>
                    <a:pt x="0" y="53237"/>
                    <a:pt x="53237" y="0"/>
                    <a:pt x="118909" y="0"/>
                  </a:cubicBezTo>
                  <a:cubicBezTo>
                    <a:pt x="184580" y="0"/>
                    <a:pt x="237818" y="53237"/>
                    <a:pt x="237818" y="118908"/>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6A8D93B2-4F08-4B09-B1BB-55B19798DB1B}"/>
                </a:ext>
              </a:extLst>
            </p:cNvPr>
            <p:cNvSpPr/>
            <p:nvPr/>
          </p:nvSpPr>
          <p:spPr>
            <a:xfrm>
              <a:off x="3774965" y="3323201"/>
              <a:ext cx="55406" cy="108873"/>
            </a:xfrm>
            <a:custGeom>
              <a:avLst/>
              <a:gdLst>
                <a:gd name="connsiteX0" fmla="*/ 5344 w 55406"/>
                <a:gd name="connsiteY0" fmla="*/ 0 h 108873"/>
                <a:gd name="connsiteX1" fmla="*/ 55043 w 55406"/>
                <a:gd name="connsiteY1" fmla="*/ 108737 h 108873"/>
                <a:gd name="connsiteX2" fmla="*/ 55407 w 55406"/>
                <a:gd name="connsiteY2" fmla="*/ 108874 h 108873"/>
              </a:gdLst>
              <a:ahLst/>
              <a:cxnLst>
                <a:cxn ang="0">
                  <a:pos x="connsiteX0" y="connsiteY0"/>
                </a:cxn>
                <a:cxn ang="0">
                  <a:pos x="connsiteX1" y="connsiteY1"/>
                </a:cxn>
                <a:cxn ang="0">
                  <a:pos x="connsiteX2" y="connsiteY2"/>
                </a:cxn>
              </a:cxnLst>
              <a:rect l="l" t="t" r="r" b="b"/>
              <a:pathLst>
                <a:path w="55406" h="108873">
                  <a:moveTo>
                    <a:pt x="5344" y="0"/>
                  </a:moveTo>
                  <a:cubicBezTo>
                    <a:pt x="-10958" y="43752"/>
                    <a:pt x="11291" y="92436"/>
                    <a:pt x="55043" y="108737"/>
                  </a:cubicBezTo>
                  <a:cubicBezTo>
                    <a:pt x="55164" y="108785"/>
                    <a:pt x="55285" y="108829"/>
                    <a:pt x="55407" y="108874"/>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4639FA7-A834-4428-86A0-FDF74DB7769D}"/>
                </a:ext>
              </a:extLst>
            </p:cNvPr>
            <p:cNvSpPr/>
            <p:nvPr/>
          </p:nvSpPr>
          <p:spPr>
            <a:xfrm>
              <a:off x="3859556" y="3337830"/>
              <a:ext cx="84541" cy="99243"/>
            </a:xfrm>
            <a:custGeom>
              <a:avLst/>
              <a:gdLst>
                <a:gd name="connsiteX0" fmla="*/ 83255 w 84541"/>
                <a:gd name="connsiteY0" fmla="*/ 0 h 99243"/>
                <a:gd name="connsiteX1" fmla="*/ 84541 w 84541"/>
                <a:gd name="connsiteY1" fmla="*/ 14703 h 99243"/>
                <a:gd name="connsiteX2" fmla="*/ 0 w 84541"/>
                <a:gd name="connsiteY2" fmla="*/ 99243 h 99243"/>
              </a:gdLst>
              <a:ahLst/>
              <a:cxnLst>
                <a:cxn ang="0">
                  <a:pos x="connsiteX0" y="connsiteY0"/>
                </a:cxn>
                <a:cxn ang="0">
                  <a:pos x="connsiteX1" y="connsiteY1"/>
                </a:cxn>
                <a:cxn ang="0">
                  <a:pos x="connsiteX2" y="connsiteY2"/>
                </a:cxn>
              </a:cxnLst>
              <a:rect l="l" t="t" r="r" b="b"/>
              <a:pathLst>
                <a:path w="84541" h="99243">
                  <a:moveTo>
                    <a:pt x="83255" y="0"/>
                  </a:moveTo>
                  <a:cubicBezTo>
                    <a:pt x="84104" y="4856"/>
                    <a:pt x="84534" y="9774"/>
                    <a:pt x="84541" y="14703"/>
                  </a:cubicBezTo>
                  <a:cubicBezTo>
                    <a:pt x="84541" y="61395"/>
                    <a:pt x="46692" y="99243"/>
                    <a:pt x="0" y="99243"/>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F2C2D66C-7264-4E9A-8EE5-53E56680C760}"/>
                </a:ext>
              </a:extLst>
            </p:cNvPr>
            <p:cNvSpPr/>
            <p:nvPr/>
          </p:nvSpPr>
          <p:spPr>
            <a:xfrm>
              <a:off x="3793394" y="3268033"/>
              <a:ext cx="136258" cy="37341"/>
            </a:xfrm>
            <a:custGeom>
              <a:avLst/>
              <a:gdLst>
                <a:gd name="connsiteX0" fmla="*/ 0 w 136258"/>
                <a:gd name="connsiteY0" fmla="*/ 31864 h 37341"/>
                <a:gd name="connsiteX1" fmla="*/ 118802 w 136258"/>
                <a:gd name="connsiteY1" fmla="*/ 18422 h 37341"/>
                <a:gd name="connsiteX2" fmla="*/ 136258 w 136258"/>
                <a:gd name="connsiteY2" fmla="*/ 37341 h 37341"/>
              </a:gdLst>
              <a:ahLst/>
              <a:cxnLst>
                <a:cxn ang="0">
                  <a:pos x="connsiteX0" y="connsiteY0"/>
                </a:cxn>
                <a:cxn ang="0">
                  <a:pos x="connsiteX1" y="connsiteY1"/>
                </a:cxn>
                <a:cxn ang="0">
                  <a:pos x="connsiteX2" y="connsiteY2"/>
                </a:cxn>
              </a:cxnLst>
              <a:rect l="l" t="t" r="r" b="b"/>
              <a:pathLst>
                <a:path w="136258" h="37341">
                  <a:moveTo>
                    <a:pt x="0" y="31864"/>
                  </a:moveTo>
                  <a:cubicBezTo>
                    <a:pt x="29093" y="-4654"/>
                    <a:pt x="82284" y="-10671"/>
                    <a:pt x="118802" y="18422"/>
                  </a:cubicBezTo>
                  <a:cubicBezTo>
                    <a:pt x="125551" y="23800"/>
                    <a:pt x="131439" y="30181"/>
                    <a:pt x="136258" y="37341"/>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A4DE5560-9851-4EB0-8685-B2EAF4C66B5B}"/>
                </a:ext>
              </a:extLst>
            </p:cNvPr>
            <p:cNvSpPr/>
            <p:nvPr/>
          </p:nvSpPr>
          <p:spPr>
            <a:xfrm>
              <a:off x="3751932" y="3318129"/>
              <a:ext cx="43924" cy="31059"/>
            </a:xfrm>
            <a:custGeom>
              <a:avLst/>
              <a:gdLst>
                <a:gd name="connsiteX0" fmla="*/ 0 w 43924"/>
                <a:gd name="connsiteY0" fmla="*/ 19959 h 31059"/>
                <a:gd name="connsiteX1" fmla="*/ 30618 w 43924"/>
                <a:gd name="connsiteY1" fmla="*/ 0 h 31059"/>
                <a:gd name="connsiteX2" fmla="*/ 43924 w 43924"/>
                <a:gd name="connsiteY2" fmla="*/ 31059 h 31059"/>
              </a:gdLst>
              <a:ahLst/>
              <a:cxnLst>
                <a:cxn ang="0">
                  <a:pos x="connsiteX0" y="connsiteY0"/>
                </a:cxn>
                <a:cxn ang="0">
                  <a:pos x="connsiteX1" y="connsiteY1"/>
                </a:cxn>
                <a:cxn ang="0">
                  <a:pos x="connsiteX2" y="connsiteY2"/>
                </a:cxn>
              </a:cxnLst>
              <a:rect l="l" t="t" r="r" b="b"/>
              <a:pathLst>
                <a:path w="43924" h="31059">
                  <a:moveTo>
                    <a:pt x="0" y="19959"/>
                  </a:moveTo>
                  <a:lnTo>
                    <a:pt x="30618" y="0"/>
                  </a:lnTo>
                  <a:lnTo>
                    <a:pt x="43924" y="31059"/>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95E5564-5D0A-4A32-8DBD-C7826727A672}"/>
                </a:ext>
              </a:extLst>
            </p:cNvPr>
            <p:cNvSpPr/>
            <p:nvPr/>
          </p:nvSpPr>
          <p:spPr>
            <a:xfrm>
              <a:off x="3898408" y="3275160"/>
              <a:ext cx="36646" cy="36315"/>
            </a:xfrm>
            <a:custGeom>
              <a:avLst/>
              <a:gdLst>
                <a:gd name="connsiteX0" fmla="*/ 36647 w 36646"/>
                <a:gd name="connsiteY0" fmla="*/ 0 h 36315"/>
                <a:gd name="connsiteX1" fmla="*/ 32346 w 36646"/>
                <a:gd name="connsiteY1" fmla="*/ 36316 h 36315"/>
                <a:gd name="connsiteX2" fmla="*/ 0 w 36646"/>
                <a:gd name="connsiteY2" fmla="*/ 26612 h 36315"/>
              </a:gdLst>
              <a:ahLst/>
              <a:cxnLst>
                <a:cxn ang="0">
                  <a:pos x="connsiteX0" y="connsiteY0"/>
                </a:cxn>
                <a:cxn ang="0">
                  <a:pos x="connsiteX1" y="connsiteY1"/>
                </a:cxn>
                <a:cxn ang="0">
                  <a:pos x="connsiteX2" y="connsiteY2"/>
                </a:cxn>
              </a:cxnLst>
              <a:rect l="l" t="t" r="r" b="b"/>
              <a:pathLst>
                <a:path w="36646" h="36315">
                  <a:moveTo>
                    <a:pt x="36647" y="0"/>
                  </a:moveTo>
                  <a:lnTo>
                    <a:pt x="32346" y="36316"/>
                  </a:lnTo>
                  <a:lnTo>
                    <a:pt x="0" y="26612"/>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ECC86988-0683-40DA-ABDA-F46086A12024}"/>
                </a:ext>
              </a:extLst>
            </p:cNvPr>
            <p:cNvSpPr/>
            <p:nvPr/>
          </p:nvSpPr>
          <p:spPr>
            <a:xfrm>
              <a:off x="3852058" y="3413035"/>
              <a:ext cx="31243" cy="44402"/>
            </a:xfrm>
            <a:custGeom>
              <a:avLst/>
              <a:gdLst>
                <a:gd name="connsiteX0" fmla="*/ 31243 w 31243"/>
                <a:gd name="connsiteY0" fmla="*/ 44402 h 44402"/>
                <a:gd name="connsiteX1" fmla="*/ 0 w 31243"/>
                <a:gd name="connsiteY1" fmla="*/ 25436 h 44402"/>
                <a:gd name="connsiteX2" fmla="*/ 22275 w 31243"/>
                <a:gd name="connsiteY2" fmla="*/ 0 h 44402"/>
              </a:gdLst>
              <a:ahLst/>
              <a:cxnLst>
                <a:cxn ang="0">
                  <a:pos x="connsiteX0" y="connsiteY0"/>
                </a:cxn>
                <a:cxn ang="0">
                  <a:pos x="connsiteX1" y="connsiteY1"/>
                </a:cxn>
                <a:cxn ang="0">
                  <a:pos x="connsiteX2" y="connsiteY2"/>
                </a:cxn>
              </a:cxnLst>
              <a:rect l="l" t="t" r="r" b="b"/>
              <a:pathLst>
                <a:path w="31243" h="44402">
                  <a:moveTo>
                    <a:pt x="31243" y="44402"/>
                  </a:moveTo>
                  <a:lnTo>
                    <a:pt x="0" y="25436"/>
                  </a:lnTo>
                  <a:lnTo>
                    <a:pt x="22275" y="0"/>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316516A6-12EB-4C08-906D-A765D10569C9}"/>
                </a:ext>
              </a:extLst>
            </p:cNvPr>
            <p:cNvSpPr/>
            <p:nvPr/>
          </p:nvSpPr>
          <p:spPr>
            <a:xfrm>
              <a:off x="4323834" y="2352271"/>
              <a:ext cx="237817" cy="237816"/>
            </a:xfrm>
            <a:custGeom>
              <a:avLst/>
              <a:gdLst>
                <a:gd name="connsiteX0" fmla="*/ 237818 w 237817"/>
                <a:gd name="connsiteY0" fmla="*/ 118908 h 237816"/>
                <a:gd name="connsiteX1" fmla="*/ 118909 w 237817"/>
                <a:gd name="connsiteY1" fmla="*/ 237816 h 237816"/>
                <a:gd name="connsiteX2" fmla="*/ 0 w 237817"/>
                <a:gd name="connsiteY2" fmla="*/ 118908 h 237816"/>
                <a:gd name="connsiteX3" fmla="*/ 118909 w 237817"/>
                <a:gd name="connsiteY3" fmla="*/ 0 h 237816"/>
                <a:gd name="connsiteX4" fmla="*/ 237818 w 237817"/>
                <a:gd name="connsiteY4" fmla="*/ 118908 h 23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 h="237816">
                  <a:moveTo>
                    <a:pt x="237818" y="118908"/>
                  </a:moveTo>
                  <a:cubicBezTo>
                    <a:pt x="237818" y="184579"/>
                    <a:pt x="184581" y="237816"/>
                    <a:pt x="118909" y="237816"/>
                  </a:cubicBezTo>
                  <a:cubicBezTo>
                    <a:pt x="53238" y="237816"/>
                    <a:pt x="0" y="184579"/>
                    <a:pt x="0" y="118908"/>
                  </a:cubicBezTo>
                  <a:cubicBezTo>
                    <a:pt x="0" y="53237"/>
                    <a:pt x="53238" y="0"/>
                    <a:pt x="118909" y="0"/>
                  </a:cubicBezTo>
                  <a:cubicBezTo>
                    <a:pt x="184581" y="0"/>
                    <a:pt x="237818" y="53237"/>
                    <a:pt x="237818" y="118908"/>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9DF6C049-52B0-4B45-A27F-7F6A1C3C8BB0}"/>
                </a:ext>
              </a:extLst>
            </p:cNvPr>
            <p:cNvSpPr/>
            <p:nvPr/>
          </p:nvSpPr>
          <p:spPr>
            <a:xfrm>
              <a:off x="4359906" y="2439605"/>
              <a:ext cx="55378" cy="108910"/>
            </a:xfrm>
            <a:custGeom>
              <a:avLst/>
              <a:gdLst>
                <a:gd name="connsiteX0" fmla="*/ 5279 w 55378"/>
                <a:gd name="connsiteY0" fmla="*/ 0 h 108910"/>
                <a:gd name="connsiteX1" fmla="*/ 55379 w 55378"/>
                <a:gd name="connsiteY1" fmla="*/ 108910 h 108910"/>
              </a:gdLst>
              <a:ahLst/>
              <a:cxnLst>
                <a:cxn ang="0">
                  <a:pos x="connsiteX0" y="connsiteY0"/>
                </a:cxn>
                <a:cxn ang="0">
                  <a:pos x="connsiteX1" y="connsiteY1"/>
                </a:cxn>
              </a:cxnLst>
              <a:rect l="l" t="t" r="r" b="b"/>
              <a:pathLst>
                <a:path w="55378" h="108910">
                  <a:moveTo>
                    <a:pt x="5279" y="0"/>
                  </a:moveTo>
                  <a:cubicBezTo>
                    <a:pt x="-10945" y="43910"/>
                    <a:pt x="11480" y="92657"/>
                    <a:pt x="55379" y="108910"/>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F6A546FD-FF31-409F-A8A9-B4AB94299930}"/>
                </a:ext>
              </a:extLst>
            </p:cNvPr>
            <p:cNvSpPr/>
            <p:nvPr/>
          </p:nvSpPr>
          <p:spPr>
            <a:xfrm>
              <a:off x="4444581" y="2454271"/>
              <a:ext cx="84541" cy="99243"/>
            </a:xfrm>
            <a:custGeom>
              <a:avLst/>
              <a:gdLst>
                <a:gd name="connsiteX0" fmla="*/ 83218 w 84541"/>
                <a:gd name="connsiteY0" fmla="*/ 0 h 99243"/>
                <a:gd name="connsiteX1" fmla="*/ 84541 w 84541"/>
                <a:gd name="connsiteY1" fmla="*/ 14703 h 99243"/>
                <a:gd name="connsiteX2" fmla="*/ 0 w 84541"/>
                <a:gd name="connsiteY2" fmla="*/ 99243 h 99243"/>
              </a:gdLst>
              <a:ahLst/>
              <a:cxnLst>
                <a:cxn ang="0">
                  <a:pos x="connsiteX0" y="connsiteY0"/>
                </a:cxn>
                <a:cxn ang="0">
                  <a:pos x="connsiteX1" y="connsiteY1"/>
                </a:cxn>
                <a:cxn ang="0">
                  <a:pos x="connsiteX2" y="connsiteY2"/>
                </a:cxn>
              </a:cxnLst>
              <a:rect l="l" t="t" r="r" b="b"/>
              <a:pathLst>
                <a:path w="84541" h="99243">
                  <a:moveTo>
                    <a:pt x="83218" y="0"/>
                  </a:moveTo>
                  <a:cubicBezTo>
                    <a:pt x="84100" y="4852"/>
                    <a:pt x="84541" y="9774"/>
                    <a:pt x="84541" y="14703"/>
                  </a:cubicBezTo>
                  <a:cubicBezTo>
                    <a:pt x="84541" y="61395"/>
                    <a:pt x="46692" y="99243"/>
                    <a:pt x="0" y="99243"/>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32972A0A-449D-4066-BA16-C089ACF686A1}"/>
                </a:ext>
              </a:extLst>
            </p:cNvPr>
            <p:cNvSpPr/>
            <p:nvPr/>
          </p:nvSpPr>
          <p:spPr>
            <a:xfrm>
              <a:off x="4378381" y="2384547"/>
              <a:ext cx="136258" cy="37341"/>
            </a:xfrm>
            <a:custGeom>
              <a:avLst/>
              <a:gdLst>
                <a:gd name="connsiteX0" fmla="*/ 0 w 136258"/>
                <a:gd name="connsiteY0" fmla="*/ 31865 h 37341"/>
                <a:gd name="connsiteX1" fmla="*/ 118802 w 136258"/>
                <a:gd name="connsiteY1" fmla="*/ 18423 h 37341"/>
                <a:gd name="connsiteX2" fmla="*/ 136258 w 136258"/>
                <a:gd name="connsiteY2" fmla="*/ 37341 h 37341"/>
              </a:gdLst>
              <a:ahLst/>
              <a:cxnLst>
                <a:cxn ang="0">
                  <a:pos x="connsiteX0" y="connsiteY0"/>
                </a:cxn>
                <a:cxn ang="0">
                  <a:pos x="connsiteX1" y="connsiteY1"/>
                </a:cxn>
                <a:cxn ang="0">
                  <a:pos x="connsiteX2" y="connsiteY2"/>
                </a:cxn>
              </a:cxnLst>
              <a:rect l="l" t="t" r="r" b="b"/>
              <a:pathLst>
                <a:path w="136258" h="37341">
                  <a:moveTo>
                    <a:pt x="0" y="31865"/>
                  </a:moveTo>
                  <a:cubicBezTo>
                    <a:pt x="29093" y="-4653"/>
                    <a:pt x="82284" y="-10671"/>
                    <a:pt x="118802" y="18423"/>
                  </a:cubicBezTo>
                  <a:cubicBezTo>
                    <a:pt x="125551" y="23800"/>
                    <a:pt x="131439" y="30181"/>
                    <a:pt x="136258" y="37341"/>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BBC02AB8-85F1-4FA5-8C5E-358309D9BB95}"/>
                </a:ext>
              </a:extLst>
            </p:cNvPr>
            <p:cNvSpPr/>
            <p:nvPr/>
          </p:nvSpPr>
          <p:spPr>
            <a:xfrm>
              <a:off x="4336919" y="2434569"/>
              <a:ext cx="43924" cy="31059"/>
            </a:xfrm>
            <a:custGeom>
              <a:avLst/>
              <a:gdLst>
                <a:gd name="connsiteX0" fmla="*/ 0 w 43924"/>
                <a:gd name="connsiteY0" fmla="*/ 19959 h 31059"/>
                <a:gd name="connsiteX1" fmla="*/ 30619 w 43924"/>
                <a:gd name="connsiteY1" fmla="*/ 0 h 31059"/>
                <a:gd name="connsiteX2" fmla="*/ 43925 w 43924"/>
                <a:gd name="connsiteY2" fmla="*/ 31059 h 31059"/>
              </a:gdLst>
              <a:ahLst/>
              <a:cxnLst>
                <a:cxn ang="0">
                  <a:pos x="connsiteX0" y="connsiteY0"/>
                </a:cxn>
                <a:cxn ang="0">
                  <a:pos x="connsiteX1" y="connsiteY1"/>
                </a:cxn>
                <a:cxn ang="0">
                  <a:pos x="connsiteX2" y="connsiteY2"/>
                </a:cxn>
              </a:cxnLst>
              <a:rect l="l" t="t" r="r" b="b"/>
              <a:pathLst>
                <a:path w="43924" h="31059">
                  <a:moveTo>
                    <a:pt x="0" y="19959"/>
                  </a:moveTo>
                  <a:lnTo>
                    <a:pt x="30619" y="0"/>
                  </a:lnTo>
                  <a:lnTo>
                    <a:pt x="43925" y="31059"/>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5A9725F5-F8FF-402D-A005-C28D0C31BAAA}"/>
                </a:ext>
              </a:extLst>
            </p:cNvPr>
            <p:cNvSpPr/>
            <p:nvPr/>
          </p:nvSpPr>
          <p:spPr>
            <a:xfrm>
              <a:off x="4483396" y="2391601"/>
              <a:ext cx="36683" cy="36278"/>
            </a:xfrm>
            <a:custGeom>
              <a:avLst/>
              <a:gdLst>
                <a:gd name="connsiteX0" fmla="*/ 36683 w 36683"/>
                <a:gd name="connsiteY0" fmla="*/ 0 h 36278"/>
                <a:gd name="connsiteX1" fmla="*/ 32383 w 36683"/>
                <a:gd name="connsiteY1" fmla="*/ 36279 h 36278"/>
                <a:gd name="connsiteX2" fmla="*/ 0 w 36683"/>
                <a:gd name="connsiteY2" fmla="*/ 26612 h 36278"/>
              </a:gdLst>
              <a:ahLst/>
              <a:cxnLst>
                <a:cxn ang="0">
                  <a:pos x="connsiteX0" y="connsiteY0"/>
                </a:cxn>
                <a:cxn ang="0">
                  <a:pos x="connsiteX1" y="connsiteY1"/>
                </a:cxn>
                <a:cxn ang="0">
                  <a:pos x="connsiteX2" y="connsiteY2"/>
                </a:cxn>
              </a:cxnLst>
              <a:rect l="l" t="t" r="r" b="b"/>
              <a:pathLst>
                <a:path w="36683" h="36278">
                  <a:moveTo>
                    <a:pt x="36683" y="0"/>
                  </a:moveTo>
                  <a:lnTo>
                    <a:pt x="32383" y="36279"/>
                  </a:lnTo>
                  <a:lnTo>
                    <a:pt x="0" y="26612"/>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EB9CEAB8-A71E-4CED-ABF5-90DD808136D4}"/>
                </a:ext>
              </a:extLst>
            </p:cNvPr>
            <p:cNvSpPr/>
            <p:nvPr/>
          </p:nvSpPr>
          <p:spPr>
            <a:xfrm>
              <a:off x="4437045" y="2529438"/>
              <a:ext cx="31243" cy="44438"/>
            </a:xfrm>
            <a:custGeom>
              <a:avLst/>
              <a:gdLst>
                <a:gd name="connsiteX0" fmla="*/ 31243 w 31243"/>
                <a:gd name="connsiteY0" fmla="*/ 44439 h 44438"/>
                <a:gd name="connsiteX1" fmla="*/ 0 w 31243"/>
                <a:gd name="connsiteY1" fmla="*/ 25436 h 44438"/>
                <a:gd name="connsiteX2" fmla="*/ 22275 w 31243"/>
                <a:gd name="connsiteY2" fmla="*/ 0 h 44438"/>
              </a:gdLst>
              <a:ahLst/>
              <a:cxnLst>
                <a:cxn ang="0">
                  <a:pos x="connsiteX0" y="connsiteY0"/>
                </a:cxn>
                <a:cxn ang="0">
                  <a:pos x="connsiteX1" y="connsiteY1"/>
                </a:cxn>
                <a:cxn ang="0">
                  <a:pos x="connsiteX2" y="connsiteY2"/>
                </a:cxn>
              </a:cxnLst>
              <a:rect l="l" t="t" r="r" b="b"/>
              <a:pathLst>
                <a:path w="31243" h="44438">
                  <a:moveTo>
                    <a:pt x="31243" y="44439"/>
                  </a:moveTo>
                  <a:lnTo>
                    <a:pt x="0" y="25436"/>
                  </a:lnTo>
                  <a:lnTo>
                    <a:pt x="22275" y="0"/>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D1A100A9-8277-4A75-861E-4268AC5FC6CC}"/>
                </a:ext>
              </a:extLst>
            </p:cNvPr>
            <p:cNvSpPr/>
            <p:nvPr/>
          </p:nvSpPr>
          <p:spPr>
            <a:xfrm>
              <a:off x="6921304" y="3725798"/>
              <a:ext cx="237817" cy="237816"/>
            </a:xfrm>
            <a:custGeom>
              <a:avLst/>
              <a:gdLst>
                <a:gd name="connsiteX0" fmla="*/ 237818 w 237817"/>
                <a:gd name="connsiteY0" fmla="*/ 118908 h 237816"/>
                <a:gd name="connsiteX1" fmla="*/ 118909 w 237817"/>
                <a:gd name="connsiteY1" fmla="*/ 237816 h 237816"/>
                <a:gd name="connsiteX2" fmla="*/ 0 w 237817"/>
                <a:gd name="connsiteY2" fmla="*/ 118908 h 237816"/>
                <a:gd name="connsiteX3" fmla="*/ 118909 w 237817"/>
                <a:gd name="connsiteY3" fmla="*/ 0 h 237816"/>
                <a:gd name="connsiteX4" fmla="*/ 237818 w 237817"/>
                <a:gd name="connsiteY4" fmla="*/ 118908 h 23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 h="237816">
                  <a:moveTo>
                    <a:pt x="237818" y="118908"/>
                  </a:moveTo>
                  <a:cubicBezTo>
                    <a:pt x="237818" y="184579"/>
                    <a:pt x="184580" y="237816"/>
                    <a:pt x="118909" y="237816"/>
                  </a:cubicBezTo>
                  <a:cubicBezTo>
                    <a:pt x="53237" y="237816"/>
                    <a:pt x="0" y="184579"/>
                    <a:pt x="0" y="118908"/>
                  </a:cubicBezTo>
                  <a:cubicBezTo>
                    <a:pt x="0" y="53237"/>
                    <a:pt x="53238" y="0"/>
                    <a:pt x="118909" y="0"/>
                  </a:cubicBezTo>
                  <a:cubicBezTo>
                    <a:pt x="184581" y="0"/>
                    <a:pt x="237818" y="53237"/>
                    <a:pt x="237818" y="118908"/>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1A695B8E-3276-496A-AED3-850E3FE699E4}"/>
                </a:ext>
              </a:extLst>
            </p:cNvPr>
            <p:cNvSpPr/>
            <p:nvPr/>
          </p:nvSpPr>
          <p:spPr>
            <a:xfrm>
              <a:off x="6957305" y="3813169"/>
              <a:ext cx="55413" cy="108873"/>
            </a:xfrm>
            <a:custGeom>
              <a:avLst/>
              <a:gdLst>
                <a:gd name="connsiteX0" fmla="*/ 5350 w 55413"/>
                <a:gd name="connsiteY0" fmla="*/ 0 h 108873"/>
                <a:gd name="connsiteX1" fmla="*/ 55046 w 55413"/>
                <a:gd name="connsiteY1" fmla="*/ 108738 h 108873"/>
                <a:gd name="connsiteX2" fmla="*/ 55413 w 55413"/>
                <a:gd name="connsiteY2" fmla="*/ 108874 h 108873"/>
              </a:gdLst>
              <a:ahLst/>
              <a:cxnLst>
                <a:cxn ang="0">
                  <a:pos x="connsiteX0" y="connsiteY0"/>
                </a:cxn>
                <a:cxn ang="0">
                  <a:pos x="connsiteX1" y="connsiteY1"/>
                </a:cxn>
                <a:cxn ang="0">
                  <a:pos x="connsiteX2" y="connsiteY2"/>
                </a:cxn>
              </a:cxnLst>
              <a:rect l="l" t="t" r="r" b="b"/>
              <a:pathLst>
                <a:path w="55413" h="108873">
                  <a:moveTo>
                    <a:pt x="5350" y="0"/>
                  </a:moveTo>
                  <a:cubicBezTo>
                    <a:pt x="-10970" y="43752"/>
                    <a:pt x="11305" y="92436"/>
                    <a:pt x="55046" y="108738"/>
                  </a:cubicBezTo>
                  <a:cubicBezTo>
                    <a:pt x="55156" y="108785"/>
                    <a:pt x="55303" y="108829"/>
                    <a:pt x="55413" y="108874"/>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ABEBED18-219B-4CEC-AFF7-3FC48D64DCF7}"/>
                </a:ext>
              </a:extLst>
            </p:cNvPr>
            <p:cNvSpPr/>
            <p:nvPr/>
          </p:nvSpPr>
          <p:spPr>
            <a:xfrm>
              <a:off x="7041940" y="3827872"/>
              <a:ext cx="84541" cy="99243"/>
            </a:xfrm>
            <a:custGeom>
              <a:avLst/>
              <a:gdLst>
                <a:gd name="connsiteX0" fmla="*/ 83255 w 84541"/>
                <a:gd name="connsiteY0" fmla="*/ 0 h 99243"/>
                <a:gd name="connsiteX1" fmla="*/ 84541 w 84541"/>
                <a:gd name="connsiteY1" fmla="*/ 14703 h 99243"/>
                <a:gd name="connsiteX2" fmla="*/ 0 w 84541"/>
                <a:gd name="connsiteY2" fmla="*/ 99243 h 99243"/>
              </a:gdLst>
              <a:ahLst/>
              <a:cxnLst>
                <a:cxn ang="0">
                  <a:pos x="connsiteX0" y="connsiteY0"/>
                </a:cxn>
                <a:cxn ang="0">
                  <a:pos x="connsiteX1" y="connsiteY1"/>
                </a:cxn>
                <a:cxn ang="0">
                  <a:pos x="connsiteX2" y="connsiteY2"/>
                </a:cxn>
              </a:cxnLst>
              <a:rect l="l" t="t" r="r" b="b"/>
              <a:pathLst>
                <a:path w="84541" h="99243">
                  <a:moveTo>
                    <a:pt x="83255" y="0"/>
                  </a:moveTo>
                  <a:cubicBezTo>
                    <a:pt x="84100" y="4856"/>
                    <a:pt x="84541" y="9774"/>
                    <a:pt x="84541" y="14703"/>
                  </a:cubicBezTo>
                  <a:cubicBezTo>
                    <a:pt x="84541" y="61395"/>
                    <a:pt x="46682" y="99243"/>
                    <a:pt x="0" y="99243"/>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9931BE5-FB10-433F-8E5A-CBA3E0C09473}"/>
                </a:ext>
              </a:extLst>
            </p:cNvPr>
            <p:cNvSpPr/>
            <p:nvPr/>
          </p:nvSpPr>
          <p:spPr>
            <a:xfrm>
              <a:off x="6975851" y="3757984"/>
              <a:ext cx="136257" cy="37321"/>
            </a:xfrm>
            <a:custGeom>
              <a:avLst/>
              <a:gdLst>
                <a:gd name="connsiteX0" fmla="*/ 0 w 136257"/>
                <a:gd name="connsiteY0" fmla="*/ 31881 h 37321"/>
                <a:gd name="connsiteX1" fmla="*/ 118798 w 136257"/>
                <a:gd name="connsiteY1" fmla="*/ 18410 h 37321"/>
                <a:gd name="connsiteX2" fmla="*/ 136258 w 136257"/>
                <a:gd name="connsiteY2" fmla="*/ 37321 h 37321"/>
              </a:gdLst>
              <a:ahLst/>
              <a:cxnLst>
                <a:cxn ang="0">
                  <a:pos x="connsiteX0" y="connsiteY0"/>
                </a:cxn>
                <a:cxn ang="0">
                  <a:pos x="connsiteX1" y="connsiteY1"/>
                </a:cxn>
                <a:cxn ang="0">
                  <a:pos x="connsiteX2" y="connsiteY2"/>
                </a:cxn>
              </a:cxnLst>
              <a:rect l="l" t="t" r="r" b="b"/>
              <a:pathLst>
                <a:path w="136257" h="37321">
                  <a:moveTo>
                    <a:pt x="0" y="31881"/>
                  </a:moveTo>
                  <a:cubicBezTo>
                    <a:pt x="29075" y="-4644"/>
                    <a:pt x="82262" y="-10676"/>
                    <a:pt x="118798" y="18410"/>
                  </a:cubicBezTo>
                  <a:cubicBezTo>
                    <a:pt x="125562" y="23784"/>
                    <a:pt x="131443" y="30161"/>
                    <a:pt x="136258" y="37321"/>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CA98C4DF-1C0A-43FB-901E-5B7786069BA5}"/>
                </a:ext>
              </a:extLst>
            </p:cNvPr>
            <p:cNvSpPr/>
            <p:nvPr/>
          </p:nvSpPr>
          <p:spPr>
            <a:xfrm>
              <a:off x="6934389" y="3808096"/>
              <a:ext cx="43924" cy="31059"/>
            </a:xfrm>
            <a:custGeom>
              <a:avLst/>
              <a:gdLst>
                <a:gd name="connsiteX0" fmla="*/ 0 w 43924"/>
                <a:gd name="connsiteY0" fmla="*/ 19959 h 31059"/>
                <a:gd name="connsiteX1" fmla="*/ 30619 w 43924"/>
                <a:gd name="connsiteY1" fmla="*/ 0 h 31059"/>
                <a:gd name="connsiteX2" fmla="*/ 43925 w 43924"/>
                <a:gd name="connsiteY2" fmla="*/ 31060 h 31059"/>
              </a:gdLst>
              <a:ahLst/>
              <a:cxnLst>
                <a:cxn ang="0">
                  <a:pos x="connsiteX0" y="connsiteY0"/>
                </a:cxn>
                <a:cxn ang="0">
                  <a:pos x="connsiteX1" y="connsiteY1"/>
                </a:cxn>
                <a:cxn ang="0">
                  <a:pos x="connsiteX2" y="connsiteY2"/>
                </a:cxn>
              </a:cxnLst>
              <a:rect l="l" t="t" r="r" b="b"/>
              <a:pathLst>
                <a:path w="43924" h="31059">
                  <a:moveTo>
                    <a:pt x="0" y="19959"/>
                  </a:moveTo>
                  <a:lnTo>
                    <a:pt x="30619" y="0"/>
                  </a:lnTo>
                  <a:lnTo>
                    <a:pt x="43925" y="31060"/>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D1C8306B-5E07-4D31-8A83-AF0857019A49}"/>
                </a:ext>
              </a:extLst>
            </p:cNvPr>
            <p:cNvSpPr/>
            <p:nvPr/>
          </p:nvSpPr>
          <p:spPr>
            <a:xfrm>
              <a:off x="7080829" y="3765128"/>
              <a:ext cx="36683" cy="36315"/>
            </a:xfrm>
            <a:custGeom>
              <a:avLst/>
              <a:gdLst>
                <a:gd name="connsiteX0" fmla="*/ 36683 w 36683"/>
                <a:gd name="connsiteY0" fmla="*/ 0 h 36315"/>
                <a:gd name="connsiteX1" fmla="*/ 32383 w 36683"/>
                <a:gd name="connsiteY1" fmla="*/ 36316 h 36315"/>
                <a:gd name="connsiteX2" fmla="*/ 0 w 36683"/>
                <a:gd name="connsiteY2" fmla="*/ 26612 h 36315"/>
              </a:gdLst>
              <a:ahLst/>
              <a:cxnLst>
                <a:cxn ang="0">
                  <a:pos x="connsiteX0" y="connsiteY0"/>
                </a:cxn>
                <a:cxn ang="0">
                  <a:pos x="connsiteX1" y="connsiteY1"/>
                </a:cxn>
                <a:cxn ang="0">
                  <a:pos x="connsiteX2" y="connsiteY2"/>
                </a:cxn>
              </a:cxnLst>
              <a:rect l="l" t="t" r="r" b="b"/>
              <a:pathLst>
                <a:path w="36683" h="36315">
                  <a:moveTo>
                    <a:pt x="36683" y="0"/>
                  </a:moveTo>
                  <a:lnTo>
                    <a:pt x="32383" y="36316"/>
                  </a:lnTo>
                  <a:lnTo>
                    <a:pt x="0" y="26612"/>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4CD1198-9BB3-4A93-9590-C0A79FB770DA}"/>
                </a:ext>
              </a:extLst>
            </p:cNvPr>
            <p:cNvSpPr/>
            <p:nvPr/>
          </p:nvSpPr>
          <p:spPr>
            <a:xfrm>
              <a:off x="7034515" y="3902966"/>
              <a:ext cx="31243" cy="44439"/>
            </a:xfrm>
            <a:custGeom>
              <a:avLst/>
              <a:gdLst>
                <a:gd name="connsiteX0" fmla="*/ 31243 w 31243"/>
                <a:gd name="connsiteY0" fmla="*/ 44439 h 44439"/>
                <a:gd name="connsiteX1" fmla="*/ 0 w 31243"/>
                <a:gd name="connsiteY1" fmla="*/ 25436 h 44439"/>
                <a:gd name="connsiteX2" fmla="*/ 22275 w 31243"/>
                <a:gd name="connsiteY2" fmla="*/ 0 h 44439"/>
              </a:gdLst>
              <a:ahLst/>
              <a:cxnLst>
                <a:cxn ang="0">
                  <a:pos x="connsiteX0" y="connsiteY0"/>
                </a:cxn>
                <a:cxn ang="0">
                  <a:pos x="connsiteX1" y="connsiteY1"/>
                </a:cxn>
                <a:cxn ang="0">
                  <a:pos x="connsiteX2" y="connsiteY2"/>
                </a:cxn>
              </a:cxnLst>
              <a:rect l="l" t="t" r="r" b="b"/>
              <a:pathLst>
                <a:path w="31243" h="44439">
                  <a:moveTo>
                    <a:pt x="31243" y="44439"/>
                  </a:moveTo>
                  <a:lnTo>
                    <a:pt x="0" y="25436"/>
                  </a:lnTo>
                  <a:lnTo>
                    <a:pt x="22275" y="0"/>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1141F778-BAD6-4221-923D-A5769027F32C}"/>
                </a:ext>
              </a:extLst>
            </p:cNvPr>
            <p:cNvSpPr/>
            <p:nvPr/>
          </p:nvSpPr>
          <p:spPr>
            <a:xfrm>
              <a:off x="5656863" y="5228341"/>
              <a:ext cx="237817" cy="237816"/>
            </a:xfrm>
            <a:custGeom>
              <a:avLst/>
              <a:gdLst>
                <a:gd name="connsiteX0" fmla="*/ 237818 w 237817"/>
                <a:gd name="connsiteY0" fmla="*/ 118908 h 237816"/>
                <a:gd name="connsiteX1" fmla="*/ 118909 w 237817"/>
                <a:gd name="connsiteY1" fmla="*/ 237816 h 237816"/>
                <a:gd name="connsiteX2" fmla="*/ 0 w 237817"/>
                <a:gd name="connsiteY2" fmla="*/ 118908 h 237816"/>
                <a:gd name="connsiteX3" fmla="*/ 118909 w 237817"/>
                <a:gd name="connsiteY3" fmla="*/ 0 h 237816"/>
                <a:gd name="connsiteX4" fmla="*/ 237818 w 237817"/>
                <a:gd name="connsiteY4" fmla="*/ 118908 h 23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 h="237816">
                  <a:moveTo>
                    <a:pt x="237818" y="118908"/>
                  </a:moveTo>
                  <a:cubicBezTo>
                    <a:pt x="237818" y="184579"/>
                    <a:pt x="184580" y="237816"/>
                    <a:pt x="118909" y="237816"/>
                  </a:cubicBezTo>
                  <a:cubicBezTo>
                    <a:pt x="53237" y="237816"/>
                    <a:pt x="0" y="184579"/>
                    <a:pt x="0" y="118908"/>
                  </a:cubicBezTo>
                  <a:cubicBezTo>
                    <a:pt x="0" y="53237"/>
                    <a:pt x="53238" y="0"/>
                    <a:pt x="118909" y="0"/>
                  </a:cubicBezTo>
                  <a:cubicBezTo>
                    <a:pt x="184581" y="0"/>
                    <a:pt x="237818" y="53237"/>
                    <a:pt x="237818" y="118908"/>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B28D6CAB-F088-4159-B941-194BE72AE6DE}"/>
                </a:ext>
              </a:extLst>
            </p:cNvPr>
            <p:cNvSpPr/>
            <p:nvPr/>
          </p:nvSpPr>
          <p:spPr>
            <a:xfrm>
              <a:off x="5692865" y="5315712"/>
              <a:ext cx="55413" cy="108873"/>
            </a:xfrm>
            <a:custGeom>
              <a:avLst/>
              <a:gdLst>
                <a:gd name="connsiteX0" fmla="*/ 5350 w 55413"/>
                <a:gd name="connsiteY0" fmla="*/ 0 h 108873"/>
                <a:gd name="connsiteX1" fmla="*/ 55046 w 55413"/>
                <a:gd name="connsiteY1" fmla="*/ 108737 h 108873"/>
                <a:gd name="connsiteX2" fmla="*/ 55413 w 55413"/>
                <a:gd name="connsiteY2" fmla="*/ 108874 h 108873"/>
              </a:gdLst>
              <a:ahLst/>
              <a:cxnLst>
                <a:cxn ang="0">
                  <a:pos x="connsiteX0" y="connsiteY0"/>
                </a:cxn>
                <a:cxn ang="0">
                  <a:pos x="connsiteX1" y="connsiteY1"/>
                </a:cxn>
                <a:cxn ang="0">
                  <a:pos x="connsiteX2" y="connsiteY2"/>
                </a:cxn>
              </a:cxnLst>
              <a:rect l="l" t="t" r="r" b="b"/>
              <a:pathLst>
                <a:path w="55413" h="108873">
                  <a:moveTo>
                    <a:pt x="5350" y="0"/>
                  </a:moveTo>
                  <a:cubicBezTo>
                    <a:pt x="-10970" y="43751"/>
                    <a:pt x="11305" y="92436"/>
                    <a:pt x="55046" y="108737"/>
                  </a:cubicBezTo>
                  <a:cubicBezTo>
                    <a:pt x="55156" y="108785"/>
                    <a:pt x="55303" y="108829"/>
                    <a:pt x="55413" y="108874"/>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4A460E5-B07D-4C80-89C6-C44CA858EC0C}"/>
                </a:ext>
              </a:extLst>
            </p:cNvPr>
            <p:cNvSpPr/>
            <p:nvPr/>
          </p:nvSpPr>
          <p:spPr>
            <a:xfrm>
              <a:off x="5777500" y="5330342"/>
              <a:ext cx="84541" cy="99243"/>
            </a:xfrm>
            <a:custGeom>
              <a:avLst/>
              <a:gdLst>
                <a:gd name="connsiteX0" fmla="*/ 83255 w 84541"/>
                <a:gd name="connsiteY0" fmla="*/ 0 h 99243"/>
                <a:gd name="connsiteX1" fmla="*/ 84541 w 84541"/>
                <a:gd name="connsiteY1" fmla="*/ 14703 h 99243"/>
                <a:gd name="connsiteX2" fmla="*/ 0 w 84541"/>
                <a:gd name="connsiteY2" fmla="*/ 99243 h 99243"/>
              </a:gdLst>
              <a:ahLst/>
              <a:cxnLst>
                <a:cxn ang="0">
                  <a:pos x="connsiteX0" y="connsiteY0"/>
                </a:cxn>
                <a:cxn ang="0">
                  <a:pos x="connsiteX1" y="connsiteY1"/>
                </a:cxn>
                <a:cxn ang="0">
                  <a:pos x="connsiteX2" y="connsiteY2"/>
                </a:cxn>
              </a:cxnLst>
              <a:rect l="l" t="t" r="r" b="b"/>
              <a:pathLst>
                <a:path w="84541" h="99243">
                  <a:moveTo>
                    <a:pt x="83255" y="0"/>
                  </a:moveTo>
                  <a:cubicBezTo>
                    <a:pt x="84100" y="4856"/>
                    <a:pt x="84541" y="9774"/>
                    <a:pt x="84541" y="14703"/>
                  </a:cubicBezTo>
                  <a:cubicBezTo>
                    <a:pt x="84541" y="61395"/>
                    <a:pt x="46682" y="99243"/>
                    <a:pt x="0" y="99243"/>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4AD56401-D50D-4BCC-86E4-3E2815078CC3}"/>
                </a:ext>
              </a:extLst>
            </p:cNvPr>
            <p:cNvSpPr/>
            <p:nvPr/>
          </p:nvSpPr>
          <p:spPr>
            <a:xfrm>
              <a:off x="5711411" y="5260527"/>
              <a:ext cx="136257" cy="37321"/>
            </a:xfrm>
            <a:custGeom>
              <a:avLst/>
              <a:gdLst>
                <a:gd name="connsiteX0" fmla="*/ 0 w 136257"/>
                <a:gd name="connsiteY0" fmla="*/ 31881 h 37321"/>
                <a:gd name="connsiteX1" fmla="*/ 118798 w 136257"/>
                <a:gd name="connsiteY1" fmla="*/ 18410 h 37321"/>
                <a:gd name="connsiteX2" fmla="*/ 136258 w 136257"/>
                <a:gd name="connsiteY2" fmla="*/ 37321 h 37321"/>
              </a:gdLst>
              <a:ahLst/>
              <a:cxnLst>
                <a:cxn ang="0">
                  <a:pos x="connsiteX0" y="connsiteY0"/>
                </a:cxn>
                <a:cxn ang="0">
                  <a:pos x="connsiteX1" y="connsiteY1"/>
                </a:cxn>
                <a:cxn ang="0">
                  <a:pos x="connsiteX2" y="connsiteY2"/>
                </a:cxn>
              </a:cxnLst>
              <a:rect l="l" t="t" r="r" b="b"/>
              <a:pathLst>
                <a:path w="136257" h="37321">
                  <a:moveTo>
                    <a:pt x="0" y="31881"/>
                  </a:moveTo>
                  <a:cubicBezTo>
                    <a:pt x="29075" y="-4644"/>
                    <a:pt x="82262" y="-10676"/>
                    <a:pt x="118798" y="18410"/>
                  </a:cubicBezTo>
                  <a:cubicBezTo>
                    <a:pt x="125562" y="23784"/>
                    <a:pt x="131443" y="30161"/>
                    <a:pt x="136258" y="37321"/>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8BEF70E5-E256-47CE-AA05-2589B74BFC6D}"/>
                </a:ext>
              </a:extLst>
            </p:cNvPr>
            <p:cNvSpPr/>
            <p:nvPr/>
          </p:nvSpPr>
          <p:spPr>
            <a:xfrm>
              <a:off x="5669949" y="5310640"/>
              <a:ext cx="43924" cy="31059"/>
            </a:xfrm>
            <a:custGeom>
              <a:avLst/>
              <a:gdLst>
                <a:gd name="connsiteX0" fmla="*/ 0 w 43924"/>
                <a:gd name="connsiteY0" fmla="*/ 19959 h 31059"/>
                <a:gd name="connsiteX1" fmla="*/ 30619 w 43924"/>
                <a:gd name="connsiteY1" fmla="*/ 0 h 31059"/>
                <a:gd name="connsiteX2" fmla="*/ 43925 w 43924"/>
                <a:gd name="connsiteY2" fmla="*/ 31059 h 31059"/>
              </a:gdLst>
              <a:ahLst/>
              <a:cxnLst>
                <a:cxn ang="0">
                  <a:pos x="connsiteX0" y="connsiteY0"/>
                </a:cxn>
                <a:cxn ang="0">
                  <a:pos x="connsiteX1" y="connsiteY1"/>
                </a:cxn>
                <a:cxn ang="0">
                  <a:pos x="connsiteX2" y="connsiteY2"/>
                </a:cxn>
              </a:cxnLst>
              <a:rect l="l" t="t" r="r" b="b"/>
              <a:pathLst>
                <a:path w="43924" h="31059">
                  <a:moveTo>
                    <a:pt x="0" y="19959"/>
                  </a:moveTo>
                  <a:lnTo>
                    <a:pt x="30619" y="0"/>
                  </a:lnTo>
                  <a:lnTo>
                    <a:pt x="43925" y="31059"/>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7FA35540-5A86-4CD0-9ED0-61008800E677}"/>
                </a:ext>
              </a:extLst>
            </p:cNvPr>
            <p:cNvSpPr/>
            <p:nvPr/>
          </p:nvSpPr>
          <p:spPr>
            <a:xfrm>
              <a:off x="5816389" y="5267671"/>
              <a:ext cx="36683" cy="36315"/>
            </a:xfrm>
            <a:custGeom>
              <a:avLst/>
              <a:gdLst>
                <a:gd name="connsiteX0" fmla="*/ 36683 w 36683"/>
                <a:gd name="connsiteY0" fmla="*/ 0 h 36315"/>
                <a:gd name="connsiteX1" fmla="*/ 32383 w 36683"/>
                <a:gd name="connsiteY1" fmla="*/ 36316 h 36315"/>
                <a:gd name="connsiteX2" fmla="*/ 0 w 36683"/>
                <a:gd name="connsiteY2" fmla="*/ 26612 h 36315"/>
              </a:gdLst>
              <a:ahLst/>
              <a:cxnLst>
                <a:cxn ang="0">
                  <a:pos x="connsiteX0" y="connsiteY0"/>
                </a:cxn>
                <a:cxn ang="0">
                  <a:pos x="connsiteX1" y="connsiteY1"/>
                </a:cxn>
                <a:cxn ang="0">
                  <a:pos x="connsiteX2" y="connsiteY2"/>
                </a:cxn>
              </a:cxnLst>
              <a:rect l="l" t="t" r="r" b="b"/>
              <a:pathLst>
                <a:path w="36683" h="36315">
                  <a:moveTo>
                    <a:pt x="36683" y="0"/>
                  </a:moveTo>
                  <a:lnTo>
                    <a:pt x="32383" y="36316"/>
                  </a:lnTo>
                  <a:lnTo>
                    <a:pt x="0" y="26612"/>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CA6C88BA-5052-4693-9B64-F09FD4BB93C8}"/>
                </a:ext>
              </a:extLst>
            </p:cNvPr>
            <p:cNvSpPr/>
            <p:nvPr/>
          </p:nvSpPr>
          <p:spPr>
            <a:xfrm>
              <a:off x="5770075" y="5405546"/>
              <a:ext cx="31243" cy="44402"/>
            </a:xfrm>
            <a:custGeom>
              <a:avLst/>
              <a:gdLst>
                <a:gd name="connsiteX0" fmla="*/ 31243 w 31243"/>
                <a:gd name="connsiteY0" fmla="*/ 44402 h 44402"/>
                <a:gd name="connsiteX1" fmla="*/ 0 w 31243"/>
                <a:gd name="connsiteY1" fmla="*/ 25399 h 44402"/>
                <a:gd name="connsiteX2" fmla="*/ 22238 w 31243"/>
                <a:gd name="connsiteY2" fmla="*/ 0 h 44402"/>
              </a:gdLst>
              <a:ahLst/>
              <a:cxnLst>
                <a:cxn ang="0">
                  <a:pos x="connsiteX0" y="connsiteY0"/>
                </a:cxn>
                <a:cxn ang="0">
                  <a:pos x="connsiteX1" y="connsiteY1"/>
                </a:cxn>
                <a:cxn ang="0">
                  <a:pos x="connsiteX2" y="connsiteY2"/>
                </a:cxn>
              </a:cxnLst>
              <a:rect l="l" t="t" r="r" b="b"/>
              <a:pathLst>
                <a:path w="31243" h="44402">
                  <a:moveTo>
                    <a:pt x="31243" y="44402"/>
                  </a:moveTo>
                  <a:lnTo>
                    <a:pt x="0" y="25399"/>
                  </a:lnTo>
                  <a:lnTo>
                    <a:pt x="22238" y="0"/>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0027C41-6337-4EE8-B5DC-DCFFF0CD511D}"/>
                </a:ext>
              </a:extLst>
            </p:cNvPr>
            <p:cNvSpPr/>
            <p:nvPr/>
          </p:nvSpPr>
          <p:spPr>
            <a:xfrm>
              <a:off x="7068663" y="4452847"/>
              <a:ext cx="237817" cy="237816"/>
            </a:xfrm>
            <a:custGeom>
              <a:avLst/>
              <a:gdLst>
                <a:gd name="connsiteX0" fmla="*/ 237818 w 237817"/>
                <a:gd name="connsiteY0" fmla="*/ 118908 h 237816"/>
                <a:gd name="connsiteX1" fmla="*/ 118909 w 237817"/>
                <a:gd name="connsiteY1" fmla="*/ 237816 h 237816"/>
                <a:gd name="connsiteX2" fmla="*/ 0 w 237817"/>
                <a:gd name="connsiteY2" fmla="*/ 118908 h 237816"/>
                <a:gd name="connsiteX3" fmla="*/ 118909 w 237817"/>
                <a:gd name="connsiteY3" fmla="*/ 0 h 237816"/>
                <a:gd name="connsiteX4" fmla="*/ 237818 w 237817"/>
                <a:gd name="connsiteY4" fmla="*/ 118908 h 23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 h="237816">
                  <a:moveTo>
                    <a:pt x="237818" y="118908"/>
                  </a:moveTo>
                  <a:cubicBezTo>
                    <a:pt x="237818" y="184579"/>
                    <a:pt x="184580" y="237816"/>
                    <a:pt x="118909" y="237816"/>
                  </a:cubicBezTo>
                  <a:cubicBezTo>
                    <a:pt x="53237" y="237816"/>
                    <a:pt x="0" y="184579"/>
                    <a:pt x="0" y="118908"/>
                  </a:cubicBezTo>
                  <a:cubicBezTo>
                    <a:pt x="0" y="53237"/>
                    <a:pt x="53238" y="0"/>
                    <a:pt x="118909" y="0"/>
                  </a:cubicBezTo>
                  <a:cubicBezTo>
                    <a:pt x="184581" y="0"/>
                    <a:pt x="237818" y="53237"/>
                    <a:pt x="237818" y="118908"/>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D3AEC2C-E6AC-4F9B-93EA-006C87AFD99E}"/>
                </a:ext>
              </a:extLst>
            </p:cNvPr>
            <p:cNvSpPr/>
            <p:nvPr/>
          </p:nvSpPr>
          <p:spPr>
            <a:xfrm>
              <a:off x="7104701" y="4540181"/>
              <a:ext cx="55413" cy="108873"/>
            </a:xfrm>
            <a:custGeom>
              <a:avLst/>
              <a:gdLst>
                <a:gd name="connsiteX0" fmla="*/ 5350 w 55413"/>
                <a:gd name="connsiteY0" fmla="*/ 0 h 108873"/>
                <a:gd name="connsiteX1" fmla="*/ 55046 w 55413"/>
                <a:gd name="connsiteY1" fmla="*/ 108738 h 108873"/>
                <a:gd name="connsiteX2" fmla="*/ 55413 w 55413"/>
                <a:gd name="connsiteY2" fmla="*/ 108874 h 108873"/>
              </a:gdLst>
              <a:ahLst/>
              <a:cxnLst>
                <a:cxn ang="0">
                  <a:pos x="connsiteX0" y="connsiteY0"/>
                </a:cxn>
                <a:cxn ang="0">
                  <a:pos x="connsiteX1" y="connsiteY1"/>
                </a:cxn>
                <a:cxn ang="0">
                  <a:pos x="connsiteX2" y="connsiteY2"/>
                </a:cxn>
              </a:cxnLst>
              <a:rect l="l" t="t" r="r" b="b"/>
              <a:pathLst>
                <a:path w="55413" h="108873">
                  <a:moveTo>
                    <a:pt x="5350" y="0"/>
                  </a:moveTo>
                  <a:cubicBezTo>
                    <a:pt x="-10970" y="43752"/>
                    <a:pt x="11305" y="92436"/>
                    <a:pt x="55046" y="108738"/>
                  </a:cubicBezTo>
                  <a:cubicBezTo>
                    <a:pt x="55156" y="108785"/>
                    <a:pt x="55303" y="108830"/>
                    <a:pt x="55413" y="108874"/>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DB689E0D-F0E3-4F20-A2F5-D35E6CBAB364}"/>
                </a:ext>
              </a:extLst>
            </p:cNvPr>
            <p:cNvSpPr/>
            <p:nvPr/>
          </p:nvSpPr>
          <p:spPr>
            <a:xfrm>
              <a:off x="7189409" y="4554810"/>
              <a:ext cx="84541" cy="99243"/>
            </a:xfrm>
            <a:custGeom>
              <a:avLst/>
              <a:gdLst>
                <a:gd name="connsiteX0" fmla="*/ 83255 w 84541"/>
                <a:gd name="connsiteY0" fmla="*/ 0 h 99243"/>
                <a:gd name="connsiteX1" fmla="*/ 84541 w 84541"/>
                <a:gd name="connsiteY1" fmla="*/ 14703 h 99243"/>
                <a:gd name="connsiteX2" fmla="*/ 0 w 84541"/>
                <a:gd name="connsiteY2" fmla="*/ 99243 h 99243"/>
              </a:gdLst>
              <a:ahLst/>
              <a:cxnLst>
                <a:cxn ang="0">
                  <a:pos x="connsiteX0" y="connsiteY0"/>
                </a:cxn>
                <a:cxn ang="0">
                  <a:pos x="connsiteX1" y="connsiteY1"/>
                </a:cxn>
                <a:cxn ang="0">
                  <a:pos x="connsiteX2" y="connsiteY2"/>
                </a:cxn>
              </a:cxnLst>
              <a:rect l="l" t="t" r="r" b="b"/>
              <a:pathLst>
                <a:path w="84541" h="99243">
                  <a:moveTo>
                    <a:pt x="83255" y="0"/>
                  </a:moveTo>
                  <a:cubicBezTo>
                    <a:pt x="84100" y="4856"/>
                    <a:pt x="84541" y="9774"/>
                    <a:pt x="84541" y="14703"/>
                  </a:cubicBezTo>
                  <a:cubicBezTo>
                    <a:pt x="84541" y="61395"/>
                    <a:pt x="46682" y="99243"/>
                    <a:pt x="0" y="99243"/>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9B144A2-D2D0-4E4B-8690-D7DB92EFA67F}"/>
                </a:ext>
              </a:extLst>
            </p:cNvPr>
            <p:cNvSpPr/>
            <p:nvPr/>
          </p:nvSpPr>
          <p:spPr>
            <a:xfrm>
              <a:off x="7123247" y="4485013"/>
              <a:ext cx="136258" cy="37340"/>
            </a:xfrm>
            <a:custGeom>
              <a:avLst/>
              <a:gdLst>
                <a:gd name="connsiteX0" fmla="*/ 0 w 136258"/>
                <a:gd name="connsiteY0" fmla="*/ 31864 h 37340"/>
                <a:gd name="connsiteX1" fmla="*/ 118799 w 136258"/>
                <a:gd name="connsiteY1" fmla="*/ 18422 h 37340"/>
                <a:gd name="connsiteX2" fmla="*/ 136258 w 136258"/>
                <a:gd name="connsiteY2" fmla="*/ 37341 h 37340"/>
              </a:gdLst>
              <a:ahLst/>
              <a:cxnLst>
                <a:cxn ang="0">
                  <a:pos x="connsiteX0" y="connsiteY0"/>
                </a:cxn>
                <a:cxn ang="0">
                  <a:pos x="connsiteX1" y="connsiteY1"/>
                </a:cxn>
                <a:cxn ang="0">
                  <a:pos x="connsiteX2" y="connsiteY2"/>
                </a:cxn>
              </a:cxnLst>
              <a:rect l="l" t="t" r="r" b="b"/>
              <a:pathLst>
                <a:path w="136258" h="37340">
                  <a:moveTo>
                    <a:pt x="0" y="31864"/>
                  </a:moveTo>
                  <a:cubicBezTo>
                    <a:pt x="29112" y="-4654"/>
                    <a:pt x="82299" y="-10671"/>
                    <a:pt x="118799" y="18422"/>
                  </a:cubicBezTo>
                  <a:cubicBezTo>
                    <a:pt x="125562" y="23800"/>
                    <a:pt x="131443" y="30181"/>
                    <a:pt x="136258" y="37341"/>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CF9BC81F-2837-4B65-903B-1314EA10A20A}"/>
                </a:ext>
              </a:extLst>
            </p:cNvPr>
            <p:cNvSpPr/>
            <p:nvPr/>
          </p:nvSpPr>
          <p:spPr>
            <a:xfrm>
              <a:off x="7081748" y="4535109"/>
              <a:ext cx="43961" cy="31096"/>
            </a:xfrm>
            <a:custGeom>
              <a:avLst/>
              <a:gdLst>
                <a:gd name="connsiteX0" fmla="*/ 0 w 43961"/>
                <a:gd name="connsiteY0" fmla="*/ 19996 h 31096"/>
                <a:gd name="connsiteX1" fmla="*/ 30655 w 43961"/>
                <a:gd name="connsiteY1" fmla="*/ 0 h 31096"/>
                <a:gd name="connsiteX2" fmla="*/ 43961 w 43961"/>
                <a:gd name="connsiteY2" fmla="*/ 31096 h 31096"/>
              </a:gdLst>
              <a:ahLst/>
              <a:cxnLst>
                <a:cxn ang="0">
                  <a:pos x="connsiteX0" y="connsiteY0"/>
                </a:cxn>
                <a:cxn ang="0">
                  <a:pos x="connsiteX1" y="connsiteY1"/>
                </a:cxn>
                <a:cxn ang="0">
                  <a:pos x="connsiteX2" y="connsiteY2"/>
                </a:cxn>
              </a:cxnLst>
              <a:rect l="l" t="t" r="r" b="b"/>
              <a:pathLst>
                <a:path w="43961" h="31096">
                  <a:moveTo>
                    <a:pt x="0" y="19996"/>
                  </a:moveTo>
                  <a:lnTo>
                    <a:pt x="30655" y="0"/>
                  </a:lnTo>
                  <a:lnTo>
                    <a:pt x="43961" y="31096"/>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AA834421-1D94-4644-BA33-A7FCE1F26A41}"/>
                </a:ext>
              </a:extLst>
            </p:cNvPr>
            <p:cNvSpPr/>
            <p:nvPr/>
          </p:nvSpPr>
          <p:spPr>
            <a:xfrm>
              <a:off x="7228225" y="4492177"/>
              <a:ext cx="36683" cy="36278"/>
            </a:xfrm>
            <a:custGeom>
              <a:avLst/>
              <a:gdLst>
                <a:gd name="connsiteX0" fmla="*/ 36683 w 36683"/>
                <a:gd name="connsiteY0" fmla="*/ 0 h 36278"/>
                <a:gd name="connsiteX1" fmla="*/ 32383 w 36683"/>
                <a:gd name="connsiteY1" fmla="*/ 36279 h 36278"/>
                <a:gd name="connsiteX2" fmla="*/ 0 w 36683"/>
                <a:gd name="connsiteY2" fmla="*/ 26612 h 36278"/>
              </a:gdLst>
              <a:ahLst/>
              <a:cxnLst>
                <a:cxn ang="0">
                  <a:pos x="connsiteX0" y="connsiteY0"/>
                </a:cxn>
                <a:cxn ang="0">
                  <a:pos x="connsiteX1" y="connsiteY1"/>
                </a:cxn>
                <a:cxn ang="0">
                  <a:pos x="connsiteX2" y="connsiteY2"/>
                </a:cxn>
              </a:cxnLst>
              <a:rect l="l" t="t" r="r" b="b"/>
              <a:pathLst>
                <a:path w="36683" h="36278">
                  <a:moveTo>
                    <a:pt x="36683" y="0"/>
                  </a:moveTo>
                  <a:lnTo>
                    <a:pt x="32383" y="36279"/>
                  </a:lnTo>
                  <a:lnTo>
                    <a:pt x="0" y="26612"/>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B74AD7CB-0CD6-4066-B759-860D7DA74E05}"/>
                </a:ext>
              </a:extLst>
            </p:cNvPr>
            <p:cNvSpPr/>
            <p:nvPr/>
          </p:nvSpPr>
          <p:spPr>
            <a:xfrm>
              <a:off x="7181911" y="4630015"/>
              <a:ext cx="31243" cy="44402"/>
            </a:xfrm>
            <a:custGeom>
              <a:avLst/>
              <a:gdLst>
                <a:gd name="connsiteX0" fmla="*/ 31243 w 31243"/>
                <a:gd name="connsiteY0" fmla="*/ 44402 h 44402"/>
                <a:gd name="connsiteX1" fmla="*/ 0 w 31243"/>
                <a:gd name="connsiteY1" fmla="*/ 25436 h 44402"/>
                <a:gd name="connsiteX2" fmla="*/ 22238 w 31243"/>
                <a:gd name="connsiteY2" fmla="*/ 0 h 44402"/>
              </a:gdLst>
              <a:ahLst/>
              <a:cxnLst>
                <a:cxn ang="0">
                  <a:pos x="connsiteX0" y="connsiteY0"/>
                </a:cxn>
                <a:cxn ang="0">
                  <a:pos x="connsiteX1" y="connsiteY1"/>
                </a:cxn>
                <a:cxn ang="0">
                  <a:pos x="connsiteX2" y="connsiteY2"/>
                </a:cxn>
              </a:cxnLst>
              <a:rect l="l" t="t" r="r" b="b"/>
              <a:pathLst>
                <a:path w="31243" h="44402">
                  <a:moveTo>
                    <a:pt x="31243" y="44402"/>
                  </a:moveTo>
                  <a:lnTo>
                    <a:pt x="0" y="25436"/>
                  </a:lnTo>
                  <a:lnTo>
                    <a:pt x="22238" y="0"/>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E4BDFB97-566F-42E3-9CF2-98E02711A5D9}"/>
                </a:ext>
              </a:extLst>
            </p:cNvPr>
            <p:cNvSpPr/>
            <p:nvPr/>
          </p:nvSpPr>
          <p:spPr>
            <a:xfrm>
              <a:off x="8505530" y="4222933"/>
              <a:ext cx="237817" cy="237816"/>
            </a:xfrm>
            <a:custGeom>
              <a:avLst/>
              <a:gdLst>
                <a:gd name="connsiteX0" fmla="*/ 237818 w 237817"/>
                <a:gd name="connsiteY0" fmla="*/ 118908 h 237816"/>
                <a:gd name="connsiteX1" fmla="*/ 118909 w 237817"/>
                <a:gd name="connsiteY1" fmla="*/ 237816 h 237816"/>
                <a:gd name="connsiteX2" fmla="*/ 0 w 237817"/>
                <a:gd name="connsiteY2" fmla="*/ 118908 h 237816"/>
                <a:gd name="connsiteX3" fmla="*/ 118909 w 237817"/>
                <a:gd name="connsiteY3" fmla="*/ 0 h 237816"/>
                <a:gd name="connsiteX4" fmla="*/ 237818 w 237817"/>
                <a:gd name="connsiteY4" fmla="*/ 118908 h 23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 h="237816">
                  <a:moveTo>
                    <a:pt x="237818" y="118908"/>
                  </a:moveTo>
                  <a:cubicBezTo>
                    <a:pt x="237818" y="184579"/>
                    <a:pt x="184580" y="237816"/>
                    <a:pt x="118909" y="237816"/>
                  </a:cubicBezTo>
                  <a:cubicBezTo>
                    <a:pt x="53237" y="237816"/>
                    <a:pt x="0" y="184579"/>
                    <a:pt x="0" y="118908"/>
                  </a:cubicBezTo>
                  <a:cubicBezTo>
                    <a:pt x="0" y="53237"/>
                    <a:pt x="53238" y="0"/>
                    <a:pt x="118909" y="0"/>
                  </a:cubicBezTo>
                  <a:cubicBezTo>
                    <a:pt x="184581" y="0"/>
                    <a:pt x="237818" y="53237"/>
                    <a:pt x="237818" y="118908"/>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677617B3-E75D-401B-8F11-FCC767E8BFEE}"/>
                </a:ext>
              </a:extLst>
            </p:cNvPr>
            <p:cNvSpPr/>
            <p:nvPr/>
          </p:nvSpPr>
          <p:spPr>
            <a:xfrm>
              <a:off x="8541569" y="4310304"/>
              <a:ext cx="55413" cy="108873"/>
            </a:xfrm>
            <a:custGeom>
              <a:avLst/>
              <a:gdLst>
                <a:gd name="connsiteX0" fmla="*/ 5350 w 55413"/>
                <a:gd name="connsiteY0" fmla="*/ 0 h 108873"/>
                <a:gd name="connsiteX1" fmla="*/ 55046 w 55413"/>
                <a:gd name="connsiteY1" fmla="*/ 108738 h 108873"/>
                <a:gd name="connsiteX2" fmla="*/ 55413 w 55413"/>
                <a:gd name="connsiteY2" fmla="*/ 108874 h 108873"/>
              </a:gdLst>
              <a:ahLst/>
              <a:cxnLst>
                <a:cxn ang="0">
                  <a:pos x="connsiteX0" y="connsiteY0"/>
                </a:cxn>
                <a:cxn ang="0">
                  <a:pos x="connsiteX1" y="connsiteY1"/>
                </a:cxn>
                <a:cxn ang="0">
                  <a:pos x="connsiteX2" y="connsiteY2"/>
                </a:cxn>
              </a:cxnLst>
              <a:rect l="l" t="t" r="r" b="b"/>
              <a:pathLst>
                <a:path w="55413" h="108873">
                  <a:moveTo>
                    <a:pt x="5350" y="0"/>
                  </a:moveTo>
                  <a:cubicBezTo>
                    <a:pt x="-10970" y="43752"/>
                    <a:pt x="11305" y="92436"/>
                    <a:pt x="55046" y="108738"/>
                  </a:cubicBezTo>
                  <a:cubicBezTo>
                    <a:pt x="55156" y="108785"/>
                    <a:pt x="55303" y="108829"/>
                    <a:pt x="55413" y="108874"/>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372C0844-85C4-4996-86AE-36562D5A96AC}"/>
                </a:ext>
              </a:extLst>
            </p:cNvPr>
            <p:cNvSpPr/>
            <p:nvPr/>
          </p:nvSpPr>
          <p:spPr>
            <a:xfrm>
              <a:off x="8626167" y="4324933"/>
              <a:ext cx="84541" cy="99243"/>
            </a:xfrm>
            <a:custGeom>
              <a:avLst/>
              <a:gdLst>
                <a:gd name="connsiteX0" fmla="*/ 83255 w 84541"/>
                <a:gd name="connsiteY0" fmla="*/ 0 h 99243"/>
                <a:gd name="connsiteX1" fmla="*/ 84541 w 84541"/>
                <a:gd name="connsiteY1" fmla="*/ 14703 h 99243"/>
                <a:gd name="connsiteX2" fmla="*/ 0 w 84541"/>
                <a:gd name="connsiteY2" fmla="*/ 99243 h 99243"/>
              </a:gdLst>
              <a:ahLst/>
              <a:cxnLst>
                <a:cxn ang="0">
                  <a:pos x="connsiteX0" y="connsiteY0"/>
                </a:cxn>
                <a:cxn ang="0">
                  <a:pos x="connsiteX1" y="connsiteY1"/>
                </a:cxn>
                <a:cxn ang="0">
                  <a:pos x="connsiteX2" y="connsiteY2"/>
                </a:cxn>
              </a:cxnLst>
              <a:rect l="l" t="t" r="r" b="b"/>
              <a:pathLst>
                <a:path w="84541" h="99243">
                  <a:moveTo>
                    <a:pt x="83255" y="0"/>
                  </a:moveTo>
                  <a:cubicBezTo>
                    <a:pt x="84100" y="4856"/>
                    <a:pt x="84541" y="9774"/>
                    <a:pt x="84541" y="14703"/>
                  </a:cubicBezTo>
                  <a:cubicBezTo>
                    <a:pt x="84541" y="61395"/>
                    <a:pt x="46682" y="99243"/>
                    <a:pt x="0" y="99243"/>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F622FA8E-59C3-4D33-953B-501AC043397C}"/>
                </a:ext>
              </a:extLst>
            </p:cNvPr>
            <p:cNvSpPr/>
            <p:nvPr/>
          </p:nvSpPr>
          <p:spPr>
            <a:xfrm>
              <a:off x="8560115" y="4255119"/>
              <a:ext cx="136257" cy="37321"/>
            </a:xfrm>
            <a:custGeom>
              <a:avLst/>
              <a:gdLst>
                <a:gd name="connsiteX0" fmla="*/ 0 w 136257"/>
                <a:gd name="connsiteY0" fmla="*/ 31881 h 37321"/>
                <a:gd name="connsiteX1" fmla="*/ 118798 w 136257"/>
                <a:gd name="connsiteY1" fmla="*/ 18410 h 37321"/>
                <a:gd name="connsiteX2" fmla="*/ 136258 w 136257"/>
                <a:gd name="connsiteY2" fmla="*/ 37321 h 37321"/>
              </a:gdLst>
              <a:ahLst/>
              <a:cxnLst>
                <a:cxn ang="0">
                  <a:pos x="connsiteX0" y="connsiteY0"/>
                </a:cxn>
                <a:cxn ang="0">
                  <a:pos x="connsiteX1" y="connsiteY1"/>
                </a:cxn>
                <a:cxn ang="0">
                  <a:pos x="connsiteX2" y="connsiteY2"/>
                </a:cxn>
              </a:cxnLst>
              <a:rect l="l" t="t" r="r" b="b"/>
              <a:pathLst>
                <a:path w="136257" h="37321">
                  <a:moveTo>
                    <a:pt x="0" y="31881"/>
                  </a:moveTo>
                  <a:cubicBezTo>
                    <a:pt x="29075" y="-4644"/>
                    <a:pt x="82262" y="-10676"/>
                    <a:pt x="118798" y="18410"/>
                  </a:cubicBezTo>
                  <a:cubicBezTo>
                    <a:pt x="125562" y="23784"/>
                    <a:pt x="131443" y="30161"/>
                    <a:pt x="136258" y="37321"/>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DC043A94-1C69-4F00-8214-E2821E404451}"/>
                </a:ext>
              </a:extLst>
            </p:cNvPr>
            <p:cNvSpPr/>
            <p:nvPr/>
          </p:nvSpPr>
          <p:spPr>
            <a:xfrm>
              <a:off x="8518653" y="4305232"/>
              <a:ext cx="43924" cy="31059"/>
            </a:xfrm>
            <a:custGeom>
              <a:avLst/>
              <a:gdLst>
                <a:gd name="connsiteX0" fmla="*/ 0 w 43924"/>
                <a:gd name="connsiteY0" fmla="*/ 19959 h 31059"/>
                <a:gd name="connsiteX1" fmla="*/ 30619 w 43924"/>
                <a:gd name="connsiteY1" fmla="*/ 0 h 31059"/>
                <a:gd name="connsiteX2" fmla="*/ 43925 w 43924"/>
                <a:gd name="connsiteY2" fmla="*/ 31060 h 31059"/>
              </a:gdLst>
              <a:ahLst/>
              <a:cxnLst>
                <a:cxn ang="0">
                  <a:pos x="connsiteX0" y="connsiteY0"/>
                </a:cxn>
                <a:cxn ang="0">
                  <a:pos x="connsiteX1" y="connsiteY1"/>
                </a:cxn>
                <a:cxn ang="0">
                  <a:pos x="connsiteX2" y="connsiteY2"/>
                </a:cxn>
              </a:cxnLst>
              <a:rect l="l" t="t" r="r" b="b"/>
              <a:pathLst>
                <a:path w="43924" h="31059">
                  <a:moveTo>
                    <a:pt x="0" y="19959"/>
                  </a:moveTo>
                  <a:lnTo>
                    <a:pt x="30619" y="0"/>
                  </a:lnTo>
                  <a:lnTo>
                    <a:pt x="43925" y="31060"/>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122F6A09-B1F8-4482-B712-BA3B5E1A424C}"/>
                </a:ext>
              </a:extLst>
            </p:cNvPr>
            <p:cNvSpPr/>
            <p:nvPr/>
          </p:nvSpPr>
          <p:spPr>
            <a:xfrm>
              <a:off x="8665092" y="4262263"/>
              <a:ext cx="36683" cy="36315"/>
            </a:xfrm>
            <a:custGeom>
              <a:avLst/>
              <a:gdLst>
                <a:gd name="connsiteX0" fmla="*/ 36684 w 36683"/>
                <a:gd name="connsiteY0" fmla="*/ 0 h 36315"/>
                <a:gd name="connsiteX1" fmla="*/ 32383 w 36683"/>
                <a:gd name="connsiteY1" fmla="*/ 36316 h 36315"/>
                <a:gd name="connsiteX2" fmla="*/ 0 w 36683"/>
                <a:gd name="connsiteY2" fmla="*/ 26612 h 36315"/>
              </a:gdLst>
              <a:ahLst/>
              <a:cxnLst>
                <a:cxn ang="0">
                  <a:pos x="connsiteX0" y="connsiteY0"/>
                </a:cxn>
                <a:cxn ang="0">
                  <a:pos x="connsiteX1" y="connsiteY1"/>
                </a:cxn>
                <a:cxn ang="0">
                  <a:pos x="connsiteX2" y="connsiteY2"/>
                </a:cxn>
              </a:cxnLst>
              <a:rect l="l" t="t" r="r" b="b"/>
              <a:pathLst>
                <a:path w="36683" h="36315">
                  <a:moveTo>
                    <a:pt x="36684" y="0"/>
                  </a:moveTo>
                  <a:lnTo>
                    <a:pt x="32383" y="36316"/>
                  </a:lnTo>
                  <a:lnTo>
                    <a:pt x="0" y="26612"/>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D1FB72FA-CD06-47C3-B872-438B1EC92336}"/>
                </a:ext>
              </a:extLst>
            </p:cNvPr>
            <p:cNvSpPr/>
            <p:nvPr/>
          </p:nvSpPr>
          <p:spPr>
            <a:xfrm>
              <a:off x="8618779" y="4400101"/>
              <a:ext cx="31243" cy="44439"/>
            </a:xfrm>
            <a:custGeom>
              <a:avLst/>
              <a:gdLst>
                <a:gd name="connsiteX0" fmla="*/ 31243 w 31243"/>
                <a:gd name="connsiteY0" fmla="*/ 44439 h 44439"/>
                <a:gd name="connsiteX1" fmla="*/ 0 w 31243"/>
                <a:gd name="connsiteY1" fmla="*/ 25436 h 44439"/>
                <a:gd name="connsiteX2" fmla="*/ 22238 w 31243"/>
                <a:gd name="connsiteY2" fmla="*/ 0 h 44439"/>
              </a:gdLst>
              <a:ahLst/>
              <a:cxnLst>
                <a:cxn ang="0">
                  <a:pos x="connsiteX0" y="connsiteY0"/>
                </a:cxn>
                <a:cxn ang="0">
                  <a:pos x="connsiteX1" y="connsiteY1"/>
                </a:cxn>
                <a:cxn ang="0">
                  <a:pos x="connsiteX2" y="connsiteY2"/>
                </a:cxn>
              </a:cxnLst>
              <a:rect l="l" t="t" r="r" b="b"/>
              <a:pathLst>
                <a:path w="31243" h="44439">
                  <a:moveTo>
                    <a:pt x="31243" y="44439"/>
                  </a:moveTo>
                  <a:lnTo>
                    <a:pt x="0" y="25436"/>
                  </a:lnTo>
                  <a:lnTo>
                    <a:pt x="22238" y="0"/>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88" name="Group 87">
            <a:extLst>
              <a:ext uri="{FF2B5EF4-FFF2-40B4-BE49-F238E27FC236}">
                <a16:creationId xmlns:a16="http://schemas.microsoft.com/office/drawing/2014/main" id="{289FCD68-837F-4AA2-A745-1136B1BF78AB}"/>
              </a:ext>
            </a:extLst>
          </p:cNvPr>
          <p:cNvGrpSpPr/>
          <p:nvPr/>
        </p:nvGrpSpPr>
        <p:grpSpPr>
          <a:xfrm>
            <a:off x="4738977" y="2201379"/>
            <a:ext cx="811054" cy="470137"/>
            <a:chOff x="4924776" y="1876455"/>
            <a:chExt cx="811054" cy="470137"/>
          </a:xfrm>
        </p:grpSpPr>
        <p:pic>
          <p:nvPicPr>
            <p:cNvPr id="100" name="Picture 2" descr="What Is Tableau? | Tableau">
              <a:extLst>
                <a:ext uri="{FF2B5EF4-FFF2-40B4-BE49-F238E27FC236}">
                  <a16:creationId xmlns:a16="http://schemas.microsoft.com/office/drawing/2014/main" id="{159ABB61-E8C3-4426-BCC2-94313F422CC0}"/>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4776" y="1876455"/>
              <a:ext cx="811054" cy="47013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Auditing Fundamentals">
              <a:extLst>
                <a:ext uri="{FF2B5EF4-FFF2-40B4-BE49-F238E27FC236}">
                  <a16:creationId xmlns:a16="http://schemas.microsoft.com/office/drawing/2014/main" id="{40BD863F-669C-40B4-AA8E-6E5264C769F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3523"/>
            <a:stretch/>
          </p:blipFill>
          <p:spPr bwMode="auto">
            <a:xfrm>
              <a:off x="5029619" y="1910012"/>
              <a:ext cx="607670" cy="3852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9" name="Group 88">
            <a:extLst>
              <a:ext uri="{FF2B5EF4-FFF2-40B4-BE49-F238E27FC236}">
                <a16:creationId xmlns:a16="http://schemas.microsoft.com/office/drawing/2014/main" id="{6C161F58-CCBA-43A7-8213-3B6C0B80CE9A}"/>
              </a:ext>
            </a:extLst>
          </p:cNvPr>
          <p:cNvGrpSpPr/>
          <p:nvPr/>
        </p:nvGrpSpPr>
        <p:grpSpPr>
          <a:xfrm>
            <a:off x="5004654" y="1881668"/>
            <a:ext cx="214109" cy="267626"/>
            <a:chOff x="4755949" y="4677835"/>
            <a:chExt cx="214109" cy="267626"/>
          </a:xfrm>
        </p:grpSpPr>
        <p:sp>
          <p:nvSpPr>
            <p:cNvPr id="98" name="Freeform: Shape 97">
              <a:extLst>
                <a:ext uri="{FF2B5EF4-FFF2-40B4-BE49-F238E27FC236}">
                  <a16:creationId xmlns:a16="http://schemas.microsoft.com/office/drawing/2014/main" id="{E90E275E-DF1A-423F-A315-0FC6A19C3C02}"/>
                </a:ext>
              </a:extLst>
            </p:cNvPr>
            <p:cNvSpPr/>
            <p:nvPr/>
          </p:nvSpPr>
          <p:spPr>
            <a:xfrm>
              <a:off x="4755949" y="4677835"/>
              <a:ext cx="214109" cy="267626"/>
            </a:xfrm>
            <a:custGeom>
              <a:avLst/>
              <a:gdLst>
                <a:gd name="connsiteX0" fmla="*/ 107036 w 214109"/>
                <a:gd name="connsiteY0" fmla="*/ 0 h 267626"/>
                <a:gd name="connsiteX1" fmla="*/ 0 w 214109"/>
                <a:gd name="connsiteY1" fmla="*/ 107036 h 267626"/>
                <a:gd name="connsiteX2" fmla="*/ 101413 w 214109"/>
                <a:gd name="connsiteY2" fmla="*/ 265605 h 267626"/>
                <a:gd name="connsiteX3" fmla="*/ 107036 w 214109"/>
                <a:gd name="connsiteY3" fmla="*/ 267626 h 267626"/>
                <a:gd name="connsiteX4" fmla="*/ 112697 w 214109"/>
                <a:gd name="connsiteY4" fmla="*/ 265605 h 267626"/>
                <a:gd name="connsiteX5" fmla="*/ 214110 w 214109"/>
                <a:gd name="connsiteY5" fmla="*/ 107036 h 267626"/>
                <a:gd name="connsiteX6" fmla="*/ 107036 w 214109"/>
                <a:gd name="connsiteY6" fmla="*/ 0 h 267626"/>
                <a:gd name="connsiteX7" fmla="*/ 107036 w 214109"/>
                <a:gd name="connsiteY7" fmla="*/ 160590 h 267626"/>
                <a:gd name="connsiteX8" fmla="*/ 53481 w 214109"/>
                <a:gd name="connsiteY8" fmla="*/ 107036 h 267626"/>
                <a:gd name="connsiteX9" fmla="*/ 107036 w 214109"/>
                <a:gd name="connsiteY9" fmla="*/ 53481 h 267626"/>
                <a:gd name="connsiteX10" fmla="*/ 160591 w 214109"/>
                <a:gd name="connsiteY10" fmla="*/ 107036 h 267626"/>
                <a:gd name="connsiteX11" fmla="*/ 107036 w 214109"/>
                <a:gd name="connsiteY11" fmla="*/ 160590 h 26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09" h="267626">
                  <a:moveTo>
                    <a:pt x="107036" y="0"/>
                  </a:moveTo>
                  <a:cubicBezTo>
                    <a:pt x="47957" y="81"/>
                    <a:pt x="81" y="47957"/>
                    <a:pt x="0" y="107036"/>
                  </a:cubicBezTo>
                  <a:cubicBezTo>
                    <a:pt x="0" y="181799"/>
                    <a:pt x="97259" y="262223"/>
                    <a:pt x="101413" y="265605"/>
                  </a:cubicBezTo>
                  <a:cubicBezTo>
                    <a:pt x="102993" y="266917"/>
                    <a:pt x="104982" y="267633"/>
                    <a:pt x="107036" y="267626"/>
                  </a:cubicBezTo>
                  <a:cubicBezTo>
                    <a:pt x="109102" y="267637"/>
                    <a:pt x="111105" y="266920"/>
                    <a:pt x="112697" y="265605"/>
                  </a:cubicBezTo>
                  <a:cubicBezTo>
                    <a:pt x="116850" y="262223"/>
                    <a:pt x="214110" y="181799"/>
                    <a:pt x="214110" y="107036"/>
                  </a:cubicBezTo>
                  <a:cubicBezTo>
                    <a:pt x="214029" y="47942"/>
                    <a:pt x="166131" y="63"/>
                    <a:pt x="107036" y="0"/>
                  </a:cubicBezTo>
                  <a:close/>
                  <a:moveTo>
                    <a:pt x="107036" y="160590"/>
                  </a:moveTo>
                  <a:cubicBezTo>
                    <a:pt x="77458" y="160590"/>
                    <a:pt x="53481" y="136614"/>
                    <a:pt x="53481" y="107036"/>
                  </a:cubicBezTo>
                  <a:cubicBezTo>
                    <a:pt x="53481" y="77458"/>
                    <a:pt x="77458" y="53481"/>
                    <a:pt x="107036" y="53481"/>
                  </a:cubicBezTo>
                  <a:cubicBezTo>
                    <a:pt x="136615" y="53481"/>
                    <a:pt x="160591" y="77458"/>
                    <a:pt x="160591" y="107036"/>
                  </a:cubicBezTo>
                  <a:cubicBezTo>
                    <a:pt x="160573" y="136603"/>
                    <a:pt x="136604" y="160568"/>
                    <a:pt x="107036" y="160590"/>
                  </a:cubicBezTo>
                  <a:close/>
                </a:path>
              </a:pathLst>
            </a:custGeom>
            <a:solidFill>
              <a:srgbClr val="FF6C0E"/>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0101"/>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E6098D33-C09D-49EA-81D0-68D7C8E955E0}"/>
                </a:ext>
              </a:extLst>
            </p:cNvPr>
            <p:cNvSpPr/>
            <p:nvPr/>
          </p:nvSpPr>
          <p:spPr>
            <a:xfrm>
              <a:off x="4827295" y="4749180"/>
              <a:ext cx="71382" cy="71381"/>
            </a:xfrm>
            <a:custGeom>
              <a:avLst/>
              <a:gdLst>
                <a:gd name="connsiteX0" fmla="*/ 71382 w 71382"/>
                <a:gd name="connsiteY0" fmla="*/ 35691 h 71381"/>
                <a:gd name="connsiteX1" fmla="*/ 35691 w 71382"/>
                <a:gd name="connsiteY1" fmla="*/ 71382 h 71381"/>
                <a:gd name="connsiteX2" fmla="*/ 0 w 71382"/>
                <a:gd name="connsiteY2" fmla="*/ 35691 h 71381"/>
                <a:gd name="connsiteX3" fmla="*/ 35691 w 71382"/>
                <a:gd name="connsiteY3" fmla="*/ 0 h 71381"/>
                <a:gd name="connsiteX4" fmla="*/ 71382 w 71382"/>
                <a:gd name="connsiteY4" fmla="*/ 35691 h 71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82" h="71381">
                  <a:moveTo>
                    <a:pt x="71382" y="35691"/>
                  </a:moveTo>
                  <a:cubicBezTo>
                    <a:pt x="71382" y="55402"/>
                    <a:pt x="55403" y="71382"/>
                    <a:pt x="35691" y="71382"/>
                  </a:cubicBezTo>
                  <a:cubicBezTo>
                    <a:pt x="15979" y="71382"/>
                    <a:pt x="0" y="55402"/>
                    <a:pt x="0" y="35691"/>
                  </a:cubicBezTo>
                  <a:cubicBezTo>
                    <a:pt x="0" y="15979"/>
                    <a:pt x="15979" y="0"/>
                    <a:pt x="35691" y="0"/>
                  </a:cubicBezTo>
                  <a:cubicBezTo>
                    <a:pt x="55403" y="0"/>
                    <a:pt x="71382" y="15979"/>
                    <a:pt x="71382" y="35691"/>
                  </a:cubicBezTo>
                  <a:close/>
                </a:path>
              </a:pathLst>
            </a:custGeom>
            <a:solidFill>
              <a:srgbClr val="FF6C0E"/>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0101"/>
                </a:solidFill>
                <a:effectLst/>
                <a:uLnTx/>
                <a:uFillTx/>
                <a:latin typeface="Calibri" panose="020F0502020204030204"/>
                <a:ea typeface="+mn-ea"/>
                <a:cs typeface="+mn-cs"/>
              </a:endParaRPr>
            </a:p>
          </p:txBody>
        </p:sp>
      </p:grpSp>
      <p:pic>
        <p:nvPicPr>
          <p:cNvPr id="91" name="Picture 90">
            <a:extLst>
              <a:ext uri="{FF2B5EF4-FFF2-40B4-BE49-F238E27FC236}">
                <a16:creationId xmlns:a16="http://schemas.microsoft.com/office/drawing/2014/main" id="{1E811CFD-B5D5-4709-8DCB-C05593FD8137}"/>
              </a:ext>
            </a:extLst>
          </p:cNvPr>
          <p:cNvPicPr>
            <a:picLocks noChangeAspect="1"/>
          </p:cNvPicPr>
          <p:nvPr/>
        </p:nvPicPr>
        <p:blipFill>
          <a:blip r:embed="rId10"/>
          <a:stretch>
            <a:fillRect/>
          </a:stretch>
        </p:blipFill>
        <p:spPr>
          <a:xfrm>
            <a:off x="8366355" y="2310915"/>
            <a:ext cx="505806" cy="203226"/>
          </a:xfrm>
          <a:prstGeom prst="rect">
            <a:avLst/>
          </a:prstGeom>
        </p:spPr>
      </p:pic>
      <p:grpSp>
        <p:nvGrpSpPr>
          <p:cNvPr id="5" name="Group 4">
            <a:extLst>
              <a:ext uri="{FF2B5EF4-FFF2-40B4-BE49-F238E27FC236}">
                <a16:creationId xmlns:a16="http://schemas.microsoft.com/office/drawing/2014/main" id="{7385A9BD-9BA5-4A09-BB4F-0C7BCF49B910}"/>
              </a:ext>
            </a:extLst>
          </p:cNvPr>
          <p:cNvGrpSpPr/>
          <p:nvPr/>
        </p:nvGrpSpPr>
        <p:grpSpPr>
          <a:xfrm>
            <a:off x="4902396" y="3848152"/>
            <a:ext cx="1001957" cy="1156647"/>
            <a:chOff x="4902396" y="3848152"/>
            <a:chExt cx="1001957" cy="1156647"/>
          </a:xfrm>
        </p:grpSpPr>
        <p:grpSp>
          <p:nvGrpSpPr>
            <p:cNvPr id="87" name="Group 86">
              <a:extLst>
                <a:ext uri="{FF2B5EF4-FFF2-40B4-BE49-F238E27FC236}">
                  <a16:creationId xmlns:a16="http://schemas.microsoft.com/office/drawing/2014/main" id="{1DD39744-8B15-4CA7-B853-D3823F2203D8}"/>
                </a:ext>
              </a:extLst>
            </p:cNvPr>
            <p:cNvGrpSpPr/>
            <p:nvPr/>
          </p:nvGrpSpPr>
          <p:grpSpPr>
            <a:xfrm>
              <a:off x="4983605" y="4191907"/>
              <a:ext cx="842718" cy="488491"/>
              <a:chOff x="10182524" y="2465583"/>
              <a:chExt cx="1179699" cy="683826"/>
            </a:xfrm>
          </p:grpSpPr>
          <p:pic>
            <p:nvPicPr>
              <p:cNvPr id="102" name="Picture 2" descr="What Is Tableau? | Tableau">
                <a:extLst>
                  <a:ext uri="{FF2B5EF4-FFF2-40B4-BE49-F238E27FC236}">
                    <a16:creationId xmlns:a16="http://schemas.microsoft.com/office/drawing/2014/main" id="{87ABC66B-E093-4878-B2E7-96EC1F8A53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82524" y="2465583"/>
                <a:ext cx="1179699" cy="683826"/>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7827F76A-F3F8-4748-BABF-B426D9E69B12}"/>
                  </a:ext>
                </a:extLst>
              </p:cNvPr>
              <p:cNvPicPr>
                <a:picLocks noChangeAspect="1"/>
              </p:cNvPicPr>
              <p:nvPr/>
            </p:nvPicPr>
            <p:blipFill rotWithShape="1">
              <a:blip r:embed="rId11"/>
              <a:srcRect b="48571"/>
              <a:stretch/>
            </p:blipFill>
            <p:spPr>
              <a:xfrm>
                <a:off x="10330873" y="2508561"/>
                <a:ext cx="868795" cy="580631"/>
              </a:xfrm>
              <a:prstGeom prst="rect">
                <a:avLst/>
              </a:prstGeom>
            </p:spPr>
          </p:pic>
        </p:grpSp>
        <p:grpSp>
          <p:nvGrpSpPr>
            <p:cNvPr id="92" name="Group 91">
              <a:extLst>
                <a:ext uri="{FF2B5EF4-FFF2-40B4-BE49-F238E27FC236}">
                  <a16:creationId xmlns:a16="http://schemas.microsoft.com/office/drawing/2014/main" id="{61FD7DB8-7072-4F8E-8891-180110CE210F}"/>
                </a:ext>
              </a:extLst>
            </p:cNvPr>
            <p:cNvGrpSpPr/>
            <p:nvPr/>
          </p:nvGrpSpPr>
          <p:grpSpPr>
            <a:xfrm>
              <a:off x="5276216" y="3848152"/>
              <a:ext cx="214109" cy="267626"/>
              <a:chOff x="4755949" y="4677835"/>
              <a:chExt cx="214109" cy="267626"/>
            </a:xfrm>
          </p:grpSpPr>
          <p:sp>
            <p:nvSpPr>
              <p:cNvPr id="96" name="Freeform: Shape 95">
                <a:extLst>
                  <a:ext uri="{FF2B5EF4-FFF2-40B4-BE49-F238E27FC236}">
                    <a16:creationId xmlns:a16="http://schemas.microsoft.com/office/drawing/2014/main" id="{E8C39373-1B01-40A5-BE33-28963761CB85}"/>
                  </a:ext>
                </a:extLst>
              </p:cNvPr>
              <p:cNvSpPr/>
              <p:nvPr/>
            </p:nvSpPr>
            <p:spPr>
              <a:xfrm>
                <a:off x="4755949" y="4677835"/>
                <a:ext cx="214109" cy="267626"/>
              </a:xfrm>
              <a:custGeom>
                <a:avLst/>
                <a:gdLst>
                  <a:gd name="connsiteX0" fmla="*/ 107036 w 214109"/>
                  <a:gd name="connsiteY0" fmla="*/ 0 h 267626"/>
                  <a:gd name="connsiteX1" fmla="*/ 0 w 214109"/>
                  <a:gd name="connsiteY1" fmla="*/ 107036 h 267626"/>
                  <a:gd name="connsiteX2" fmla="*/ 101413 w 214109"/>
                  <a:gd name="connsiteY2" fmla="*/ 265605 h 267626"/>
                  <a:gd name="connsiteX3" fmla="*/ 107036 w 214109"/>
                  <a:gd name="connsiteY3" fmla="*/ 267626 h 267626"/>
                  <a:gd name="connsiteX4" fmla="*/ 112697 w 214109"/>
                  <a:gd name="connsiteY4" fmla="*/ 265605 h 267626"/>
                  <a:gd name="connsiteX5" fmla="*/ 214110 w 214109"/>
                  <a:gd name="connsiteY5" fmla="*/ 107036 h 267626"/>
                  <a:gd name="connsiteX6" fmla="*/ 107036 w 214109"/>
                  <a:gd name="connsiteY6" fmla="*/ 0 h 267626"/>
                  <a:gd name="connsiteX7" fmla="*/ 107036 w 214109"/>
                  <a:gd name="connsiteY7" fmla="*/ 160590 h 267626"/>
                  <a:gd name="connsiteX8" fmla="*/ 53481 w 214109"/>
                  <a:gd name="connsiteY8" fmla="*/ 107036 h 267626"/>
                  <a:gd name="connsiteX9" fmla="*/ 107036 w 214109"/>
                  <a:gd name="connsiteY9" fmla="*/ 53481 h 267626"/>
                  <a:gd name="connsiteX10" fmla="*/ 160591 w 214109"/>
                  <a:gd name="connsiteY10" fmla="*/ 107036 h 267626"/>
                  <a:gd name="connsiteX11" fmla="*/ 107036 w 214109"/>
                  <a:gd name="connsiteY11" fmla="*/ 160590 h 26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09" h="267626">
                    <a:moveTo>
                      <a:pt x="107036" y="0"/>
                    </a:moveTo>
                    <a:cubicBezTo>
                      <a:pt x="47957" y="81"/>
                      <a:pt x="81" y="47957"/>
                      <a:pt x="0" y="107036"/>
                    </a:cubicBezTo>
                    <a:cubicBezTo>
                      <a:pt x="0" y="181799"/>
                      <a:pt x="97259" y="262223"/>
                      <a:pt x="101413" y="265605"/>
                    </a:cubicBezTo>
                    <a:cubicBezTo>
                      <a:pt x="102993" y="266917"/>
                      <a:pt x="104982" y="267633"/>
                      <a:pt x="107036" y="267626"/>
                    </a:cubicBezTo>
                    <a:cubicBezTo>
                      <a:pt x="109102" y="267637"/>
                      <a:pt x="111105" y="266920"/>
                      <a:pt x="112697" y="265605"/>
                    </a:cubicBezTo>
                    <a:cubicBezTo>
                      <a:pt x="116850" y="262223"/>
                      <a:pt x="214110" y="181799"/>
                      <a:pt x="214110" y="107036"/>
                    </a:cubicBezTo>
                    <a:cubicBezTo>
                      <a:pt x="214029" y="47942"/>
                      <a:pt x="166131" y="63"/>
                      <a:pt x="107036" y="0"/>
                    </a:cubicBezTo>
                    <a:close/>
                    <a:moveTo>
                      <a:pt x="107036" y="160590"/>
                    </a:moveTo>
                    <a:cubicBezTo>
                      <a:pt x="77458" y="160590"/>
                      <a:pt x="53481" y="136614"/>
                      <a:pt x="53481" y="107036"/>
                    </a:cubicBezTo>
                    <a:cubicBezTo>
                      <a:pt x="53481" y="77458"/>
                      <a:pt x="77458" y="53481"/>
                      <a:pt x="107036" y="53481"/>
                    </a:cubicBezTo>
                    <a:cubicBezTo>
                      <a:pt x="136615" y="53481"/>
                      <a:pt x="160591" y="77458"/>
                      <a:pt x="160591" y="107036"/>
                    </a:cubicBezTo>
                    <a:cubicBezTo>
                      <a:pt x="160573" y="136603"/>
                      <a:pt x="136604" y="160568"/>
                      <a:pt x="107036" y="160590"/>
                    </a:cubicBezTo>
                    <a:close/>
                  </a:path>
                </a:pathLst>
              </a:custGeom>
              <a:solidFill>
                <a:srgbClr val="FF6C0E"/>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0101"/>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568D5FC4-D354-4CB4-9A48-59B3A89D8BB7}"/>
                  </a:ext>
                </a:extLst>
              </p:cNvPr>
              <p:cNvSpPr/>
              <p:nvPr/>
            </p:nvSpPr>
            <p:spPr>
              <a:xfrm>
                <a:off x="4827295" y="4749180"/>
                <a:ext cx="71382" cy="71381"/>
              </a:xfrm>
              <a:custGeom>
                <a:avLst/>
                <a:gdLst>
                  <a:gd name="connsiteX0" fmla="*/ 71382 w 71382"/>
                  <a:gd name="connsiteY0" fmla="*/ 35691 h 71381"/>
                  <a:gd name="connsiteX1" fmla="*/ 35691 w 71382"/>
                  <a:gd name="connsiteY1" fmla="*/ 71382 h 71381"/>
                  <a:gd name="connsiteX2" fmla="*/ 0 w 71382"/>
                  <a:gd name="connsiteY2" fmla="*/ 35691 h 71381"/>
                  <a:gd name="connsiteX3" fmla="*/ 35691 w 71382"/>
                  <a:gd name="connsiteY3" fmla="*/ 0 h 71381"/>
                  <a:gd name="connsiteX4" fmla="*/ 71382 w 71382"/>
                  <a:gd name="connsiteY4" fmla="*/ 35691 h 71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82" h="71381">
                    <a:moveTo>
                      <a:pt x="71382" y="35691"/>
                    </a:moveTo>
                    <a:cubicBezTo>
                      <a:pt x="71382" y="55402"/>
                      <a:pt x="55403" y="71382"/>
                      <a:pt x="35691" y="71382"/>
                    </a:cubicBezTo>
                    <a:cubicBezTo>
                      <a:pt x="15979" y="71382"/>
                      <a:pt x="0" y="55402"/>
                      <a:pt x="0" y="35691"/>
                    </a:cubicBezTo>
                    <a:cubicBezTo>
                      <a:pt x="0" y="15979"/>
                      <a:pt x="15979" y="0"/>
                      <a:pt x="35691" y="0"/>
                    </a:cubicBezTo>
                    <a:cubicBezTo>
                      <a:pt x="55403" y="0"/>
                      <a:pt x="71382" y="15979"/>
                      <a:pt x="71382" y="35691"/>
                    </a:cubicBezTo>
                    <a:close/>
                  </a:path>
                </a:pathLst>
              </a:custGeom>
              <a:solidFill>
                <a:srgbClr val="FF6C0E"/>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0101"/>
                  </a:solidFill>
                  <a:effectLst/>
                  <a:uLnTx/>
                  <a:uFillTx/>
                  <a:latin typeface="Calibri" panose="020F0502020204030204"/>
                  <a:ea typeface="+mn-ea"/>
                  <a:cs typeface="+mn-cs"/>
                </a:endParaRPr>
              </a:p>
            </p:txBody>
          </p:sp>
        </p:grpSp>
        <p:sp>
          <p:nvSpPr>
            <p:cNvPr id="93" name="TextBox 92">
              <a:extLst>
                <a:ext uri="{FF2B5EF4-FFF2-40B4-BE49-F238E27FC236}">
                  <a16:creationId xmlns:a16="http://schemas.microsoft.com/office/drawing/2014/main" id="{E71D030F-858B-4512-94FB-C269C7249069}"/>
                </a:ext>
              </a:extLst>
            </p:cNvPr>
            <p:cNvSpPr txBox="1"/>
            <p:nvPr/>
          </p:nvSpPr>
          <p:spPr>
            <a:xfrm>
              <a:off x="4902396" y="4663167"/>
              <a:ext cx="1001957"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810" b="1" i="0" spc="0" baseline="0">
                  <a:solidFill>
                    <a:srgbClr val="21365A"/>
                  </a:solidFill>
                  <a:latin typeface="Open Sans"/>
                  <a:ea typeface="Open Sans"/>
                  <a:cs typeface="Open Sans"/>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10" b="1" i="0" u="none" strike="noStrike" kern="1200" cap="none" spc="0" normalizeH="0" baseline="0" noProof="0" dirty="0">
                  <a:ln>
                    <a:noFill/>
                  </a:ln>
                  <a:solidFill>
                    <a:srgbClr val="21365A"/>
                  </a:solidFill>
                  <a:effectLst/>
                  <a:uLnTx/>
                  <a:uFillTx/>
                  <a:latin typeface="Open Sans"/>
                  <a:ea typeface="Open Sans"/>
                  <a:cs typeface="Open Sans"/>
                  <a:rtl val="0"/>
                </a:rPr>
                <a:t>Business processes</a:t>
              </a:r>
            </a:p>
          </p:txBody>
        </p:sp>
      </p:grpSp>
      <p:sp>
        <p:nvSpPr>
          <p:cNvPr id="94" name="TextBox 93">
            <a:extLst>
              <a:ext uri="{FF2B5EF4-FFF2-40B4-BE49-F238E27FC236}">
                <a16:creationId xmlns:a16="http://schemas.microsoft.com/office/drawing/2014/main" id="{93EDF81B-1C4F-4D46-BE9C-F2F5A454C0B6}"/>
              </a:ext>
            </a:extLst>
          </p:cNvPr>
          <p:cNvSpPr txBox="1"/>
          <p:nvPr/>
        </p:nvSpPr>
        <p:spPr>
          <a:xfrm>
            <a:off x="4682015" y="2626914"/>
            <a:ext cx="1001957"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810" b="1" i="0" spc="0" baseline="0">
                <a:solidFill>
                  <a:srgbClr val="21365A"/>
                </a:solidFill>
                <a:latin typeface="Open Sans"/>
                <a:ea typeface="Open Sans"/>
                <a:cs typeface="Open Sans"/>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10" b="1" i="0" u="none" strike="noStrike" kern="1200" cap="none" spc="0" normalizeH="0" baseline="0" noProof="0" dirty="0">
                <a:ln>
                  <a:noFill/>
                </a:ln>
                <a:solidFill>
                  <a:srgbClr val="21365A"/>
                </a:solidFill>
                <a:effectLst/>
                <a:uLnTx/>
                <a:uFillTx/>
                <a:latin typeface="Open Sans"/>
                <a:ea typeface="Open Sans"/>
                <a:cs typeface="Open Sans"/>
                <a:rtl val="0"/>
              </a:rPr>
              <a:t>Compliance reports</a:t>
            </a:r>
          </a:p>
        </p:txBody>
      </p:sp>
      <p:grpSp>
        <p:nvGrpSpPr>
          <p:cNvPr id="4" name="Group 3">
            <a:extLst>
              <a:ext uri="{FF2B5EF4-FFF2-40B4-BE49-F238E27FC236}">
                <a16:creationId xmlns:a16="http://schemas.microsoft.com/office/drawing/2014/main" id="{F32DEB5C-37AA-49B4-8254-7101C5192ED8}"/>
              </a:ext>
            </a:extLst>
          </p:cNvPr>
          <p:cNvGrpSpPr/>
          <p:nvPr/>
        </p:nvGrpSpPr>
        <p:grpSpPr>
          <a:xfrm>
            <a:off x="8771394" y="4114554"/>
            <a:ext cx="1001957" cy="1310947"/>
            <a:chOff x="8771394" y="4114554"/>
            <a:chExt cx="1001957" cy="1310947"/>
          </a:xfrm>
        </p:grpSpPr>
        <p:pic>
          <p:nvPicPr>
            <p:cNvPr id="86" name="Picture 2" descr="What Is Tableau? | Tableau">
              <a:extLst>
                <a:ext uri="{FF2B5EF4-FFF2-40B4-BE49-F238E27FC236}">
                  <a16:creationId xmlns:a16="http://schemas.microsoft.com/office/drawing/2014/main" id="{13E0A597-DB20-47AC-87DA-0F47CF108222}"/>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7342" y="4466772"/>
              <a:ext cx="811054" cy="470137"/>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7EE07CFC-A825-4FAB-82AA-C0403DEA1680}"/>
                </a:ext>
              </a:extLst>
            </p:cNvPr>
            <p:cNvSpPr txBox="1"/>
            <p:nvPr/>
          </p:nvSpPr>
          <p:spPr>
            <a:xfrm>
              <a:off x="8771394" y="4959220"/>
              <a:ext cx="1001957" cy="4662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810" b="1" i="0" spc="0" baseline="0">
                  <a:solidFill>
                    <a:srgbClr val="21365A"/>
                  </a:solidFill>
                  <a:latin typeface="Open Sans"/>
                  <a:ea typeface="Open Sans"/>
                  <a:cs typeface="Open Sans"/>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10" b="1" i="0" u="none" strike="noStrike" kern="1200" cap="none" spc="0" normalizeH="0" baseline="0" noProof="0" dirty="0">
                  <a:ln>
                    <a:noFill/>
                  </a:ln>
                  <a:solidFill>
                    <a:srgbClr val="21365A"/>
                  </a:solidFill>
                  <a:effectLst/>
                  <a:uLnTx/>
                  <a:uFillTx/>
                  <a:latin typeface="Open Sans"/>
                  <a:ea typeface="Open Sans"/>
                  <a:cs typeface="Open Sans"/>
                  <a:rtl val="0"/>
                </a:rPr>
                <a:t>Reports, dashboards, visualizations</a:t>
              </a:r>
            </a:p>
          </p:txBody>
        </p:sp>
        <p:pic>
          <p:nvPicPr>
            <p:cNvPr id="95" name="Picture 94">
              <a:extLst>
                <a:ext uri="{FF2B5EF4-FFF2-40B4-BE49-F238E27FC236}">
                  <a16:creationId xmlns:a16="http://schemas.microsoft.com/office/drawing/2014/main" id="{29C982FB-2134-4D9C-968E-790B0430B26A}"/>
                </a:ext>
              </a:extLst>
            </p:cNvPr>
            <p:cNvPicPr>
              <a:picLocks noChangeAspect="1"/>
            </p:cNvPicPr>
            <p:nvPr/>
          </p:nvPicPr>
          <p:blipFill>
            <a:blip r:embed="rId12"/>
            <a:stretch>
              <a:fillRect/>
            </a:stretch>
          </p:blipFill>
          <p:spPr>
            <a:xfrm>
              <a:off x="9120067" y="4114554"/>
              <a:ext cx="219475" cy="268247"/>
            </a:xfrm>
            <a:prstGeom prst="rect">
              <a:avLst/>
            </a:prstGeom>
          </p:spPr>
        </p:pic>
      </p:grpSp>
      <p:pic>
        <p:nvPicPr>
          <p:cNvPr id="250" name="Picture 249">
            <a:extLst>
              <a:ext uri="{FF2B5EF4-FFF2-40B4-BE49-F238E27FC236}">
                <a16:creationId xmlns:a16="http://schemas.microsoft.com/office/drawing/2014/main" id="{695C671B-037C-4B1D-8A9E-84BC185D9914}"/>
              </a:ext>
            </a:extLst>
          </p:cNvPr>
          <p:cNvPicPr>
            <a:picLocks noChangeAspect="1"/>
          </p:cNvPicPr>
          <p:nvPr/>
        </p:nvPicPr>
        <p:blipFill>
          <a:blip r:embed="rId13"/>
          <a:stretch>
            <a:fillRect/>
          </a:stretch>
        </p:blipFill>
        <p:spPr>
          <a:xfrm>
            <a:off x="9733178" y="4562737"/>
            <a:ext cx="808653" cy="181946"/>
          </a:xfrm>
          <a:custGeom>
            <a:avLst/>
            <a:gdLst>
              <a:gd name="connsiteX0" fmla="*/ 1230 w 808653"/>
              <a:gd name="connsiteY0" fmla="*/ 686 h 181946"/>
              <a:gd name="connsiteX1" fmla="*/ 809884 w 808653"/>
              <a:gd name="connsiteY1" fmla="*/ 686 h 181946"/>
              <a:gd name="connsiteX2" fmla="*/ 809884 w 808653"/>
              <a:gd name="connsiteY2" fmla="*/ 182632 h 181946"/>
              <a:gd name="connsiteX3" fmla="*/ 1230 w 808653"/>
              <a:gd name="connsiteY3" fmla="*/ 182632 h 181946"/>
            </a:gdLst>
            <a:ahLst/>
            <a:cxnLst>
              <a:cxn ang="0">
                <a:pos x="connsiteX0" y="connsiteY0"/>
              </a:cxn>
              <a:cxn ang="0">
                <a:pos x="connsiteX1" y="connsiteY1"/>
              </a:cxn>
              <a:cxn ang="0">
                <a:pos x="connsiteX2" y="connsiteY2"/>
              </a:cxn>
              <a:cxn ang="0">
                <a:pos x="connsiteX3" y="connsiteY3"/>
              </a:cxn>
            </a:cxnLst>
            <a:rect l="l" t="t" r="r" b="b"/>
            <a:pathLst>
              <a:path w="808653" h="181946">
                <a:moveTo>
                  <a:pt x="1230" y="686"/>
                </a:moveTo>
                <a:lnTo>
                  <a:pt x="809884" y="686"/>
                </a:lnTo>
                <a:lnTo>
                  <a:pt x="809884" y="182632"/>
                </a:lnTo>
                <a:lnTo>
                  <a:pt x="1230" y="182632"/>
                </a:lnTo>
                <a:close/>
              </a:path>
            </a:pathLst>
          </a:custGeom>
        </p:spPr>
      </p:pic>
      <p:grpSp>
        <p:nvGrpSpPr>
          <p:cNvPr id="251" name="Group 250">
            <a:extLst>
              <a:ext uri="{FF2B5EF4-FFF2-40B4-BE49-F238E27FC236}">
                <a16:creationId xmlns:a16="http://schemas.microsoft.com/office/drawing/2014/main" id="{F536AE24-21BB-4586-B7CA-5236EEB151A5}"/>
              </a:ext>
            </a:extLst>
          </p:cNvPr>
          <p:cNvGrpSpPr/>
          <p:nvPr/>
        </p:nvGrpSpPr>
        <p:grpSpPr>
          <a:xfrm>
            <a:off x="1663955" y="3583552"/>
            <a:ext cx="957313" cy="381560"/>
            <a:chOff x="1619622" y="3487644"/>
            <a:chExt cx="957313" cy="381560"/>
          </a:xfrm>
        </p:grpSpPr>
        <p:sp>
          <p:nvSpPr>
            <p:cNvPr id="252" name="TextBox 251">
              <a:extLst>
                <a:ext uri="{FF2B5EF4-FFF2-40B4-BE49-F238E27FC236}">
                  <a16:creationId xmlns:a16="http://schemas.microsoft.com/office/drawing/2014/main" id="{0A785490-8BF2-47F1-BFCE-03AC39A50C86}"/>
                </a:ext>
              </a:extLst>
            </p:cNvPr>
            <p:cNvSpPr txBox="1"/>
            <p:nvPr/>
          </p:nvSpPr>
          <p:spPr>
            <a:xfrm>
              <a:off x="1619622" y="3487644"/>
              <a:ext cx="957313" cy="2303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97" b="1" i="0" u="none" strike="noStrike" kern="1200" cap="none" spc="0" normalizeH="0" baseline="0" noProof="0" dirty="0">
                  <a:ln>
                    <a:noFill/>
                  </a:ln>
                  <a:solidFill>
                    <a:srgbClr val="0D4E96"/>
                  </a:solidFill>
                  <a:effectLst/>
                  <a:uLnTx/>
                  <a:uFillTx/>
                  <a:latin typeface="Open Sans"/>
                  <a:ea typeface="Open Sans"/>
                  <a:cs typeface="Open Sans"/>
                  <a:sym typeface="Open Sans"/>
                  <a:rtl val="0"/>
                </a:rPr>
                <a:t>APPLICATION</a:t>
              </a:r>
            </a:p>
          </p:txBody>
        </p:sp>
        <p:sp>
          <p:nvSpPr>
            <p:cNvPr id="253" name="TextBox 252">
              <a:extLst>
                <a:ext uri="{FF2B5EF4-FFF2-40B4-BE49-F238E27FC236}">
                  <a16:creationId xmlns:a16="http://schemas.microsoft.com/office/drawing/2014/main" id="{C07B0F4A-6304-432D-AFC3-A746E8A63D53}"/>
                </a:ext>
              </a:extLst>
            </p:cNvPr>
            <p:cNvSpPr txBox="1"/>
            <p:nvPr/>
          </p:nvSpPr>
          <p:spPr>
            <a:xfrm>
              <a:off x="1664744" y="3623386"/>
              <a:ext cx="840830" cy="2458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97" b="1" i="0" u="none" strike="noStrike" kern="1200" cap="none" spc="0" normalizeH="0" baseline="0" noProof="0" dirty="0">
                  <a:ln>
                    <a:noFill/>
                  </a:ln>
                  <a:solidFill>
                    <a:srgbClr val="0D4E96"/>
                  </a:solidFill>
                  <a:effectLst/>
                  <a:uLnTx/>
                  <a:uFillTx/>
                  <a:latin typeface="Open Sans"/>
                  <a:ea typeface="Open Sans"/>
                  <a:cs typeface="Open Sans"/>
                  <a:sym typeface="Open Sans"/>
                  <a:rtl val="0"/>
                </a:rPr>
                <a:t>ECOSYSTEM</a:t>
              </a:r>
            </a:p>
          </p:txBody>
        </p:sp>
      </p:grpSp>
    </p:spTree>
    <p:extLst>
      <p:ext uri="{BB962C8B-B14F-4D97-AF65-F5344CB8AC3E}">
        <p14:creationId xmlns:p14="http://schemas.microsoft.com/office/powerpoint/2010/main" val="169555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par>
                                <p:cTn id="18" presetID="1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500"/>
                                        <p:tgtEl>
                                          <p:spTgt spid="8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fade">
                                      <p:cBhvr>
                                        <p:cTn id="23"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07EF20-4BAF-473E-8B99-90A3FC17493E}"/>
              </a:ext>
            </a:extLst>
          </p:cNvPr>
          <p:cNvSpPr>
            <a:spLocks noGrp="1"/>
          </p:cNvSpPr>
          <p:nvPr>
            <p:ph type="title"/>
          </p:nvPr>
        </p:nvSpPr>
        <p:spPr/>
        <p:txBody>
          <a:bodyPr/>
          <a:lstStyle/>
          <a:p>
            <a:r>
              <a:rPr lang="en-US" dirty="0"/>
              <a:t>Customer case studies</a:t>
            </a:r>
          </a:p>
        </p:txBody>
      </p:sp>
      <p:sp>
        <p:nvSpPr>
          <p:cNvPr id="8" name="Text Placeholder 7">
            <a:extLst>
              <a:ext uri="{FF2B5EF4-FFF2-40B4-BE49-F238E27FC236}">
                <a16:creationId xmlns:a16="http://schemas.microsoft.com/office/drawing/2014/main" id="{61C97A15-38EA-40B6-9411-1169150AD078}"/>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CCAE3DB8-26FA-4FC9-93CC-2ED31DB4C6F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7CC9FD-F0BE-4343-88E6-11D806760E48}" type="slidenum">
              <a:rPr kumimoji="0" lang="en-US" sz="1200" b="0" i="0" u="none" strike="noStrike" kern="1200" cap="none" spc="0" normalizeH="0" baseline="0" noProof="0" smtClean="0">
                <a:ln>
                  <a:noFill/>
                </a:ln>
                <a:solidFill>
                  <a:srgbClr val="FFFFFF"/>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2268324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ABAC44-BA13-45B8-930A-64E28AE7A15A}"/>
              </a:ext>
            </a:extLst>
          </p:cNvPr>
          <p:cNvSpPr>
            <a:spLocks noGrp="1"/>
          </p:cNvSpPr>
          <p:nvPr>
            <p:ph type="title"/>
          </p:nvPr>
        </p:nvSpPr>
        <p:spPr/>
        <p:txBody>
          <a:bodyPr/>
          <a:lstStyle/>
          <a:p>
            <a:pPr algn="ctr"/>
            <a:r>
              <a:rPr lang="en-US" dirty="0"/>
              <a:t>Customer success</a:t>
            </a:r>
            <a:endParaRPr lang="en-US" sz="2000" dirty="0">
              <a:solidFill>
                <a:schemeClr val="accent5"/>
              </a:solidFill>
            </a:endParaRPr>
          </a:p>
        </p:txBody>
      </p:sp>
      <p:sp>
        <p:nvSpPr>
          <p:cNvPr id="17" name="Title 5">
            <a:extLst>
              <a:ext uri="{FF2B5EF4-FFF2-40B4-BE49-F238E27FC236}">
                <a16:creationId xmlns:a16="http://schemas.microsoft.com/office/drawing/2014/main" id="{24D55D7F-FE5E-429A-BA73-3EF5D22818EC}"/>
              </a:ext>
            </a:extLst>
          </p:cNvPr>
          <p:cNvSpPr txBox="1">
            <a:spLocks/>
          </p:cNvSpPr>
          <p:nvPr/>
        </p:nvSpPr>
        <p:spPr>
          <a:xfrm>
            <a:off x="6526394" y="2547083"/>
            <a:ext cx="1866136" cy="569013"/>
          </a:xfrm>
          <a:prstGeom prst="rect">
            <a:avLst/>
          </a:prstGeom>
        </p:spPr>
        <p:txBody>
          <a:bodyPr vert="horz" lIns="0" tIns="0" rIns="0" bIns="0" rtlCol="0" anchor="b">
            <a:noAutofit/>
          </a:bodyPr>
          <a:lstStyle>
            <a:defPPr>
              <a:defRPr lang="en-US"/>
            </a:defPPr>
            <a:lvl1pPr marR="0" lvl="0" indent="0" fontAlgn="auto">
              <a:lnSpc>
                <a:spcPct val="90000"/>
              </a:lnSpc>
              <a:spcBef>
                <a:spcPct val="0"/>
              </a:spcBef>
              <a:spcAft>
                <a:spcPts val="0"/>
              </a:spcAft>
              <a:buClrTx/>
              <a:buSzTx/>
              <a:buFontTx/>
              <a:buNone/>
              <a:tabLst/>
              <a:defRPr kumimoji="0" sz="1200" b="1" i="0" u="none" strike="noStrike" cap="none" spc="0" normalizeH="0" baseline="0">
                <a:ln>
                  <a:noFill/>
                </a:ln>
                <a:solidFill>
                  <a:srgbClr val="004C97"/>
                </a:solidFill>
                <a:effectLst/>
                <a:uLnTx/>
                <a:uFillTx/>
                <a:latin typeface="Open Sans"/>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4C97"/>
                </a:solidFill>
                <a:effectLst/>
                <a:uLnTx/>
                <a:uFillTx/>
                <a:latin typeface="Open Sans"/>
                <a:ea typeface="+mj-ea"/>
                <a:cs typeface="+mj-cs"/>
              </a:rPr>
              <a:t>BUSINESS DRIVER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rPr>
              <a:t>Meet more stringent regulatory and compliance requirements.</a:t>
            </a:r>
          </a:p>
        </p:txBody>
      </p:sp>
      <p:sp>
        <p:nvSpPr>
          <p:cNvPr id="18" name="Title 5">
            <a:extLst>
              <a:ext uri="{FF2B5EF4-FFF2-40B4-BE49-F238E27FC236}">
                <a16:creationId xmlns:a16="http://schemas.microsoft.com/office/drawing/2014/main" id="{7B427392-8096-49B4-AF65-A68AC4BC36CA}"/>
              </a:ext>
            </a:extLst>
          </p:cNvPr>
          <p:cNvSpPr txBox="1">
            <a:spLocks/>
          </p:cNvSpPr>
          <p:nvPr/>
        </p:nvSpPr>
        <p:spPr>
          <a:xfrm>
            <a:off x="6536634" y="3930963"/>
            <a:ext cx="1755664" cy="202011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4C97"/>
                </a:solidFill>
                <a:effectLst/>
                <a:uLnTx/>
                <a:uFillTx/>
                <a:latin typeface="Open Sans"/>
                <a:ea typeface="+mj-ea"/>
                <a:cs typeface="+mj-cs"/>
              </a:rPr>
              <a:t>RESULTS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rPr>
              <a:t>Greatly improved compliance data quality.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rPr>
              <a:t>70k scenarios tested in 15 mins.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rPr>
              <a:t>Increased coverage of compliance scenarios by 2.5x with automation and caught 16x more anomalies.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endParaRPr>
          </a:p>
        </p:txBody>
      </p:sp>
      <p:sp>
        <p:nvSpPr>
          <p:cNvPr id="19" name="Title 5">
            <a:extLst>
              <a:ext uri="{FF2B5EF4-FFF2-40B4-BE49-F238E27FC236}">
                <a16:creationId xmlns:a16="http://schemas.microsoft.com/office/drawing/2014/main" id="{53E58EBD-CB19-4357-BBF8-807018AE41EB}"/>
              </a:ext>
            </a:extLst>
          </p:cNvPr>
          <p:cNvSpPr txBox="1">
            <a:spLocks/>
          </p:cNvSpPr>
          <p:nvPr/>
        </p:nvSpPr>
        <p:spPr>
          <a:xfrm>
            <a:off x="9027861" y="2463954"/>
            <a:ext cx="1813155" cy="66776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4C97"/>
                </a:solidFill>
                <a:effectLst/>
                <a:uLnTx/>
                <a:uFillTx/>
                <a:latin typeface="Open Sans"/>
                <a:ea typeface="+mj-ea"/>
                <a:cs typeface="+mj-cs"/>
              </a:rPr>
              <a:t>BUSINESS DRIVER </a:t>
            </a:r>
            <a:endParaRPr kumimoji="0" lang="en-US" sz="1200" b="1" i="0" u="none" strike="noStrike" kern="1200" cap="none" spc="0" normalizeH="0" baseline="0" noProof="0" dirty="0">
              <a:ln>
                <a:noFill/>
              </a:ln>
              <a:solidFill>
                <a:srgbClr val="FFFFFF">
                  <a:lumMod val="50000"/>
                </a:srgbClr>
              </a:solidFill>
              <a:effectLst/>
              <a:uLnTx/>
              <a:uFillTx/>
              <a:latin typeface="Open San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rPr>
              <a:t>Maintain data integrity during the migration to Snowflake.</a:t>
            </a:r>
            <a:endParaRPr kumimoji="0" lang="en-US" sz="1200" b="0" i="0" u="none" strike="noStrike" kern="1200" cap="none" spc="0" normalizeH="0" baseline="0" noProof="0" dirty="0">
              <a:ln>
                <a:noFill/>
              </a:ln>
              <a:solidFill>
                <a:srgbClr val="004C97"/>
              </a:solidFill>
              <a:effectLst/>
              <a:uLnTx/>
              <a:uFillTx/>
              <a:latin typeface="Open Sans"/>
              <a:ea typeface="+mj-ea"/>
              <a:cs typeface="+mj-cs"/>
            </a:endParaRPr>
          </a:p>
        </p:txBody>
      </p:sp>
      <p:sp>
        <p:nvSpPr>
          <p:cNvPr id="20" name="Title 5">
            <a:extLst>
              <a:ext uri="{FF2B5EF4-FFF2-40B4-BE49-F238E27FC236}">
                <a16:creationId xmlns:a16="http://schemas.microsoft.com/office/drawing/2014/main" id="{A7F3390D-62C8-49E5-B1FA-4C26D8C65CB0}"/>
              </a:ext>
            </a:extLst>
          </p:cNvPr>
          <p:cNvSpPr txBox="1">
            <a:spLocks/>
          </p:cNvSpPr>
          <p:nvPr/>
        </p:nvSpPr>
        <p:spPr>
          <a:xfrm>
            <a:off x="9027861" y="3633188"/>
            <a:ext cx="1755665" cy="118062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4C97"/>
                </a:solidFill>
                <a:effectLst/>
                <a:uLnTx/>
                <a:uFillTx/>
                <a:latin typeface="Open Sans"/>
                <a:ea typeface="+mj-ea"/>
                <a:cs typeface="+mj-cs"/>
              </a:rPr>
              <a:t>RESULTS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rPr>
              <a:t>Migration occurred 50% faster while maintaining data integrity.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rPr>
              <a:t>Ability to test analytical and business processes.</a:t>
            </a:r>
          </a:p>
        </p:txBody>
      </p:sp>
      <p:pic>
        <p:nvPicPr>
          <p:cNvPr id="2" name="Picture 1">
            <a:extLst>
              <a:ext uri="{FF2B5EF4-FFF2-40B4-BE49-F238E27FC236}">
                <a16:creationId xmlns:a16="http://schemas.microsoft.com/office/drawing/2014/main" id="{FA54EF38-AA95-43C8-826A-C36008062BBF}"/>
              </a:ext>
            </a:extLst>
          </p:cNvPr>
          <p:cNvPicPr>
            <a:picLocks noChangeAspect="1"/>
          </p:cNvPicPr>
          <p:nvPr/>
        </p:nvPicPr>
        <p:blipFill>
          <a:blip r:embed="rId3"/>
          <a:stretch>
            <a:fillRect/>
          </a:stretch>
        </p:blipFill>
        <p:spPr>
          <a:xfrm>
            <a:off x="1211760" y="1714500"/>
            <a:ext cx="1515630" cy="501324"/>
          </a:xfrm>
          <a:prstGeom prst="rect">
            <a:avLst/>
          </a:prstGeom>
        </p:spPr>
      </p:pic>
      <p:pic>
        <p:nvPicPr>
          <p:cNvPr id="21" name="Picture 20">
            <a:extLst>
              <a:ext uri="{FF2B5EF4-FFF2-40B4-BE49-F238E27FC236}">
                <a16:creationId xmlns:a16="http://schemas.microsoft.com/office/drawing/2014/main" id="{3FC3D3E7-7908-49C4-B84F-D76781E71D9F}"/>
              </a:ext>
            </a:extLst>
          </p:cNvPr>
          <p:cNvPicPr>
            <a:picLocks noChangeAspect="1"/>
          </p:cNvPicPr>
          <p:nvPr/>
        </p:nvPicPr>
        <p:blipFill>
          <a:blip r:embed="rId4"/>
          <a:stretch>
            <a:fillRect/>
          </a:stretch>
        </p:blipFill>
        <p:spPr>
          <a:xfrm>
            <a:off x="3989348" y="1792937"/>
            <a:ext cx="1326358" cy="487526"/>
          </a:xfrm>
          <a:prstGeom prst="rect">
            <a:avLst/>
          </a:prstGeom>
        </p:spPr>
      </p:pic>
      <p:sp>
        <p:nvSpPr>
          <p:cNvPr id="26" name="Title 5">
            <a:extLst>
              <a:ext uri="{FF2B5EF4-FFF2-40B4-BE49-F238E27FC236}">
                <a16:creationId xmlns:a16="http://schemas.microsoft.com/office/drawing/2014/main" id="{F389C8FE-F18C-4C64-9876-5B6D8C5617DE}"/>
              </a:ext>
            </a:extLst>
          </p:cNvPr>
          <p:cNvSpPr txBox="1">
            <a:spLocks/>
          </p:cNvSpPr>
          <p:nvPr/>
        </p:nvSpPr>
        <p:spPr>
          <a:xfrm>
            <a:off x="3816901" y="2782337"/>
            <a:ext cx="2074162" cy="54139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4C97"/>
                </a:solidFill>
                <a:effectLst/>
                <a:uLnTx/>
                <a:uFillTx/>
                <a:latin typeface="Open Sans"/>
                <a:ea typeface="+mj-ea"/>
                <a:cs typeface="+mj-cs"/>
              </a:rPr>
              <a:t>BUSINESS DRIVER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rPr>
              <a:t>Deliver decision-grade data for investment modeling, client reporting, cash flow analysis and more.</a:t>
            </a:r>
          </a:p>
        </p:txBody>
      </p:sp>
      <p:sp>
        <p:nvSpPr>
          <p:cNvPr id="27" name="Title 5">
            <a:extLst>
              <a:ext uri="{FF2B5EF4-FFF2-40B4-BE49-F238E27FC236}">
                <a16:creationId xmlns:a16="http://schemas.microsoft.com/office/drawing/2014/main" id="{E08E7DED-1FCB-4570-ADC5-37E6BFC97FC3}"/>
              </a:ext>
            </a:extLst>
          </p:cNvPr>
          <p:cNvSpPr txBox="1">
            <a:spLocks/>
          </p:cNvSpPr>
          <p:nvPr/>
        </p:nvSpPr>
        <p:spPr>
          <a:xfrm>
            <a:off x="3826406" y="3633188"/>
            <a:ext cx="1865300" cy="220376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4C97"/>
                </a:solidFill>
                <a:effectLst/>
                <a:uLnTx/>
                <a:uFillTx/>
                <a:latin typeface="Open Sans"/>
                <a:ea typeface="+mj-ea"/>
                <a:cs typeface="+mj-cs"/>
              </a:rPr>
              <a:t>RESULTS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rPr>
              <a:t>Updates released faster and with increased confidence.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rPr>
              <a:t>100+ database tables with up to 40M records automatically compared.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rPr>
              <a:t>6,000 hours of “stare and compare” testing eliminated.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endParaRPr>
          </a:p>
        </p:txBody>
      </p:sp>
      <p:sp>
        <p:nvSpPr>
          <p:cNvPr id="31" name="Title 5">
            <a:extLst>
              <a:ext uri="{FF2B5EF4-FFF2-40B4-BE49-F238E27FC236}">
                <a16:creationId xmlns:a16="http://schemas.microsoft.com/office/drawing/2014/main" id="{A3FF9D2C-9D2C-441E-958E-AB86D7CD3B5A}"/>
              </a:ext>
            </a:extLst>
          </p:cNvPr>
          <p:cNvSpPr txBox="1">
            <a:spLocks/>
          </p:cNvSpPr>
          <p:nvPr/>
        </p:nvSpPr>
        <p:spPr>
          <a:xfrm>
            <a:off x="1212638" y="2771577"/>
            <a:ext cx="1668483" cy="54139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4C97"/>
                </a:solidFill>
                <a:effectLst/>
                <a:uLnTx/>
                <a:uFillTx/>
                <a:latin typeface="Open Sans"/>
                <a:ea typeface="+mj-ea"/>
                <a:cs typeface="+mj-cs"/>
              </a:rPr>
              <a:t>BUSINESS DRIVER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rPr>
              <a:t>Speed up testing and drive innovation without relaxing quality standards.</a:t>
            </a:r>
          </a:p>
        </p:txBody>
      </p:sp>
      <p:sp>
        <p:nvSpPr>
          <p:cNvPr id="32" name="Title 5">
            <a:extLst>
              <a:ext uri="{FF2B5EF4-FFF2-40B4-BE49-F238E27FC236}">
                <a16:creationId xmlns:a16="http://schemas.microsoft.com/office/drawing/2014/main" id="{921527C2-153D-4279-9447-F937A6F716C4}"/>
              </a:ext>
            </a:extLst>
          </p:cNvPr>
          <p:cNvSpPr txBox="1">
            <a:spLocks/>
          </p:cNvSpPr>
          <p:nvPr/>
        </p:nvSpPr>
        <p:spPr>
          <a:xfrm>
            <a:off x="1211760" y="3633822"/>
            <a:ext cx="1680740" cy="202597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4C97"/>
                </a:solidFill>
                <a:effectLst/>
                <a:uLnTx/>
                <a:uFillTx/>
                <a:latin typeface="Open Sans"/>
                <a:ea typeface="+mj-ea"/>
                <a:cs typeface="+mj-cs"/>
              </a:rPr>
              <a:t>RESULTS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rPr>
              <a:t>Reduced testing cycles from bi-annually or quarterly to bi-weekly.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rPr>
              <a:t>Increased risk coverage 6X to 90%.</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rPr>
              <a:t>Tests executed in hours versus weeks.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50000"/>
                </a:srgbClr>
              </a:solidFill>
              <a:effectLst/>
              <a:uLnTx/>
              <a:uFillTx/>
              <a:latin typeface="Open Sans"/>
              <a:ea typeface="+mj-ea"/>
              <a:cs typeface="+mj-cs"/>
            </a:endParaRPr>
          </a:p>
        </p:txBody>
      </p:sp>
      <p:sp>
        <p:nvSpPr>
          <p:cNvPr id="25" name="TextBox 24">
            <a:extLst>
              <a:ext uri="{FF2B5EF4-FFF2-40B4-BE49-F238E27FC236}">
                <a16:creationId xmlns:a16="http://schemas.microsoft.com/office/drawing/2014/main" id="{168112E8-67D7-4715-89E1-965C9F8D638D}"/>
              </a:ext>
            </a:extLst>
          </p:cNvPr>
          <p:cNvSpPr txBox="1"/>
          <p:nvPr/>
        </p:nvSpPr>
        <p:spPr>
          <a:xfrm>
            <a:off x="7024827" y="1845956"/>
            <a:ext cx="1494465" cy="2862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4C97"/>
                </a:solidFill>
                <a:effectLst/>
                <a:uLnTx/>
                <a:uFillTx/>
                <a:latin typeface="Open Sans"/>
                <a:ea typeface="+mn-ea"/>
                <a:cs typeface="+mn-cs"/>
              </a:rPr>
              <a:t>GLOBAL BANK</a:t>
            </a:r>
          </a:p>
        </p:txBody>
      </p:sp>
      <p:pic>
        <p:nvPicPr>
          <p:cNvPr id="7" name="Graphic 6" descr="Earth globe: Americas with solid fill">
            <a:extLst>
              <a:ext uri="{FF2B5EF4-FFF2-40B4-BE49-F238E27FC236}">
                <a16:creationId xmlns:a16="http://schemas.microsoft.com/office/drawing/2014/main" id="{D2CAF38A-E014-4577-BE01-CA9435010D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54921" y="1679910"/>
            <a:ext cx="618324" cy="618324"/>
          </a:xfrm>
          <a:prstGeom prst="rect">
            <a:avLst/>
          </a:prstGeom>
        </p:spPr>
      </p:pic>
      <p:pic>
        <p:nvPicPr>
          <p:cNvPr id="9" name="Graphic 8" descr="Shopping bag with solid fill">
            <a:extLst>
              <a:ext uri="{FF2B5EF4-FFF2-40B4-BE49-F238E27FC236}">
                <a16:creationId xmlns:a16="http://schemas.microsoft.com/office/drawing/2014/main" id="{031CA220-2B65-49D1-B3E3-26AF6B87A7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88421" y="1668516"/>
            <a:ext cx="600553" cy="600553"/>
          </a:xfrm>
          <a:prstGeom prst="rect">
            <a:avLst/>
          </a:prstGeom>
        </p:spPr>
      </p:pic>
      <p:sp>
        <p:nvSpPr>
          <p:cNvPr id="34" name="TextBox 33">
            <a:extLst>
              <a:ext uri="{FF2B5EF4-FFF2-40B4-BE49-F238E27FC236}">
                <a16:creationId xmlns:a16="http://schemas.microsoft.com/office/drawing/2014/main" id="{D1335818-9018-456F-A7B9-9E24A7CD3A91}"/>
              </a:ext>
            </a:extLst>
          </p:cNvPr>
          <p:cNvSpPr txBox="1"/>
          <p:nvPr/>
        </p:nvSpPr>
        <p:spPr>
          <a:xfrm>
            <a:off x="9415073" y="1863401"/>
            <a:ext cx="1494465" cy="2862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4C97"/>
                </a:solidFill>
                <a:effectLst/>
                <a:uLnTx/>
                <a:uFillTx/>
                <a:latin typeface="Open Sans"/>
                <a:ea typeface="+mn-ea"/>
                <a:cs typeface="+mn-cs"/>
              </a:rPr>
              <a:t>RETAIL GIANT</a:t>
            </a:r>
          </a:p>
        </p:txBody>
      </p:sp>
    </p:spTree>
    <p:extLst>
      <p:ext uri="{BB962C8B-B14F-4D97-AF65-F5344CB8AC3E}">
        <p14:creationId xmlns:p14="http://schemas.microsoft.com/office/powerpoint/2010/main" val="2553263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926B-E774-45A8-AF37-78F7E03AAF0B}"/>
              </a:ext>
            </a:extLst>
          </p:cNvPr>
          <p:cNvSpPr>
            <a:spLocks noGrp="1"/>
          </p:cNvSpPr>
          <p:nvPr>
            <p:ph type="title"/>
          </p:nvPr>
        </p:nvSpPr>
        <p:spPr>
          <a:xfrm>
            <a:off x="838200" y="626098"/>
            <a:ext cx="10515600" cy="395288"/>
          </a:xfrm>
        </p:spPr>
        <p:txBody>
          <a:bodyPr>
            <a:normAutofit fontScale="90000"/>
          </a:bodyPr>
          <a:lstStyle/>
          <a:p>
            <a:r>
              <a:rPr lang="en-US" b="0" dirty="0"/>
              <a:t>Client Success Stories</a:t>
            </a:r>
          </a:p>
        </p:txBody>
      </p:sp>
      <p:sp>
        <p:nvSpPr>
          <p:cNvPr id="3" name="Content Placeholder 2">
            <a:extLst>
              <a:ext uri="{FF2B5EF4-FFF2-40B4-BE49-F238E27FC236}">
                <a16:creationId xmlns:a16="http://schemas.microsoft.com/office/drawing/2014/main" id="{5A264865-6374-467A-B2DB-D5C5D4115BBD}"/>
              </a:ext>
            </a:extLst>
          </p:cNvPr>
          <p:cNvSpPr>
            <a:spLocks noGrp="1"/>
          </p:cNvSpPr>
          <p:nvPr>
            <p:ph idx="1"/>
          </p:nvPr>
        </p:nvSpPr>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A3A10D27-5284-4FCB-97CE-EACBF2EB3518}"/>
              </a:ext>
            </a:extLst>
          </p:cNvPr>
          <p:cNvSpPr>
            <a:spLocks noGrp="1"/>
          </p:cNvSpPr>
          <p:nvPr>
            <p:ph type="sldNum" sz="quarter" idx="12"/>
          </p:nvPr>
        </p:nvSpPr>
        <p:spPr/>
        <p:txBody>
          <a:bodyPr/>
          <a:lstStyle/>
          <a:p>
            <a:pPr defTabSz="914126"/>
            <a:fld id="{507CC9FD-F0BE-4343-88E6-11D806760E48}" type="slidenum">
              <a:rPr lang="en-US" smtClean="0">
                <a:solidFill>
                  <a:srgbClr val="FFFFFF"/>
                </a:solidFill>
              </a:rPr>
              <a:pPr defTabSz="914126"/>
              <a:t>22</a:t>
            </a:fld>
            <a:endParaRPr lang="en-US">
              <a:solidFill>
                <a:srgbClr val="FFFFFF"/>
              </a:solidFill>
            </a:endParaRPr>
          </a:p>
        </p:txBody>
      </p:sp>
      <p:pic>
        <p:nvPicPr>
          <p:cNvPr id="6" name="Picture 5">
            <a:extLst>
              <a:ext uri="{FF2B5EF4-FFF2-40B4-BE49-F238E27FC236}">
                <a16:creationId xmlns:a16="http://schemas.microsoft.com/office/drawing/2014/main" id="{DE355A18-3E00-4034-8B4E-DEAEA6F7149E}"/>
              </a:ext>
            </a:extLst>
          </p:cNvPr>
          <p:cNvPicPr>
            <a:picLocks noChangeAspect="1"/>
          </p:cNvPicPr>
          <p:nvPr/>
        </p:nvPicPr>
        <p:blipFill>
          <a:blip r:embed="rId2"/>
          <a:stretch>
            <a:fillRect/>
          </a:stretch>
        </p:blipFill>
        <p:spPr>
          <a:xfrm>
            <a:off x="388059" y="1167752"/>
            <a:ext cx="11151476" cy="4522495"/>
          </a:xfrm>
          <a:prstGeom prst="rect">
            <a:avLst/>
          </a:prstGeom>
        </p:spPr>
      </p:pic>
    </p:spTree>
    <p:extLst>
      <p:ext uri="{BB962C8B-B14F-4D97-AF65-F5344CB8AC3E}">
        <p14:creationId xmlns:p14="http://schemas.microsoft.com/office/powerpoint/2010/main" val="445876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926B-E774-45A8-AF37-78F7E03AAF0B}"/>
              </a:ext>
            </a:extLst>
          </p:cNvPr>
          <p:cNvSpPr>
            <a:spLocks noGrp="1"/>
          </p:cNvSpPr>
          <p:nvPr>
            <p:ph type="title"/>
          </p:nvPr>
        </p:nvSpPr>
        <p:spPr>
          <a:xfrm>
            <a:off x="838200" y="466310"/>
            <a:ext cx="10515600" cy="395288"/>
          </a:xfrm>
        </p:spPr>
        <p:txBody>
          <a:bodyPr>
            <a:normAutofit fontScale="90000"/>
          </a:bodyPr>
          <a:lstStyle/>
          <a:p>
            <a:r>
              <a:rPr lang="en-US" b="0" dirty="0"/>
              <a:t>Client Success Stories</a:t>
            </a:r>
          </a:p>
        </p:txBody>
      </p:sp>
      <p:sp>
        <p:nvSpPr>
          <p:cNvPr id="3" name="Content Placeholder 2">
            <a:extLst>
              <a:ext uri="{FF2B5EF4-FFF2-40B4-BE49-F238E27FC236}">
                <a16:creationId xmlns:a16="http://schemas.microsoft.com/office/drawing/2014/main" id="{5A264865-6374-467A-B2DB-D5C5D4115BBD}"/>
              </a:ext>
            </a:extLst>
          </p:cNvPr>
          <p:cNvSpPr>
            <a:spLocks noGrp="1"/>
          </p:cNvSpPr>
          <p:nvPr>
            <p:ph idx="1"/>
          </p:nvPr>
        </p:nvSpPr>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A3A10D27-5284-4FCB-97CE-EACBF2EB3518}"/>
              </a:ext>
            </a:extLst>
          </p:cNvPr>
          <p:cNvSpPr>
            <a:spLocks noGrp="1"/>
          </p:cNvSpPr>
          <p:nvPr>
            <p:ph type="sldNum" sz="quarter" idx="12"/>
          </p:nvPr>
        </p:nvSpPr>
        <p:spPr/>
        <p:txBody>
          <a:bodyPr/>
          <a:lstStyle/>
          <a:p>
            <a:pPr defTabSz="914126"/>
            <a:fld id="{507CC9FD-F0BE-4343-88E6-11D806760E48}" type="slidenum">
              <a:rPr lang="en-US" smtClean="0">
                <a:solidFill>
                  <a:srgbClr val="FFFFFF"/>
                </a:solidFill>
              </a:rPr>
              <a:pPr defTabSz="914126"/>
              <a:t>23</a:t>
            </a:fld>
            <a:endParaRPr lang="en-US">
              <a:solidFill>
                <a:srgbClr val="FFFFFF"/>
              </a:solidFill>
            </a:endParaRPr>
          </a:p>
        </p:txBody>
      </p:sp>
      <p:pic>
        <p:nvPicPr>
          <p:cNvPr id="7" name="Picture 6">
            <a:extLst>
              <a:ext uri="{FF2B5EF4-FFF2-40B4-BE49-F238E27FC236}">
                <a16:creationId xmlns:a16="http://schemas.microsoft.com/office/drawing/2014/main" id="{E37D6515-CEF9-46E5-BC65-FC80531D9079}"/>
              </a:ext>
            </a:extLst>
          </p:cNvPr>
          <p:cNvPicPr>
            <a:picLocks noChangeAspect="1"/>
          </p:cNvPicPr>
          <p:nvPr/>
        </p:nvPicPr>
        <p:blipFill>
          <a:blip r:embed="rId2"/>
          <a:stretch>
            <a:fillRect/>
          </a:stretch>
        </p:blipFill>
        <p:spPr>
          <a:xfrm>
            <a:off x="463277" y="1007964"/>
            <a:ext cx="11530014" cy="4842071"/>
          </a:xfrm>
          <a:prstGeom prst="rect">
            <a:avLst/>
          </a:prstGeom>
        </p:spPr>
      </p:pic>
    </p:spTree>
    <p:extLst>
      <p:ext uri="{BB962C8B-B14F-4D97-AF65-F5344CB8AC3E}">
        <p14:creationId xmlns:p14="http://schemas.microsoft.com/office/powerpoint/2010/main" val="3115902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B6C62D3-B604-498F-869E-8E884331C256}"/>
              </a:ext>
            </a:extLst>
          </p:cNvPr>
          <p:cNvSpPr txBox="1">
            <a:spLocks/>
          </p:cNvSpPr>
          <p:nvPr/>
        </p:nvSpPr>
        <p:spPr>
          <a:xfrm>
            <a:off x="2668020" y="701538"/>
            <a:ext cx="7258033" cy="9272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Worldpay delivers decision-grade data from 40 billion annual payment transactions across 146 countries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0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4DB669B8-700C-4BA8-9B4B-2641731AC3A0}"/>
              </a:ext>
            </a:extLst>
          </p:cNvPr>
          <p:cNvSpPr/>
          <p:nvPr/>
        </p:nvSpPr>
        <p:spPr>
          <a:xfrm>
            <a:off x="505326" y="1724749"/>
            <a:ext cx="5590674" cy="4229100"/>
          </a:xfrm>
          <a:prstGeom prst="rect">
            <a:avLst/>
          </a:prstGeom>
          <a:solidFill>
            <a:schemeClr val="accent2">
              <a:lumMod val="50000"/>
              <a:alpha val="5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9" name="TextBox 8">
            <a:extLst>
              <a:ext uri="{FF2B5EF4-FFF2-40B4-BE49-F238E27FC236}">
                <a16:creationId xmlns:a16="http://schemas.microsoft.com/office/drawing/2014/main" id="{FD335C27-F3DA-4E28-9CCA-D221C0C0F8DE}"/>
              </a:ext>
            </a:extLst>
          </p:cNvPr>
          <p:cNvSpPr txBox="1"/>
          <p:nvPr/>
        </p:nvSpPr>
        <p:spPr>
          <a:xfrm>
            <a:off x="695324" y="2142186"/>
            <a:ext cx="4543927" cy="25391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C9E6"/>
                </a:solidFill>
                <a:effectLst/>
                <a:uLnTx/>
                <a:uFillTx/>
                <a:latin typeface="Open Sans" panose="020B0606030504020204" pitchFamily="34" charset="0"/>
                <a:ea typeface="Open Sans" panose="020B0606030504020204" pitchFamily="34" charset="0"/>
                <a:cs typeface="Open Sans" panose="020B0606030504020204" pitchFamily="34" charset="0"/>
              </a:rPr>
              <a:t>CHALLENGES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Deliver decision-grade data to business teams from massive volumes of transactional payment data.</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Handle complex IT landscape that ranged from cloud-based apps to legacy mainframe systems.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Test data from 146 countries, 126 currencies, and 300 payment types.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Achieve goals with no existing tools, people or processes for testing data at scale.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19839FA5-20B3-4085-ADDB-26D3DCCBE786}"/>
              </a:ext>
            </a:extLst>
          </p:cNvPr>
          <p:cNvSpPr txBox="1"/>
          <p:nvPr/>
        </p:nvSpPr>
        <p:spPr>
          <a:xfrm>
            <a:off x="743970" y="4421672"/>
            <a:ext cx="4543928"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C9E6"/>
                </a:solidFill>
                <a:effectLst/>
                <a:uLnTx/>
                <a:uFillTx/>
                <a:latin typeface="Open Sans" panose="020B0606030504020204" pitchFamily="34" charset="0"/>
                <a:ea typeface="Open Sans" panose="020B0606030504020204" pitchFamily="34" charset="0"/>
                <a:cs typeface="Open Sans" panose="020B0606030504020204" pitchFamily="34" charset="0"/>
              </a:rPr>
              <a:t>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End-to-end automated testing across source systems, data warehouse, and reporting platforms.</a:t>
            </a:r>
          </a:p>
        </p:txBody>
      </p:sp>
      <p:sp>
        <p:nvSpPr>
          <p:cNvPr id="13" name="Rectangle 12">
            <a:extLst>
              <a:ext uri="{FF2B5EF4-FFF2-40B4-BE49-F238E27FC236}">
                <a16:creationId xmlns:a16="http://schemas.microsoft.com/office/drawing/2014/main" id="{7732D0BD-FB23-4D4F-8791-AF3E68C71E22}"/>
              </a:ext>
            </a:extLst>
          </p:cNvPr>
          <p:cNvSpPr/>
          <p:nvPr/>
        </p:nvSpPr>
        <p:spPr>
          <a:xfrm>
            <a:off x="6096000" y="1728318"/>
            <a:ext cx="5590674" cy="4229100"/>
          </a:xfrm>
          <a:prstGeom prst="rect">
            <a:avLst/>
          </a:prstGeom>
          <a:solidFill>
            <a:schemeClr val="accent2">
              <a:lumMod val="75000"/>
              <a:alpha val="6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1" name="TextBox 10">
            <a:extLst>
              <a:ext uri="{FF2B5EF4-FFF2-40B4-BE49-F238E27FC236}">
                <a16:creationId xmlns:a16="http://schemas.microsoft.com/office/drawing/2014/main" id="{9838FDC2-3AC8-4D63-8AF4-C3BAB9C17893}"/>
              </a:ext>
            </a:extLst>
          </p:cNvPr>
          <p:cNvSpPr txBox="1"/>
          <p:nvPr/>
        </p:nvSpPr>
        <p:spPr>
          <a:xfrm>
            <a:off x="7058025" y="2082071"/>
            <a:ext cx="3457576" cy="23852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C9E6"/>
                </a:solidFill>
                <a:effectLst/>
                <a:uLnTx/>
                <a:uFillTx/>
                <a:latin typeface="Open Sans" panose="020B0606030504020204" pitchFamily="34" charset="0"/>
                <a:ea typeface="Open Sans" panose="020B0606030504020204" pitchFamily="34" charset="0"/>
                <a:cs typeface="Open Sans" panose="020B0606030504020204" pitchFamily="34" charset="0"/>
              </a:rPr>
              <a:t>RESULTS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200 million values compared in just 20 minutes.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90% reduction in cost.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90% reduction in testing timeline.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Thousands of hours of manual effort saved per month.</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Improved user adoption and productivity as a result of improved data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8539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B669B8-700C-4BA8-9B4B-2641731AC3A0}"/>
              </a:ext>
            </a:extLst>
          </p:cNvPr>
          <p:cNvSpPr/>
          <p:nvPr/>
        </p:nvSpPr>
        <p:spPr>
          <a:xfrm>
            <a:off x="800100" y="1295400"/>
            <a:ext cx="10553700" cy="3825481"/>
          </a:xfrm>
          <a:prstGeom prst="rect">
            <a:avLst/>
          </a:prstGeom>
          <a:solidFill>
            <a:schemeClr val="accent2">
              <a:lumMod val="50000"/>
              <a:alpha val="5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0" name="TextBox 9">
            <a:extLst>
              <a:ext uri="{FF2B5EF4-FFF2-40B4-BE49-F238E27FC236}">
                <a16:creationId xmlns:a16="http://schemas.microsoft.com/office/drawing/2014/main" id="{19839FA5-20B3-4085-ADDB-26D3DCCBE786}"/>
              </a:ext>
            </a:extLst>
          </p:cNvPr>
          <p:cNvSpPr txBox="1"/>
          <p:nvPr/>
        </p:nvSpPr>
        <p:spPr>
          <a:xfrm>
            <a:off x="2708382" y="2715640"/>
            <a:ext cx="6444898" cy="1161023"/>
          </a:xfrm>
          <a:prstGeom prst="rect">
            <a:avLst/>
          </a:prstGeom>
        </p:spPr>
        <p:txBody>
          <a:bodyPr vert="horz" wrap="square" lIns="0" tIns="0" rIns="0" bIns="0" rtlCol="0" anchor="b">
            <a:noAutofit/>
          </a:bodyPr>
          <a:lstStyle>
            <a:defPPr>
              <a:defRPr lang="en-US"/>
            </a:defPPr>
            <a:lvl1pPr lvl="0">
              <a:lnSpc>
                <a:spcPct val="150000"/>
              </a:lnSpc>
              <a:spcBef>
                <a:spcPct val="0"/>
              </a:spcBef>
              <a:buNone/>
              <a:defRPr sz="16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 few months after our new BI/data warehouse testing approach launched, people finally started trusting the applications.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They’re highly used now, and they have become a vital tool in making critical business decisions.</a:t>
            </a:r>
          </a:p>
        </p:txBody>
      </p:sp>
      <p:sp>
        <p:nvSpPr>
          <p:cNvPr id="8" name="TextBox 7">
            <a:extLst>
              <a:ext uri="{FF2B5EF4-FFF2-40B4-BE49-F238E27FC236}">
                <a16:creationId xmlns:a16="http://schemas.microsoft.com/office/drawing/2014/main" id="{B9717270-88C7-4405-AEBD-892301F34B29}"/>
              </a:ext>
            </a:extLst>
          </p:cNvPr>
          <p:cNvSpPr txBox="1"/>
          <p:nvPr/>
        </p:nvSpPr>
        <p:spPr>
          <a:xfrm>
            <a:off x="4274279" y="4400322"/>
            <a:ext cx="4984470"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Head of Enterprise Quality Assurance Team, Worldpay</a:t>
            </a:r>
          </a:p>
        </p:txBody>
      </p:sp>
      <p:sp>
        <p:nvSpPr>
          <p:cNvPr id="14" name="TextBox 13">
            <a:extLst>
              <a:ext uri="{FF2B5EF4-FFF2-40B4-BE49-F238E27FC236}">
                <a16:creationId xmlns:a16="http://schemas.microsoft.com/office/drawing/2014/main" id="{3CD9E08E-E19D-412B-9BF8-CAECE7EBEC90}"/>
              </a:ext>
            </a:extLst>
          </p:cNvPr>
          <p:cNvSpPr txBox="1"/>
          <p:nvPr/>
        </p:nvSpPr>
        <p:spPr>
          <a:xfrm>
            <a:off x="1724093" y="1726492"/>
            <a:ext cx="104502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t>
            </a:r>
          </a:p>
        </p:txBody>
      </p:sp>
    </p:spTree>
    <p:extLst>
      <p:ext uri="{BB962C8B-B14F-4D97-AF65-F5344CB8AC3E}">
        <p14:creationId xmlns:p14="http://schemas.microsoft.com/office/powerpoint/2010/main" val="929605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530B1C6-F875-41D2-BA33-212ADB76D0A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6113" b="23337"/>
          <a:stretch/>
        </p:blipFill>
        <p:spPr>
          <a:xfrm>
            <a:off x="-9525" y="0"/>
            <a:ext cx="6105525" cy="6461239"/>
          </a:xfrm>
          <a:prstGeom prst="rect">
            <a:avLst/>
          </a:prstGeom>
        </p:spPr>
      </p:pic>
      <p:sp>
        <p:nvSpPr>
          <p:cNvPr id="3" name="Slide Number Placeholder 2">
            <a:extLst>
              <a:ext uri="{FF2B5EF4-FFF2-40B4-BE49-F238E27FC236}">
                <a16:creationId xmlns:a16="http://schemas.microsoft.com/office/drawing/2014/main" id="{F34AD878-76B3-4266-B4C8-D5DFBE55B6E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7CC9FD-F0BE-4343-88E6-11D806760E48}" type="slidenum">
              <a:rPr kumimoji="0" lang="en-US" sz="1200" b="0" i="0" u="none" strike="noStrike" kern="1200" cap="none" spc="0" normalizeH="0" baseline="0" noProof="0" smtClean="0">
                <a:ln>
                  <a:noFill/>
                </a:ln>
                <a:solidFill>
                  <a:srgbClr val="FFFFFF"/>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6" name="Title 1">
            <a:extLst>
              <a:ext uri="{FF2B5EF4-FFF2-40B4-BE49-F238E27FC236}">
                <a16:creationId xmlns:a16="http://schemas.microsoft.com/office/drawing/2014/main" id="{EB3ABA88-A6EB-4AA5-B981-7AB78FBC7901}"/>
              </a:ext>
            </a:extLst>
          </p:cNvPr>
          <p:cNvSpPr txBox="1">
            <a:spLocks/>
          </p:cNvSpPr>
          <p:nvPr/>
        </p:nvSpPr>
        <p:spPr>
          <a:xfrm>
            <a:off x="6629400" y="430358"/>
            <a:ext cx="3550920" cy="1828193"/>
          </a:xfrm>
          <a:prstGeom prst="rect">
            <a:avLst/>
          </a:prstGeom>
        </p:spPr>
        <p:txBody>
          <a:bodyPr vert="horz" lIns="0" tIns="0" rIns="0" bIns="0" rtlCol="0" anchor="b">
            <a:sp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04C97"/>
                </a:solidFill>
                <a:effectLst/>
                <a:uLnTx/>
                <a:uFillTx/>
                <a:latin typeface="Open Sans"/>
                <a:ea typeface="+mj-ea"/>
                <a:cs typeface="+mj-cs"/>
              </a:rPr>
              <a:t>About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E4F51"/>
                </a:solidFill>
                <a:effectLst/>
                <a:uLnTx/>
                <a:uFillTx/>
                <a:latin typeface="Open Sans"/>
                <a:ea typeface="+mj-ea"/>
                <a:cs typeface="+mj-cs"/>
              </a:rPr>
              <a:t>Mercedes-Benz Sales is responsible for selling Daimler’s range of light commercial and passenger cars.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4E4F51"/>
              </a:solidFill>
              <a:effectLst/>
              <a:uLnTx/>
              <a:uFillTx/>
              <a:latin typeface="Open San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E4F51"/>
                </a:solidFill>
                <a:effectLst/>
                <a:uLnTx/>
                <a:uFillTx/>
                <a:latin typeface="Open Sans"/>
                <a:ea typeface="+mj-ea"/>
                <a:cs typeface="+mj-cs"/>
              </a:rPr>
              <a:t>Mercedes-Benz </a:t>
            </a:r>
            <a:r>
              <a:rPr kumimoji="0" lang="en-US" sz="1400" b="0" i="0" u="none" strike="noStrike" kern="1200" cap="none" spc="0" normalizeH="0" baseline="0" noProof="0" err="1">
                <a:ln>
                  <a:noFill/>
                </a:ln>
                <a:solidFill>
                  <a:srgbClr val="4E4F51"/>
                </a:solidFill>
                <a:effectLst/>
                <a:uLnTx/>
                <a:uFillTx/>
                <a:latin typeface="Open Sans"/>
                <a:ea typeface="+mj-ea"/>
                <a:cs typeface="+mj-cs"/>
              </a:rPr>
              <a:t>Otomotiv</a:t>
            </a:r>
            <a:r>
              <a:rPr kumimoji="0" lang="en-US" sz="1400" b="0" i="0" u="none" strike="noStrike" kern="1200" cap="none" spc="0" normalizeH="0" baseline="0" noProof="0">
                <a:ln>
                  <a:noFill/>
                </a:ln>
                <a:solidFill>
                  <a:srgbClr val="4E4F51"/>
                </a:solidFill>
                <a:effectLst/>
                <a:uLnTx/>
                <a:uFillTx/>
                <a:latin typeface="Open Sans"/>
                <a:ea typeface="+mj-ea"/>
                <a:cs typeface="+mj-cs"/>
              </a:rPr>
              <a:t> is their legal entity in Turkey and is also an IT base and solution center delivery for more than 40 countries. </a:t>
            </a:r>
            <a:endParaRPr kumimoji="0" lang="en-US" sz="1200" b="0" i="0" u="none" strike="noStrike" kern="1200" cap="none" spc="0" normalizeH="0" baseline="0" noProof="0">
              <a:ln>
                <a:noFill/>
              </a:ln>
              <a:solidFill>
                <a:srgbClr val="4E4F51"/>
              </a:solidFill>
              <a:effectLst/>
              <a:uLnTx/>
              <a:uFillTx/>
              <a:latin typeface="Open Sans"/>
              <a:ea typeface="+mj-ea"/>
              <a:cs typeface="+mj-cs"/>
            </a:endParaRPr>
          </a:p>
        </p:txBody>
      </p:sp>
      <p:sp>
        <p:nvSpPr>
          <p:cNvPr id="8" name="Title 1">
            <a:extLst>
              <a:ext uri="{FF2B5EF4-FFF2-40B4-BE49-F238E27FC236}">
                <a16:creationId xmlns:a16="http://schemas.microsoft.com/office/drawing/2014/main" id="{0995F119-F1FC-49F9-B33C-2EB1EA102E22}"/>
              </a:ext>
            </a:extLst>
          </p:cNvPr>
          <p:cNvSpPr txBox="1">
            <a:spLocks/>
          </p:cNvSpPr>
          <p:nvPr/>
        </p:nvSpPr>
        <p:spPr>
          <a:xfrm>
            <a:off x="6629400" y="3675017"/>
            <a:ext cx="3446417" cy="169300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04C97"/>
                </a:solidFill>
                <a:effectLst/>
                <a:uLnTx/>
                <a:uFillTx/>
                <a:latin typeface="Open Sans"/>
                <a:ea typeface="+mj-ea"/>
                <a:cs typeface="+mj-cs"/>
              </a:rPr>
              <a:t>Business drivers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E4F51"/>
                </a:solidFill>
                <a:effectLst/>
                <a:uLnTx/>
                <a:uFillTx/>
                <a:latin typeface="Open Sans"/>
                <a:ea typeface="+mj-ea"/>
                <a:cs typeface="+mj-cs"/>
              </a:rPr>
              <a:t>Drive better customer experiences across touchpoints and unlock new revenue potential by creating a centralized place for trusted customer 360 data.</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a:ln>
                <a:noFill/>
              </a:ln>
              <a:solidFill>
                <a:srgbClr val="4E4F51"/>
              </a:solidFill>
              <a:effectLst/>
              <a:uLnTx/>
              <a:uFillTx/>
              <a:latin typeface="Open San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a:ln>
                <a:noFill/>
              </a:ln>
              <a:solidFill>
                <a:srgbClr val="4E4F51"/>
              </a:solidFill>
              <a:effectLst/>
              <a:uLnTx/>
              <a:uFillTx/>
              <a:latin typeface="Open Sans"/>
              <a:ea typeface="+mj-ea"/>
              <a:cs typeface="+mj-cs"/>
            </a:endParaRPr>
          </a:p>
        </p:txBody>
      </p:sp>
      <p:sp>
        <p:nvSpPr>
          <p:cNvPr id="15" name="Rectangle 14">
            <a:extLst>
              <a:ext uri="{FF2B5EF4-FFF2-40B4-BE49-F238E27FC236}">
                <a16:creationId xmlns:a16="http://schemas.microsoft.com/office/drawing/2014/main" id="{DBD7C318-4F19-4643-AD60-7ACB21B1BDA7}"/>
              </a:ext>
            </a:extLst>
          </p:cNvPr>
          <p:cNvSpPr/>
          <p:nvPr/>
        </p:nvSpPr>
        <p:spPr>
          <a:xfrm>
            <a:off x="-19051" y="-37888"/>
            <a:ext cx="6105525" cy="6461239"/>
          </a:xfrm>
          <a:prstGeom prst="rect">
            <a:avLst/>
          </a:prstGeom>
          <a:solidFill>
            <a:srgbClr val="3B3B3D">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4" name="Title 1">
            <a:extLst>
              <a:ext uri="{FF2B5EF4-FFF2-40B4-BE49-F238E27FC236}">
                <a16:creationId xmlns:a16="http://schemas.microsoft.com/office/drawing/2014/main" id="{2CFE35F5-CBD5-4ABC-A834-BC89A9A90EAB}"/>
              </a:ext>
            </a:extLst>
          </p:cNvPr>
          <p:cNvSpPr txBox="1">
            <a:spLocks/>
          </p:cNvSpPr>
          <p:nvPr/>
        </p:nvSpPr>
        <p:spPr>
          <a:xfrm>
            <a:off x="652463" y="2138035"/>
            <a:ext cx="5082169" cy="165011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pen Sans"/>
                <a:ea typeface="+mj-ea"/>
                <a:cs typeface="+mj-cs"/>
              </a:rPr>
              <a:t>Mercedes-Benz drives better customer experiences and higher revenue through better data.</a:t>
            </a:r>
          </a:p>
        </p:txBody>
      </p:sp>
      <p:sp>
        <p:nvSpPr>
          <p:cNvPr id="5" name="Title 1">
            <a:extLst>
              <a:ext uri="{FF2B5EF4-FFF2-40B4-BE49-F238E27FC236}">
                <a16:creationId xmlns:a16="http://schemas.microsoft.com/office/drawing/2014/main" id="{84153BAA-35AD-4E2B-8A1D-9F75759A6883}"/>
              </a:ext>
            </a:extLst>
          </p:cNvPr>
          <p:cNvSpPr txBox="1">
            <a:spLocks/>
          </p:cNvSpPr>
          <p:nvPr/>
        </p:nvSpPr>
        <p:spPr>
          <a:xfrm>
            <a:off x="652463" y="1849044"/>
            <a:ext cx="1909762" cy="29078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5BC9E6"/>
                </a:solidFill>
                <a:effectLst/>
                <a:uLnTx/>
                <a:uFillTx/>
                <a:latin typeface="Open Sans"/>
                <a:ea typeface="+mj-ea"/>
                <a:cs typeface="+mj-cs"/>
              </a:rPr>
              <a:t>CASE STUDY</a:t>
            </a:r>
          </a:p>
        </p:txBody>
      </p:sp>
      <p:sp>
        <p:nvSpPr>
          <p:cNvPr id="16" name="Rectangle: Rounded Corners 15">
            <a:extLst>
              <a:ext uri="{FF2B5EF4-FFF2-40B4-BE49-F238E27FC236}">
                <a16:creationId xmlns:a16="http://schemas.microsoft.com/office/drawing/2014/main" id="{9CDFFC3B-05B3-4ABC-BB63-4CD4F30C560C}"/>
              </a:ext>
            </a:extLst>
          </p:cNvPr>
          <p:cNvSpPr/>
          <p:nvPr/>
        </p:nvSpPr>
        <p:spPr>
          <a:xfrm>
            <a:off x="6086474" y="0"/>
            <a:ext cx="104776" cy="64612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1069092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4AD878-76B3-4266-B4C8-D5DFBE55B6E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7CC9FD-F0BE-4343-88E6-11D806760E48}" type="slidenum">
              <a:rPr kumimoji="0" lang="en-US" sz="1200" b="0" i="0" u="none" strike="noStrike" kern="1200" cap="none" spc="0" normalizeH="0" baseline="0" noProof="0" smtClean="0">
                <a:ln>
                  <a:noFill/>
                </a:ln>
                <a:solidFill>
                  <a:srgbClr val="FFFFFF"/>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27" name="Title 1">
            <a:extLst>
              <a:ext uri="{FF2B5EF4-FFF2-40B4-BE49-F238E27FC236}">
                <a16:creationId xmlns:a16="http://schemas.microsoft.com/office/drawing/2014/main" id="{F902B9C4-FE79-4FC7-9ED5-55509FAB75F5}"/>
              </a:ext>
            </a:extLst>
          </p:cNvPr>
          <p:cNvSpPr txBox="1">
            <a:spLocks/>
          </p:cNvSpPr>
          <p:nvPr/>
        </p:nvSpPr>
        <p:spPr>
          <a:xfrm>
            <a:off x="4688839" y="1222297"/>
            <a:ext cx="6266544" cy="160444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04C97"/>
                </a:solidFill>
                <a:effectLst/>
                <a:uLnTx/>
                <a:uFillTx/>
                <a:latin typeface="Open Sans"/>
                <a:ea typeface="+mj-ea"/>
                <a:cs typeface="+mj-cs"/>
              </a:rPr>
              <a:t>Project IDA—Integrated Data Architecture</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E4F51"/>
                </a:solidFill>
                <a:effectLst/>
                <a:uLnTx/>
                <a:uFillTx/>
                <a:latin typeface="Open Sans"/>
                <a:ea typeface="+mj-ea"/>
                <a:cs typeface="+mj-cs"/>
              </a:rPr>
              <a:t>Complex transformation rules</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E4F51"/>
                </a:solidFill>
                <a:effectLst/>
                <a:uLnTx/>
                <a:uFillTx/>
                <a:latin typeface="Open Sans"/>
                <a:ea typeface="+mj-ea"/>
                <a:cs typeface="+mj-cs"/>
              </a:rPr>
              <a:t>Large data volumes</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E4F51"/>
                </a:solidFill>
                <a:effectLst/>
                <a:uLnTx/>
                <a:uFillTx/>
                <a:latin typeface="Open Sans"/>
                <a:ea typeface="+mj-ea"/>
                <a:cs typeface="+mj-cs"/>
              </a:rPr>
              <a:t>Frequent changes expected with source systems and new requirements to the IDA solution</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E4F51"/>
                </a:solidFill>
                <a:effectLst/>
                <a:uLnTx/>
                <a:uFillTx/>
                <a:latin typeface="Open Sans"/>
                <a:ea typeface="+mj-ea"/>
                <a:cs typeface="+mj-cs"/>
              </a:rPr>
              <a:t>Lack of resources with advanced SQL and SAP BW skills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4E4F51"/>
              </a:solidFill>
              <a:effectLst/>
              <a:uLnTx/>
              <a:uFillTx/>
              <a:latin typeface="Open San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4E4F51"/>
              </a:solidFill>
              <a:effectLst/>
              <a:uLnTx/>
              <a:uFillTx/>
              <a:latin typeface="Open San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E4F51"/>
                </a:solidFill>
                <a:effectLst/>
                <a:uLnTx/>
                <a:uFillTx/>
                <a:latin typeface="Open Sans"/>
                <a:ea typeface="+mj-ea"/>
                <a:cs typeface="+mj-cs"/>
              </a:rPr>
              <a:t> </a:t>
            </a:r>
          </a:p>
        </p:txBody>
      </p:sp>
      <p:pic>
        <p:nvPicPr>
          <p:cNvPr id="28" name="Picture 27">
            <a:extLst>
              <a:ext uri="{FF2B5EF4-FFF2-40B4-BE49-F238E27FC236}">
                <a16:creationId xmlns:a16="http://schemas.microsoft.com/office/drawing/2014/main" id="{4D95C4C1-1B3B-4EE5-99A9-5D0C17A9970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2381" t="6236" r="29156" b="23213"/>
          <a:stretch/>
        </p:blipFill>
        <p:spPr>
          <a:xfrm>
            <a:off x="1200" y="0"/>
            <a:ext cx="2958890" cy="6461239"/>
          </a:xfrm>
          <a:prstGeom prst="rect">
            <a:avLst/>
          </a:prstGeom>
        </p:spPr>
      </p:pic>
      <p:sp>
        <p:nvSpPr>
          <p:cNvPr id="29" name="Rectangle 28">
            <a:extLst>
              <a:ext uri="{FF2B5EF4-FFF2-40B4-BE49-F238E27FC236}">
                <a16:creationId xmlns:a16="http://schemas.microsoft.com/office/drawing/2014/main" id="{E14B1C5A-140D-4345-9FD4-9AD84A3E003F}"/>
              </a:ext>
            </a:extLst>
          </p:cNvPr>
          <p:cNvSpPr/>
          <p:nvPr/>
        </p:nvSpPr>
        <p:spPr>
          <a:xfrm>
            <a:off x="-4184" y="-19978"/>
            <a:ext cx="2988008" cy="6461239"/>
          </a:xfrm>
          <a:prstGeom prst="rect">
            <a:avLst/>
          </a:prstGeom>
          <a:solidFill>
            <a:srgbClr val="3B3B3D">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30" name="Title 1">
            <a:extLst>
              <a:ext uri="{FF2B5EF4-FFF2-40B4-BE49-F238E27FC236}">
                <a16:creationId xmlns:a16="http://schemas.microsoft.com/office/drawing/2014/main" id="{561679E9-106E-4BA2-978A-26129B010751}"/>
              </a:ext>
            </a:extLst>
          </p:cNvPr>
          <p:cNvSpPr txBox="1">
            <a:spLocks/>
          </p:cNvSpPr>
          <p:nvPr/>
        </p:nvSpPr>
        <p:spPr>
          <a:xfrm>
            <a:off x="393192" y="2615184"/>
            <a:ext cx="2511842" cy="51012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Open Sans"/>
                <a:ea typeface="+mj-ea"/>
                <a:cs typeface="+mj-cs"/>
              </a:rPr>
              <a:t>Challenges</a:t>
            </a:r>
          </a:p>
        </p:txBody>
      </p:sp>
      <p:sp>
        <p:nvSpPr>
          <p:cNvPr id="31" name="Rectangle: Rounded Corners 30">
            <a:extLst>
              <a:ext uri="{FF2B5EF4-FFF2-40B4-BE49-F238E27FC236}">
                <a16:creationId xmlns:a16="http://schemas.microsoft.com/office/drawing/2014/main" id="{D7DAE405-1D3B-43A8-A2ED-0FDAB20E24E8}"/>
              </a:ext>
            </a:extLst>
          </p:cNvPr>
          <p:cNvSpPr/>
          <p:nvPr/>
        </p:nvSpPr>
        <p:spPr>
          <a:xfrm>
            <a:off x="2958766" y="-6814"/>
            <a:ext cx="104776" cy="64612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32" name="Title 1">
            <a:extLst>
              <a:ext uri="{FF2B5EF4-FFF2-40B4-BE49-F238E27FC236}">
                <a16:creationId xmlns:a16="http://schemas.microsoft.com/office/drawing/2014/main" id="{08EC2B8A-8891-4B3A-8AF0-D9F105E57EB1}"/>
              </a:ext>
            </a:extLst>
          </p:cNvPr>
          <p:cNvSpPr txBox="1">
            <a:spLocks/>
          </p:cNvSpPr>
          <p:nvPr/>
        </p:nvSpPr>
        <p:spPr>
          <a:xfrm>
            <a:off x="5554675" y="3930374"/>
            <a:ext cx="4025132" cy="92250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E4F51"/>
                </a:solidFill>
                <a:effectLst/>
                <a:uLnTx/>
                <a:uFillTx/>
                <a:latin typeface="Open Sans"/>
                <a:ea typeface="+mj-ea"/>
                <a:cs typeface="+mj-cs"/>
              </a:rPr>
              <a:t>Initial manual test plan could not:</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E4F51"/>
                </a:solidFill>
                <a:effectLst/>
                <a:uLnTx/>
                <a:uFillTx/>
                <a:latin typeface="Open Sans"/>
                <a:ea typeface="+mj-ea"/>
                <a:cs typeface="+mj-cs"/>
              </a:rPr>
              <a:t>Provide end-to-end coverage </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E4F51"/>
                </a:solidFill>
                <a:effectLst/>
                <a:uLnTx/>
                <a:uFillTx/>
                <a:latin typeface="Open Sans"/>
                <a:ea typeface="+mj-ea"/>
                <a:cs typeface="+mj-cs"/>
              </a:rPr>
              <a:t>Handle volume</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E4F51"/>
                </a:solidFill>
                <a:effectLst/>
                <a:uLnTx/>
                <a:uFillTx/>
                <a:latin typeface="Open Sans"/>
                <a:ea typeface="+mj-ea"/>
                <a:cs typeface="+mj-cs"/>
              </a:rPr>
              <a:t>Keep up with changing environment</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4E4F51"/>
              </a:solidFill>
              <a:effectLst/>
              <a:uLnTx/>
              <a:uFillTx/>
              <a:latin typeface="Open San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E4F51"/>
                </a:solidFill>
                <a:effectLst/>
                <a:uLnTx/>
                <a:uFillTx/>
                <a:latin typeface="Open Sans"/>
                <a:ea typeface="+mj-ea"/>
                <a:cs typeface="+mj-cs"/>
              </a:rPr>
              <a:t> </a:t>
            </a:r>
          </a:p>
        </p:txBody>
      </p:sp>
      <p:sp>
        <p:nvSpPr>
          <p:cNvPr id="11" name="Arrow: Down 10">
            <a:extLst>
              <a:ext uri="{FF2B5EF4-FFF2-40B4-BE49-F238E27FC236}">
                <a16:creationId xmlns:a16="http://schemas.microsoft.com/office/drawing/2014/main" id="{82BE6877-E216-4914-A1AD-CD6656DA214B}"/>
              </a:ext>
            </a:extLst>
          </p:cNvPr>
          <p:cNvSpPr/>
          <p:nvPr/>
        </p:nvSpPr>
        <p:spPr>
          <a:xfrm>
            <a:off x="6753977" y="2972235"/>
            <a:ext cx="349801" cy="678203"/>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3152674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530B1C6-F875-41D2-BA33-212ADB76D0A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2381" t="6236" r="29156" b="23213"/>
          <a:stretch/>
        </p:blipFill>
        <p:spPr>
          <a:xfrm>
            <a:off x="1200" y="0"/>
            <a:ext cx="2958890" cy="6461239"/>
          </a:xfrm>
          <a:prstGeom prst="rect">
            <a:avLst/>
          </a:prstGeom>
        </p:spPr>
      </p:pic>
      <p:sp>
        <p:nvSpPr>
          <p:cNvPr id="3" name="Slide Number Placeholder 2">
            <a:extLst>
              <a:ext uri="{FF2B5EF4-FFF2-40B4-BE49-F238E27FC236}">
                <a16:creationId xmlns:a16="http://schemas.microsoft.com/office/drawing/2014/main" id="{F34AD878-76B3-4266-B4C8-D5DFBE55B6E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7CC9FD-F0BE-4343-88E6-11D806760E48}" type="slidenum">
              <a:rPr kumimoji="0" lang="en-US" sz="1200" b="0" i="0" u="none" strike="noStrike" kern="1200" cap="none" spc="0" normalizeH="0" baseline="0" noProof="0" smtClean="0">
                <a:ln>
                  <a:noFill/>
                </a:ln>
                <a:solidFill>
                  <a:srgbClr val="FFFFFF"/>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15" name="Rectangle 14">
            <a:extLst>
              <a:ext uri="{FF2B5EF4-FFF2-40B4-BE49-F238E27FC236}">
                <a16:creationId xmlns:a16="http://schemas.microsoft.com/office/drawing/2014/main" id="{DBD7C318-4F19-4643-AD60-7ACB21B1BDA7}"/>
              </a:ext>
            </a:extLst>
          </p:cNvPr>
          <p:cNvSpPr/>
          <p:nvPr/>
        </p:nvSpPr>
        <p:spPr>
          <a:xfrm>
            <a:off x="-4184" y="-19978"/>
            <a:ext cx="2988008" cy="6461239"/>
          </a:xfrm>
          <a:prstGeom prst="rect">
            <a:avLst/>
          </a:prstGeom>
          <a:solidFill>
            <a:srgbClr val="3B3B3D">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4" name="Title 1">
            <a:extLst>
              <a:ext uri="{FF2B5EF4-FFF2-40B4-BE49-F238E27FC236}">
                <a16:creationId xmlns:a16="http://schemas.microsoft.com/office/drawing/2014/main" id="{2CFE35F5-CBD5-4ABC-A834-BC89A9A90EAB}"/>
              </a:ext>
            </a:extLst>
          </p:cNvPr>
          <p:cNvSpPr txBox="1">
            <a:spLocks/>
          </p:cNvSpPr>
          <p:nvPr/>
        </p:nvSpPr>
        <p:spPr>
          <a:xfrm>
            <a:off x="393192" y="2615184"/>
            <a:ext cx="2511842" cy="51012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Open Sans"/>
                <a:ea typeface="+mj-ea"/>
                <a:cs typeface="+mj-cs"/>
              </a:rPr>
              <a:t>Solution</a:t>
            </a:r>
          </a:p>
        </p:txBody>
      </p:sp>
      <p:sp>
        <p:nvSpPr>
          <p:cNvPr id="25" name="Rectangle: Rounded Corners 24">
            <a:extLst>
              <a:ext uri="{FF2B5EF4-FFF2-40B4-BE49-F238E27FC236}">
                <a16:creationId xmlns:a16="http://schemas.microsoft.com/office/drawing/2014/main" id="{46182A4E-EB26-41D9-872C-7B4BDE3C768D}"/>
              </a:ext>
            </a:extLst>
          </p:cNvPr>
          <p:cNvSpPr/>
          <p:nvPr/>
        </p:nvSpPr>
        <p:spPr>
          <a:xfrm>
            <a:off x="2958766" y="-6814"/>
            <a:ext cx="104776" cy="64612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1" name="Title 3">
            <a:extLst>
              <a:ext uri="{FF2B5EF4-FFF2-40B4-BE49-F238E27FC236}">
                <a16:creationId xmlns:a16="http://schemas.microsoft.com/office/drawing/2014/main" id="{A745F375-1CDE-49E2-A71C-64DA1307CA25}"/>
              </a:ext>
            </a:extLst>
          </p:cNvPr>
          <p:cNvSpPr txBox="1">
            <a:spLocks/>
          </p:cNvSpPr>
          <p:nvPr/>
        </p:nvSpPr>
        <p:spPr>
          <a:xfrm>
            <a:off x="2755813" y="398341"/>
            <a:ext cx="9347571" cy="95432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4C97"/>
                </a:solidFill>
                <a:effectLst/>
                <a:uLnTx/>
                <a:uFillTx/>
                <a:latin typeface="Open Sans"/>
                <a:ea typeface="+mj-ea"/>
                <a:cs typeface="+mj-cs"/>
              </a:rPr>
              <a:t>End-to-end data testing</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E88AE"/>
                </a:solidFill>
                <a:effectLst/>
                <a:uLnTx/>
                <a:uFillTx/>
                <a:latin typeface="Open Sans"/>
                <a:ea typeface="+mj-ea"/>
                <a:cs typeface="+mj-cs"/>
              </a:rPr>
              <a:t>for higher data quality at scale</a:t>
            </a:r>
            <a:endParaRPr kumimoji="0" lang="en-US" sz="3200" b="0" i="0" u="none" strike="noStrike" kern="1200" cap="none" spc="0" normalizeH="0" baseline="0" noProof="0">
              <a:ln>
                <a:noFill/>
              </a:ln>
              <a:solidFill>
                <a:srgbClr val="004C97"/>
              </a:solidFill>
              <a:effectLst/>
              <a:uLnTx/>
              <a:uFillTx/>
              <a:latin typeface="Open Sans"/>
              <a:ea typeface="+mj-ea"/>
              <a:cs typeface="+mj-cs"/>
            </a:endParaRPr>
          </a:p>
        </p:txBody>
      </p:sp>
      <p:sp>
        <p:nvSpPr>
          <p:cNvPr id="21" name="Title 1">
            <a:extLst>
              <a:ext uri="{FF2B5EF4-FFF2-40B4-BE49-F238E27FC236}">
                <a16:creationId xmlns:a16="http://schemas.microsoft.com/office/drawing/2014/main" id="{DAA19694-D964-4588-90BB-7E486B4592FE}"/>
              </a:ext>
            </a:extLst>
          </p:cNvPr>
          <p:cNvSpPr txBox="1">
            <a:spLocks/>
          </p:cNvSpPr>
          <p:nvPr/>
        </p:nvSpPr>
        <p:spPr>
          <a:xfrm>
            <a:off x="4557176" y="2367298"/>
            <a:ext cx="2574084" cy="670510"/>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4E4F51"/>
              </a:solidFill>
              <a:effectLst/>
              <a:uLnTx/>
              <a:uFillTx/>
              <a:latin typeface="Open Sans"/>
              <a:ea typeface="+mj-ea"/>
              <a:cs typeface="+mj-cs"/>
            </a:endParaRPr>
          </a:p>
        </p:txBody>
      </p:sp>
      <p:sp>
        <p:nvSpPr>
          <p:cNvPr id="23" name="Title 1">
            <a:extLst>
              <a:ext uri="{FF2B5EF4-FFF2-40B4-BE49-F238E27FC236}">
                <a16:creationId xmlns:a16="http://schemas.microsoft.com/office/drawing/2014/main" id="{02C913BB-3CB7-4789-B97E-DE69EEB6F358}"/>
              </a:ext>
            </a:extLst>
          </p:cNvPr>
          <p:cNvSpPr txBox="1">
            <a:spLocks/>
          </p:cNvSpPr>
          <p:nvPr/>
        </p:nvSpPr>
        <p:spPr>
          <a:xfrm>
            <a:off x="7535680" y="2861457"/>
            <a:ext cx="1837939" cy="1127710"/>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4E4F51"/>
              </a:solidFill>
              <a:effectLst/>
              <a:uLnTx/>
              <a:uFillTx/>
              <a:latin typeface="Open Sans"/>
              <a:ea typeface="+mj-ea"/>
              <a:cs typeface="+mj-cs"/>
            </a:endParaRPr>
          </a:p>
        </p:txBody>
      </p:sp>
      <p:sp>
        <p:nvSpPr>
          <p:cNvPr id="26" name="Title 1">
            <a:extLst>
              <a:ext uri="{FF2B5EF4-FFF2-40B4-BE49-F238E27FC236}">
                <a16:creationId xmlns:a16="http://schemas.microsoft.com/office/drawing/2014/main" id="{A6E45F07-C8AE-487E-9E68-22AAD29C709D}"/>
              </a:ext>
            </a:extLst>
          </p:cNvPr>
          <p:cNvSpPr txBox="1">
            <a:spLocks/>
          </p:cNvSpPr>
          <p:nvPr/>
        </p:nvSpPr>
        <p:spPr>
          <a:xfrm>
            <a:off x="4557527" y="4533529"/>
            <a:ext cx="2085546" cy="670510"/>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4E4F51"/>
              </a:solidFill>
              <a:effectLst/>
              <a:uLnTx/>
              <a:uFillTx/>
              <a:latin typeface="Open Sans"/>
              <a:ea typeface="+mj-ea"/>
              <a:cs typeface="+mj-cs"/>
            </a:endParaRPr>
          </a:p>
        </p:txBody>
      </p:sp>
      <p:sp>
        <p:nvSpPr>
          <p:cNvPr id="50" name="TextBox 49">
            <a:extLst>
              <a:ext uri="{FF2B5EF4-FFF2-40B4-BE49-F238E27FC236}">
                <a16:creationId xmlns:a16="http://schemas.microsoft.com/office/drawing/2014/main" id="{D273BF3A-7C80-4C6C-94F7-FDD285920AB6}"/>
              </a:ext>
            </a:extLst>
          </p:cNvPr>
          <p:cNvSpPr txBox="1"/>
          <p:nvPr/>
        </p:nvSpPr>
        <p:spPr>
          <a:xfrm>
            <a:off x="5682710" y="2565426"/>
            <a:ext cx="113356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4C97"/>
                </a:solidFill>
                <a:effectLst/>
                <a:uLnTx/>
                <a:uFillTx/>
                <a:latin typeface="Open Sans"/>
                <a:ea typeface="+mn-ea"/>
                <a:cs typeface="+mn-cs"/>
              </a:rPr>
              <a:t>Consolidate into EDW.</a:t>
            </a:r>
          </a:p>
        </p:txBody>
      </p:sp>
      <p:sp>
        <p:nvSpPr>
          <p:cNvPr id="51" name="TextBox 50">
            <a:extLst>
              <a:ext uri="{FF2B5EF4-FFF2-40B4-BE49-F238E27FC236}">
                <a16:creationId xmlns:a16="http://schemas.microsoft.com/office/drawing/2014/main" id="{DE430B94-56CC-4835-A2BA-6D87938C9095}"/>
              </a:ext>
            </a:extLst>
          </p:cNvPr>
          <p:cNvSpPr txBox="1"/>
          <p:nvPr/>
        </p:nvSpPr>
        <p:spPr>
          <a:xfrm>
            <a:off x="7978484" y="2861456"/>
            <a:ext cx="1130557"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4C97"/>
                </a:solidFill>
                <a:effectLst/>
                <a:uLnTx/>
                <a:uFillTx/>
                <a:latin typeface="Open Sans"/>
                <a:ea typeface="+mn-ea"/>
                <a:cs typeface="+mn-cs"/>
              </a:rPr>
              <a:t>Transform into data marts.</a:t>
            </a:r>
          </a:p>
        </p:txBody>
      </p:sp>
      <p:sp>
        <p:nvSpPr>
          <p:cNvPr id="52" name="TextBox 51">
            <a:extLst>
              <a:ext uri="{FF2B5EF4-FFF2-40B4-BE49-F238E27FC236}">
                <a16:creationId xmlns:a16="http://schemas.microsoft.com/office/drawing/2014/main" id="{4CD3726D-3EDD-48D9-A7D5-4DB88FBF79A4}"/>
              </a:ext>
            </a:extLst>
          </p:cNvPr>
          <p:cNvSpPr txBox="1"/>
          <p:nvPr/>
        </p:nvSpPr>
        <p:spPr>
          <a:xfrm>
            <a:off x="3375816" y="2502707"/>
            <a:ext cx="177865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4C97"/>
                </a:solidFill>
                <a:effectLst/>
                <a:uLnTx/>
                <a:uFillTx/>
                <a:latin typeface="Open Sans"/>
                <a:ea typeface="+mn-ea"/>
                <a:cs typeface="+mn-cs"/>
              </a:rPr>
              <a:t>Ingest customer master and transactional data from dealer, internal, and external systems.</a:t>
            </a:r>
          </a:p>
        </p:txBody>
      </p:sp>
      <p:pic>
        <p:nvPicPr>
          <p:cNvPr id="53" name="Graphic 52" descr="Marker outline">
            <a:extLst>
              <a:ext uri="{FF2B5EF4-FFF2-40B4-BE49-F238E27FC236}">
                <a16:creationId xmlns:a16="http://schemas.microsoft.com/office/drawing/2014/main" id="{499A8493-7798-4C93-91A3-6A1218D395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31862" y="3207785"/>
            <a:ext cx="807667" cy="807667"/>
          </a:xfrm>
          <a:prstGeom prst="rect">
            <a:avLst/>
          </a:prstGeom>
        </p:spPr>
      </p:pic>
      <p:pic>
        <p:nvPicPr>
          <p:cNvPr id="54" name="Graphic 53" descr="Marker outline">
            <a:extLst>
              <a:ext uri="{FF2B5EF4-FFF2-40B4-BE49-F238E27FC236}">
                <a16:creationId xmlns:a16="http://schemas.microsoft.com/office/drawing/2014/main" id="{4A662BC4-5773-459B-8EF6-11C2512EA7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83924" y="2909763"/>
            <a:ext cx="807667" cy="807667"/>
          </a:xfrm>
          <a:prstGeom prst="rect">
            <a:avLst/>
          </a:prstGeom>
        </p:spPr>
      </p:pic>
      <p:pic>
        <p:nvPicPr>
          <p:cNvPr id="55" name="Graphic 54" descr="Marker outline">
            <a:extLst>
              <a:ext uri="{FF2B5EF4-FFF2-40B4-BE49-F238E27FC236}">
                <a16:creationId xmlns:a16="http://schemas.microsoft.com/office/drawing/2014/main" id="{E8DE88A1-065B-42DF-8891-D0EC63DBB5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75064" y="3442742"/>
            <a:ext cx="807667" cy="807667"/>
          </a:xfrm>
          <a:prstGeom prst="rect">
            <a:avLst/>
          </a:prstGeom>
        </p:spPr>
      </p:pic>
      <p:sp>
        <p:nvSpPr>
          <p:cNvPr id="56" name="TextBox 55">
            <a:extLst>
              <a:ext uri="{FF2B5EF4-FFF2-40B4-BE49-F238E27FC236}">
                <a16:creationId xmlns:a16="http://schemas.microsoft.com/office/drawing/2014/main" id="{CC8759CF-A409-4F43-B82B-D9CE3D1AC383}"/>
              </a:ext>
            </a:extLst>
          </p:cNvPr>
          <p:cNvSpPr txBox="1"/>
          <p:nvPr/>
        </p:nvSpPr>
        <p:spPr>
          <a:xfrm>
            <a:off x="9453590" y="2018308"/>
            <a:ext cx="2126159"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4C97"/>
                </a:solidFill>
                <a:effectLst/>
                <a:uLnTx/>
                <a:uFillTx/>
                <a:latin typeface="Open Sans"/>
                <a:ea typeface="+mn-ea"/>
                <a:cs typeface="+mn-cs"/>
              </a:rPr>
              <a:t>Provide access to trustworthy customer 360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4C97"/>
                </a:solidFill>
                <a:effectLst/>
                <a:uLnTx/>
                <a:uFillTx/>
                <a:latin typeface="Open Sans"/>
                <a:ea typeface="+mn-ea"/>
                <a:cs typeface="+mn-cs"/>
              </a:rPr>
              <a:t>D</a:t>
            </a:r>
            <a:r>
              <a:rPr kumimoji="0" lang="en-US" sz="1100" b="0" i="0" u="none" strike="noStrike" kern="1200" cap="none" spc="0" normalizeH="0" baseline="0" noProof="0" err="1">
                <a:ln>
                  <a:noFill/>
                </a:ln>
                <a:solidFill>
                  <a:srgbClr val="004C97"/>
                </a:solidFill>
                <a:effectLst/>
                <a:uLnTx/>
                <a:uFillTx/>
                <a:latin typeface="Open Sans"/>
                <a:ea typeface="+mn-ea"/>
                <a:cs typeface="+mn-cs"/>
              </a:rPr>
              <a:t>ealers</a:t>
            </a:r>
            <a:r>
              <a:rPr kumimoji="0" lang="en-US" sz="1100" b="0" i="0" u="none" strike="noStrike" kern="1200" cap="none" spc="0" normalizeH="0" baseline="0" noProof="0">
                <a:ln>
                  <a:noFill/>
                </a:ln>
                <a:solidFill>
                  <a:srgbClr val="004C97"/>
                </a:solidFill>
                <a:effectLst/>
                <a:uLnTx/>
                <a:uFillTx/>
                <a:latin typeface="Open Sans"/>
                <a:ea typeface="+mn-ea"/>
                <a:cs typeface="+mn-cs"/>
              </a:rPr>
              <a:t> and internal teams via web portal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4C97"/>
                </a:solidFill>
                <a:effectLst/>
                <a:uLnTx/>
                <a:uFillTx/>
                <a:latin typeface="Open Sans"/>
                <a:ea typeface="+mn-ea"/>
                <a:cs typeface="+mn-cs"/>
              </a:rPr>
              <a:t>Systems via data feeds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4C97"/>
              </a:solidFill>
              <a:effectLst/>
              <a:uLnTx/>
              <a:uFillTx/>
              <a:latin typeface="Open Sans"/>
              <a:ea typeface="+mn-ea"/>
              <a:cs typeface="+mn-cs"/>
            </a:endParaRPr>
          </a:p>
        </p:txBody>
      </p:sp>
      <p:cxnSp>
        <p:nvCxnSpPr>
          <p:cNvPr id="58" name="Connector: Curved 57">
            <a:extLst>
              <a:ext uri="{FF2B5EF4-FFF2-40B4-BE49-F238E27FC236}">
                <a16:creationId xmlns:a16="http://schemas.microsoft.com/office/drawing/2014/main" id="{52DAB7E9-DE42-4E10-A884-2A3ABE8D3AF0}"/>
              </a:ext>
            </a:extLst>
          </p:cNvPr>
          <p:cNvCxnSpPr>
            <a:cxnSpLocks/>
            <a:stCxn id="53" idx="2"/>
            <a:endCxn id="54" idx="2"/>
          </p:cNvCxnSpPr>
          <p:nvPr/>
        </p:nvCxnSpPr>
        <p:spPr>
          <a:xfrm rot="5400000" flipH="1" flipV="1">
            <a:off x="4762716" y="2790410"/>
            <a:ext cx="298022" cy="2152062"/>
          </a:xfrm>
          <a:prstGeom prst="curvedConnector3">
            <a:avLst>
              <a:gd name="adj1" fmla="val -76706"/>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59" name="Connector: Curved 58">
            <a:extLst>
              <a:ext uri="{FF2B5EF4-FFF2-40B4-BE49-F238E27FC236}">
                <a16:creationId xmlns:a16="http://schemas.microsoft.com/office/drawing/2014/main" id="{D83BE74A-EE00-4043-AC3E-763625C58AB6}"/>
              </a:ext>
            </a:extLst>
          </p:cNvPr>
          <p:cNvCxnSpPr>
            <a:cxnSpLocks/>
            <a:stCxn id="54" idx="2"/>
            <a:endCxn id="55" idx="2"/>
          </p:cNvCxnSpPr>
          <p:nvPr/>
        </p:nvCxnSpPr>
        <p:spPr>
          <a:xfrm rot="16200000" flipH="1">
            <a:off x="6866839" y="2838349"/>
            <a:ext cx="532979" cy="2291140"/>
          </a:xfrm>
          <a:prstGeom prst="curvedConnector3">
            <a:avLst>
              <a:gd name="adj1" fmla="val 142891"/>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60" name="Connector: Curved 59">
            <a:extLst>
              <a:ext uri="{FF2B5EF4-FFF2-40B4-BE49-F238E27FC236}">
                <a16:creationId xmlns:a16="http://schemas.microsoft.com/office/drawing/2014/main" id="{A566F20B-F795-4BA2-B7F0-8C22BB374ACA}"/>
              </a:ext>
            </a:extLst>
          </p:cNvPr>
          <p:cNvCxnSpPr>
            <a:cxnSpLocks/>
            <a:stCxn id="55" idx="2"/>
          </p:cNvCxnSpPr>
          <p:nvPr/>
        </p:nvCxnSpPr>
        <p:spPr>
          <a:xfrm rot="5400000" flipH="1" flipV="1">
            <a:off x="9659575" y="2435694"/>
            <a:ext cx="434038" cy="3195392"/>
          </a:xfrm>
          <a:prstGeom prst="curvedConnector3">
            <a:avLst>
              <a:gd name="adj1" fmla="val -52668"/>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16" name="Picture 2" descr="What Is Tableau? | Tableau">
            <a:extLst>
              <a:ext uri="{FF2B5EF4-FFF2-40B4-BE49-F238E27FC236}">
                <a16:creationId xmlns:a16="http://schemas.microsoft.com/office/drawing/2014/main" id="{7A07B94D-C082-4DD5-AA16-F8F5C2CEAD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6292" y="3075518"/>
            <a:ext cx="1393343" cy="80766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BC965B3-4486-4B64-A21A-FE7EACA5055E}"/>
              </a:ext>
            </a:extLst>
          </p:cNvPr>
          <p:cNvGrpSpPr/>
          <p:nvPr/>
        </p:nvGrpSpPr>
        <p:grpSpPr>
          <a:xfrm>
            <a:off x="4179276" y="4055363"/>
            <a:ext cx="1489291" cy="1409431"/>
            <a:chOff x="4179276" y="4055363"/>
            <a:chExt cx="1489291" cy="1409431"/>
          </a:xfrm>
        </p:grpSpPr>
        <p:sp>
          <p:nvSpPr>
            <p:cNvPr id="17" name="TextBox 16">
              <a:extLst>
                <a:ext uri="{FF2B5EF4-FFF2-40B4-BE49-F238E27FC236}">
                  <a16:creationId xmlns:a16="http://schemas.microsoft.com/office/drawing/2014/main" id="{6194E6F0-E73C-4E1C-9DD5-B01C8D28C66B}"/>
                </a:ext>
              </a:extLst>
            </p:cNvPr>
            <p:cNvSpPr txBox="1"/>
            <p:nvPr/>
          </p:nvSpPr>
          <p:spPr>
            <a:xfrm>
              <a:off x="4194695" y="4579170"/>
              <a:ext cx="95363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4F51"/>
                  </a:solidFill>
                  <a:effectLst/>
                  <a:uLnTx/>
                  <a:uFillTx/>
                  <a:latin typeface="Open Sans"/>
                  <a:ea typeface="+mn-ea"/>
                  <a:cs typeface="+mn-cs"/>
                </a:rPr>
                <a:t>ISSUES FLAGGED</a:t>
              </a:r>
            </a:p>
          </p:txBody>
        </p:sp>
        <p:sp>
          <p:nvSpPr>
            <p:cNvPr id="20" name="TextBox 19">
              <a:extLst>
                <a:ext uri="{FF2B5EF4-FFF2-40B4-BE49-F238E27FC236}">
                  <a16:creationId xmlns:a16="http://schemas.microsoft.com/office/drawing/2014/main" id="{AAD67FA7-C667-48E3-93A1-AB2CCA959F34}"/>
                </a:ext>
              </a:extLst>
            </p:cNvPr>
            <p:cNvSpPr txBox="1"/>
            <p:nvPr/>
          </p:nvSpPr>
          <p:spPr>
            <a:xfrm>
              <a:off x="4179276" y="4910796"/>
              <a:ext cx="1489291"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E4F51"/>
                  </a:solidFill>
                  <a:effectLst/>
                  <a:uLnTx/>
                  <a:uFillTx/>
                  <a:latin typeface="Open Sans"/>
                  <a:ea typeface="+mn-ea"/>
                  <a:cs typeface="+mn-cs"/>
                </a:rPr>
                <a:t>Customer names being cut off due to data type mismatches</a:t>
              </a:r>
            </a:p>
          </p:txBody>
        </p:sp>
        <p:grpSp>
          <p:nvGrpSpPr>
            <p:cNvPr id="22" name="Group 21">
              <a:extLst>
                <a:ext uri="{FF2B5EF4-FFF2-40B4-BE49-F238E27FC236}">
                  <a16:creationId xmlns:a16="http://schemas.microsoft.com/office/drawing/2014/main" id="{07ABB54A-9343-403F-B9A4-B77F1053F3C1}"/>
                </a:ext>
              </a:extLst>
            </p:cNvPr>
            <p:cNvGrpSpPr/>
            <p:nvPr/>
          </p:nvGrpSpPr>
          <p:grpSpPr>
            <a:xfrm>
              <a:off x="4267433" y="4055363"/>
              <a:ext cx="525217" cy="542827"/>
              <a:chOff x="2326108" y="730720"/>
              <a:chExt cx="525217" cy="542827"/>
            </a:xfrm>
          </p:grpSpPr>
          <p:sp>
            <p:nvSpPr>
              <p:cNvPr id="48" name="Oval 47">
                <a:extLst>
                  <a:ext uri="{FF2B5EF4-FFF2-40B4-BE49-F238E27FC236}">
                    <a16:creationId xmlns:a16="http://schemas.microsoft.com/office/drawing/2014/main" id="{39B28B51-4353-488B-B82F-AD7AEFCF290C}"/>
                  </a:ext>
                </a:extLst>
              </p:cNvPr>
              <p:cNvSpPr/>
              <p:nvPr/>
            </p:nvSpPr>
            <p:spPr>
              <a:xfrm>
                <a:off x="2326108" y="730720"/>
                <a:ext cx="525217" cy="54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pic>
            <p:nvPicPr>
              <p:cNvPr id="49" name="Graphic 48" descr="Warning outline">
                <a:extLst>
                  <a:ext uri="{FF2B5EF4-FFF2-40B4-BE49-F238E27FC236}">
                    <a16:creationId xmlns:a16="http://schemas.microsoft.com/office/drawing/2014/main" id="{85C5CC9C-8597-4C33-9306-36504B492C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89226" y="737274"/>
                <a:ext cx="386804" cy="386804"/>
              </a:xfrm>
              <a:prstGeom prst="rect">
                <a:avLst/>
              </a:prstGeom>
            </p:spPr>
          </p:pic>
        </p:grpSp>
      </p:grpSp>
      <p:grpSp>
        <p:nvGrpSpPr>
          <p:cNvPr id="5" name="Group 4">
            <a:extLst>
              <a:ext uri="{FF2B5EF4-FFF2-40B4-BE49-F238E27FC236}">
                <a16:creationId xmlns:a16="http://schemas.microsoft.com/office/drawing/2014/main" id="{B9C5DE3D-1F47-48E8-8C95-9EFE21629095}"/>
              </a:ext>
            </a:extLst>
          </p:cNvPr>
          <p:cNvGrpSpPr/>
          <p:nvPr/>
        </p:nvGrpSpPr>
        <p:grpSpPr>
          <a:xfrm>
            <a:off x="5840637" y="3913113"/>
            <a:ext cx="1134880" cy="1066167"/>
            <a:chOff x="5840637" y="3913113"/>
            <a:chExt cx="1134880" cy="1066167"/>
          </a:xfrm>
        </p:grpSpPr>
        <p:sp>
          <p:nvSpPr>
            <p:cNvPr id="24" name="TextBox 23">
              <a:extLst>
                <a:ext uri="{FF2B5EF4-FFF2-40B4-BE49-F238E27FC236}">
                  <a16:creationId xmlns:a16="http://schemas.microsoft.com/office/drawing/2014/main" id="{3D5FD03B-A2AB-43C7-8B87-8D858C3075F7}"/>
                </a:ext>
              </a:extLst>
            </p:cNvPr>
            <p:cNvSpPr txBox="1"/>
            <p:nvPr/>
          </p:nvSpPr>
          <p:spPr>
            <a:xfrm>
              <a:off x="5840637" y="4579170"/>
              <a:ext cx="113488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E4F51"/>
                  </a:solidFill>
                  <a:effectLst/>
                  <a:uLnTx/>
                  <a:uFillTx/>
                  <a:latin typeface="Open Sans"/>
                  <a:ea typeface="+mn-ea"/>
                  <a:cs typeface="+mn-cs"/>
                </a:rPr>
                <a:t>Data transformation</a:t>
              </a:r>
            </a:p>
          </p:txBody>
        </p:sp>
        <p:sp>
          <p:nvSpPr>
            <p:cNvPr id="28" name="TextBox 27">
              <a:extLst>
                <a:ext uri="{FF2B5EF4-FFF2-40B4-BE49-F238E27FC236}">
                  <a16:creationId xmlns:a16="http://schemas.microsoft.com/office/drawing/2014/main" id="{2DC08E68-ADDE-406D-89FA-077C2A1F9AF5}"/>
                </a:ext>
              </a:extLst>
            </p:cNvPr>
            <p:cNvSpPr txBox="1"/>
            <p:nvPr/>
          </p:nvSpPr>
          <p:spPr>
            <a:xfrm>
              <a:off x="5844218" y="4431824"/>
              <a:ext cx="66157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4F51"/>
                  </a:solidFill>
                  <a:effectLst/>
                  <a:uLnTx/>
                  <a:uFillTx/>
                  <a:latin typeface="Open Sans"/>
                  <a:ea typeface="+mn-ea"/>
                  <a:cs typeface="+mn-cs"/>
                </a:rPr>
                <a:t>EVENT</a:t>
              </a:r>
            </a:p>
          </p:txBody>
        </p:sp>
        <p:grpSp>
          <p:nvGrpSpPr>
            <p:cNvPr id="29" name="Group 28">
              <a:extLst>
                <a:ext uri="{FF2B5EF4-FFF2-40B4-BE49-F238E27FC236}">
                  <a16:creationId xmlns:a16="http://schemas.microsoft.com/office/drawing/2014/main" id="{36A76240-03A4-440A-908B-15DC16BC2EF6}"/>
                </a:ext>
              </a:extLst>
            </p:cNvPr>
            <p:cNvGrpSpPr/>
            <p:nvPr/>
          </p:nvGrpSpPr>
          <p:grpSpPr>
            <a:xfrm>
              <a:off x="5976253" y="3913113"/>
              <a:ext cx="572719" cy="569249"/>
              <a:chOff x="1192824" y="4565004"/>
              <a:chExt cx="572719" cy="569249"/>
            </a:xfrm>
          </p:grpSpPr>
          <p:sp>
            <p:nvSpPr>
              <p:cNvPr id="46" name="Oval 45">
                <a:extLst>
                  <a:ext uri="{FF2B5EF4-FFF2-40B4-BE49-F238E27FC236}">
                    <a16:creationId xmlns:a16="http://schemas.microsoft.com/office/drawing/2014/main" id="{2CAB33A9-DD05-4E41-BD7E-9C11F5593A0C}"/>
                  </a:ext>
                </a:extLst>
              </p:cNvPr>
              <p:cNvSpPr/>
              <p:nvPr/>
            </p:nvSpPr>
            <p:spPr>
              <a:xfrm>
                <a:off x="1274609" y="4641058"/>
                <a:ext cx="490934" cy="4308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pic>
            <p:nvPicPr>
              <p:cNvPr id="47" name="Graphic 46" descr="Arrow circle outline">
                <a:extLst>
                  <a:ext uri="{FF2B5EF4-FFF2-40B4-BE49-F238E27FC236}">
                    <a16:creationId xmlns:a16="http://schemas.microsoft.com/office/drawing/2014/main" id="{0AE526B3-E9FA-4533-A65D-5E180BC969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92824" y="4565004"/>
                <a:ext cx="569249" cy="569249"/>
              </a:xfrm>
              <a:prstGeom prst="rect">
                <a:avLst/>
              </a:prstGeom>
            </p:spPr>
          </p:pic>
        </p:grpSp>
      </p:grpSp>
      <p:grpSp>
        <p:nvGrpSpPr>
          <p:cNvPr id="6" name="Group 5">
            <a:extLst>
              <a:ext uri="{FF2B5EF4-FFF2-40B4-BE49-F238E27FC236}">
                <a16:creationId xmlns:a16="http://schemas.microsoft.com/office/drawing/2014/main" id="{4EC5C6BC-62C3-49C0-917D-EA5CF2527A79}"/>
              </a:ext>
            </a:extLst>
          </p:cNvPr>
          <p:cNvGrpSpPr/>
          <p:nvPr/>
        </p:nvGrpSpPr>
        <p:grpSpPr>
          <a:xfrm>
            <a:off x="7130378" y="4246929"/>
            <a:ext cx="1552144" cy="1759522"/>
            <a:chOff x="7130378" y="4246929"/>
            <a:chExt cx="1552144" cy="1759522"/>
          </a:xfrm>
        </p:grpSpPr>
        <p:sp>
          <p:nvSpPr>
            <p:cNvPr id="30" name="TextBox 29">
              <a:extLst>
                <a:ext uri="{FF2B5EF4-FFF2-40B4-BE49-F238E27FC236}">
                  <a16:creationId xmlns:a16="http://schemas.microsoft.com/office/drawing/2014/main" id="{70B84942-3543-4304-BC77-B51D8EC055D8}"/>
                </a:ext>
              </a:extLst>
            </p:cNvPr>
            <p:cNvSpPr txBox="1"/>
            <p:nvPr/>
          </p:nvSpPr>
          <p:spPr>
            <a:xfrm>
              <a:off x="7130378" y="4729758"/>
              <a:ext cx="95363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4F51"/>
                  </a:solidFill>
                  <a:effectLst/>
                  <a:uLnTx/>
                  <a:uFillTx/>
                  <a:latin typeface="Open Sans"/>
                  <a:ea typeface="+mn-ea"/>
                  <a:cs typeface="+mn-cs"/>
                </a:rPr>
                <a:t>ISSUE FLAGGED</a:t>
              </a:r>
            </a:p>
          </p:txBody>
        </p:sp>
        <p:sp>
          <p:nvSpPr>
            <p:cNvPr id="31" name="TextBox 30">
              <a:extLst>
                <a:ext uri="{FF2B5EF4-FFF2-40B4-BE49-F238E27FC236}">
                  <a16:creationId xmlns:a16="http://schemas.microsoft.com/office/drawing/2014/main" id="{42BFEC03-BFA2-484D-86F1-28C86FFD81FC}"/>
                </a:ext>
              </a:extLst>
            </p:cNvPr>
            <p:cNvSpPr txBox="1"/>
            <p:nvPr/>
          </p:nvSpPr>
          <p:spPr>
            <a:xfrm>
              <a:off x="7130378" y="5067732"/>
              <a:ext cx="1552144"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E4F51"/>
                  </a:solidFill>
                  <a:effectLst/>
                  <a:uLnTx/>
                  <a:uFillTx/>
                  <a:latin typeface="Open Sans"/>
                  <a:ea typeface="+mn-ea"/>
                  <a:cs typeface="+mn-cs"/>
                </a:rPr>
                <a:t>Incorrect vehicle history for customers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a:ln>
                    <a:noFill/>
                  </a:ln>
                  <a:solidFill>
                    <a:srgbClr val="4E4F51"/>
                  </a:solidFill>
                  <a:effectLst/>
                  <a:uLnTx/>
                  <a:uFillTx/>
                  <a:latin typeface="Open Sans"/>
                  <a:ea typeface="+mn-ea"/>
                  <a:cs typeface="+mn-cs"/>
                </a:rPr>
                <a:t>Wrong revenue numbers for certain customers</a:t>
              </a:r>
            </a:p>
          </p:txBody>
        </p:sp>
        <p:grpSp>
          <p:nvGrpSpPr>
            <p:cNvPr id="32" name="Group 31">
              <a:extLst>
                <a:ext uri="{FF2B5EF4-FFF2-40B4-BE49-F238E27FC236}">
                  <a16:creationId xmlns:a16="http://schemas.microsoft.com/office/drawing/2014/main" id="{4F0758B2-BB2C-4549-B14B-DE4F25F2804C}"/>
                </a:ext>
              </a:extLst>
            </p:cNvPr>
            <p:cNvGrpSpPr/>
            <p:nvPr/>
          </p:nvGrpSpPr>
          <p:grpSpPr>
            <a:xfrm>
              <a:off x="7189791" y="4246929"/>
              <a:ext cx="525217" cy="542827"/>
              <a:chOff x="1383893" y="701664"/>
              <a:chExt cx="525217" cy="542827"/>
            </a:xfrm>
          </p:grpSpPr>
          <p:sp>
            <p:nvSpPr>
              <p:cNvPr id="44" name="Oval 43">
                <a:extLst>
                  <a:ext uri="{FF2B5EF4-FFF2-40B4-BE49-F238E27FC236}">
                    <a16:creationId xmlns:a16="http://schemas.microsoft.com/office/drawing/2014/main" id="{9D13EEBA-76A7-4571-93A7-D038681CEB12}"/>
                  </a:ext>
                </a:extLst>
              </p:cNvPr>
              <p:cNvSpPr/>
              <p:nvPr/>
            </p:nvSpPr>
            <p:spPr>
              <a:xfrm>
                <a:off x="1383893" y="701664"/>
                <a:ext cx="525217" cy="54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pic>
            <p:nvPicPr>
              <p:cNvPr id="45" name="Graphic 44" descr="Warning outline">
                <a:extLst>
                  <a:ext uri="{FF2B5EF4-FFF2-40B4-BE49-F238E27FC236}">
                    <a16:creationId xmlns:a16="http://schemas.microsoft.com/office/drawing/2014/main" id="{85937463-1D69-40AF-8149-F81C8CB040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3099" y="740649"/>
                <a:ext cx="386804" cy="386804"/>
              </a:xfrm>
              <a:prstGeom prst="rect">
                <a:avLst/>
              </a:prstGeom>
            </p:spPr>
          </p:pic>
        </p:grpSp>
      </p:grpSp>
      <p:grpSp>
        <p:nvGrpSpPr>
          <p:cNvPr id="7" name="Group 6">
            <a:extLst>
              <a:ext uri="{FF2B5EF4-FFF2-40B4-BE49-F238E27FC236}">
                <a16:creationId xmlns:a16="http://schemas.microsoft.com/office/drawing/2014/main" id="{832C94F3-A69A-4A8C-932B-6A1D4F7ACD67}"/>
              </a:ext>
            </a:extLst>
          </p:cNvPr>
          <p:cNvGrpSpPr/>
          <p:nvPr/>
        </p:nvGrpSpPr>
        <p:grpSpPr>
          <a:xfrm>
            <a:off x="9545825" y="4197737"/>
            <a:ext cx="1667703" cy="1224210"/>
            <a:chOff x="9545825" y="4197737"/>
            <a:chExt cx="1667703" cy="1224210"/>
          </a:xfrm>
        </p:grpSpPr>
        <p:sp>
          <p:nvSpPr>
            <p:cNvPr id="33" name="TextBox 32">
              <a:extLst>
                <a:ext uri="{FF2B5EF4-FFF2-40B4-BE49-F238E27FC236}">
                  <a16:creationId xmlns:a16="http://schemas.microsoft.com/office/drawing/2014/main" id="{71B70415-6A8F-45C3-BC35-03D90C608BD7}"/>
                </a:ext>
              </a:extLst>
            </p:cNvPr>
            <p:cNvSpPr txBox="1"/>
            <p:nvPr/>
          </p:nvSpPr>
          <p:spPr>
            <a:xfrm>
              <a:off x="9563034" y="4670110"/>
              <a:ext cx="95363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4F51"/>
                  </a:solidFill>
                  <a:effectLst/>
                  <a:uLnTx/>
                  <a:uFillTx/>
                  <a:latin typeface="Open Sans"/>
                  <a:ea typeface="+mn-ea"/>
                  <a:cs typeface="+mn-cs"/>
                </a:rPr>
                <a:t>ISSUE FLAGGED</a:t>
              </a:r>
            </a:p>
          </p:txBody>
        </p:sp>
        <p:sp>
          <p:nvSpPr>
            <p:cNvPr id="34" name="TextBox 33">
              <a:extLst>
                <a:ext uri="{FF2B5EF4-FFF2-40B4-BE49-F238E27FC236}">
                  <a16:creationId xmlns:a16="http://schemas.microsoft.com/office/drawing/2014/main" id="{6A407265-EB76-42F8-AE52-AE31865CCE79}"/>
                </a:ext>
              </a:extLst>
            </p:cNvPr>
            <p:cNvSpPr txBox="1"/>
            <p:nvPr/>
          </p:nvSpPr>
          <p:spPr>
            <a:xfrm>
              <a:off x="9545825" y="5021837"/>
              <a:ext cx="166770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E4F51"/>
                  </a:solidFill>
                  <a:effectLst/>
                  <a:uLnTx/>
                  <a:uFillTx/>
                  <a:latin typeface="Open Sans"/>
                  <a:ea typeface="+mn-ea"/>
                  <a:cs typeface="+mn-cs"/>
                </a:rPr>
                <a:t>API calls using fuzzy logic return wrong customers</a:t>
              </a:r>
            </a:p>
          </p:txBody>
        </p:sp>
        <p:grpSp>
          <p:nvGrpSpPr>
            <p:cNvPr id="35" name="Group 34">
              <a:extLst>
                <a:ext uri="{FF2B5EF4-FFF2-40B4-BE49-F238E27FC236}">
                  <a16:creationId xmlns:a16="http://schemas.microsoft.com/office/drawing/2014/main" id="{3AA98474-0058-4E7C-BCA7-A6923E278424}"/>
                </a:ext>
              </a:extLst>
            </p:cNvPr>
            <p:cNvGrpSpPr/>
            <p:nvPr/>
          </p:nvGrpSpPr>
          <p:grpSpPr>
            <a:xfrm>
              <a:off x="9613985" y="4197737"/>
              <a:ext cx="525217" cy="542827"/>
              <a:chOff x="1584334" y="681878"/>
              <a:chExt cx="525217" cy="542827"/>
            </a:xfrm>
          </p:grpSpPr>
          <p:sp>
            <p:nvSpPr>
              <p:cNvPr id="42" name="Oval 41">
                <a:extLst>
                  <a:ext uri="{FF2B5EF4-FFF2-40B4-BE49-F238E27FC236}">
                    <a16:creationId xmlns:a16="http://schemas.microsoft.com/office/drawing/2014/main" id="{32F53501-C278-4148-A37C-8A3A010CD57E}"/>
                  </a:ext>
                </a:extLst>
              </p:cNvPr>
              <p:cNvSpPr/>
              <p:nvPr/>
            </p:nvSpPr>
            <p:spPr>
              <a:xfrm>
                <a:off x="1584334" y="681878"/>
                <a:ext cx="525217" cy="54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pic>
            <p:nvPicPr>
              <p:cNvPr id="43" name="Graphic 42" descr="Warning outline">
                <a:extLst>
                  <a:ext uri="{FF2B5EF4-FFF2-40B4-BE49-F238E27FC236}">
                    <a16:creationId xmlns:a16="http://schemas.microsoft.com/office/drawing/2014/main" id="{EC766E3C-B87D-4ACF-899D-FA903F0682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41464" y="722077"/>
                <a:ext cx="386804" cy="386804"/>
              </a:xfrm>
              <a:prstGeom prst="rect">
                <a:avLst/>
              </a:prstGeom>
            </p:spPr>
          </p:pic>
        </p:grpSp>
      </p:grpSp>
      <p:sp>
        <p:nvSpPr>
          <p:cNvPr id="38" name="Oval 37">
            <a:extLst>
              <a:ext uri="{FF2B5EF4-FFF2-40B4-BE49-F238E27FC236}">
                <a16:creationId xmlns:a16="http://schemas.microsoft.com/office/drawing/2014/main" id="{92A678F5-A465-4000-B9C9-158A2E929319}"/>
              </a:ext>
            </a:extLst>
          </p:cNvPr>
          <p:cNvSpPr>
            <a:spLocks noChangeAspect="1"/>
          </p:cNvSpPr>
          <p:nvPr/>
        </p:nvSpPr>
        <p:spPr>
          <a:xfrm>
            <a:off x="3764485" y="4011828"/>
            <a:ext cx="126874" cy="12687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4C97"/>
              </a:solidFill>
              <a:effectLst/>
              <a:uLnTx/>
              <a:uFillTx/>
              <a:latin typeface="Open Sans Light"/>
              <a:ea typeface="+mn-ea"/>
              <a:cs typeface="+mn-cs"/>
            </a:endParaRPr>
          </a:p>
        </p:txBody>
      </p:sp>
      <p:sp>
        <p:nvSpPr>
          <p:cNvPr id="39" name="Oval 38">
            <a:extLst>
              <a:ext uri="{FF2B5EF4-FFF2-40B4-BE49-F238E27FC236}">
                <a16:creationId xmlns:a16="http://schemas.microsoft.com/office/drawing/2014/main" id="{289CA69E-0953-4CB4-93A8-7967A582B620}"/>
              </a:ext>
            </a:extLst>
          </p:cNvPr>
          <p:cNvSpPr>
            <a:spLocks noChangeAspect="1"/>
          </p:cNvSpPr>
          <p:nvPr/>
        </p:nvSpPr>
        <p:spPr>
          <a:xfrm>
            <a:off x="5928968" y="3689497"/>
            <a:ext cx="126874" cy="12687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4C97"/>
              </a:solidFill>
              <a:effectLst/>
              <a:uLnTx/>
              <a:uFillTx/>
              <a:latin typeface="Open Sans Light"/>
              <a:ea typeface="+mn-ea"/>
              <a:cs typeface="+mn-cs"/>
            </a:endParaRPr>
          </a:p>
        </p:txBody>
      </p:sp>
      <p:sp>
        <p:nvSpPr>
          <p:cNvPr id="40" name="Oval 39">
            <a:extLst>
              <a:ext uri="{FF2B5EF4-FFF2-40B4-BE49-F238E27FC236}">
                <a16:creationId xmlns:a16="http://schemas.microsoft.com/office/drawing/2014/main" id="{E9BE91D3-694C-4D75-9902-E88FE0E79335}"/>
              </a:ext>
            </a:extLst>
          </p:cNvPr>
          <p:cNvSpPr>
            <a:spLocks noChangeAspect="1"/>
          </p:cNvSpPr>
          <p:nvPr/>
        </p:nvSpPr>
        <p:spPr>
          <a:xfrm>
            <a:off x="8209690" y="4217523"/>
            <a:ext cx="126874" cy="12687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4C97"/>
              </a:solidFill>
              <a:effectLst/>
              <a:uLnTx/>
              <a:uFillTx/>
              <a:latin typeface="Open Sans Light"/>
              <a:ea typeface="+mn-ea"/>
              <a:cs typeface="+mn-cs"/>
            </a:endParaRPr>
          </a:p>
        </p:txBody>
      </p:sp>
      <p:sp>
        <p:nvSpPr>
          <p:cNvPr id="41" name="Oval 40">
            <a:extLst>
              <a:ext uri="{FF2B5EF4-FFF2-40B4-BE49-F238E27FC236}">
                <a16:creationId xmlns:a16="http://schemas.microsoft.com/office/drawing/2014/main" id="{8CD0B8FA-F25A-458E-8A0E-03CBC1C34628}"/>
              </a:ext>
            </a:extLst>
          </p:cNvPr>
          <p:cNvSpPr>
            <a:spLocks noChangeAspect="1"/>
          </p:cNvSpPr>
          <p:nvPr/>
        </p:nvSpPr>
        <p:spPr>
          <a:xfrm>
            <a:off x="11421234" y="3583662"/>
            <a:ext cx="126874" cy="12687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4C97"/>
              </a:solidFill>
              <a:effectLst/>
              <a:uLnTx/>
              <a:uFillTx/>
              <a:latin typeface="Open Sans Light"/>
              <a:ea typeface="+mn-ea"/>
              <a:cs typeface="+mn-cs"/>
            </a:endParaRPr>
          </a:p>
        </p:txBody>
      </p:sp>
      <p:pic>
        <p:nvPicPr>
          <p:cNvPr id="69" name="Picture 68">
            <a:extLst>
              <a:ext uri="{FF2B5EF4-FFF2-40B4-BE49-F238E27FC236}">
                <a16:creationId xmlns:a16="http://schemas.microsoft.com/office/drawing/2014/main" id="{6E418648-2D8E-44EB-9885-04155942440A}"/>
              </a:ext>
            </a:extLst>
          </p:cNvPr>
          <p:cNvPicPr>
            <a:picLocks noChangeAspect="1"/>
          </p:cNvPicPr>
          <p:nvPr/>
        </p:nvPicPr>
        <p:blipFill>
          <a:blip r:embed="rId12"/>
          <a:stretch>
            <a:fillRect/>
          </a:stretch>
        </p:blipFill>
        <p:spPr>
          <a:xfrm>
            <a:off x="6276807" y="3218445"/>
            <a:ext cx="1124665" cy="223279"/>
          </a:xfrm>
          <a:prstGeom prst="rect">
            <a:avLst/>
          </a:prstGeom>
        </p:spPr>
      </p:pic>
      <p:pic>
        <p:nvPicPr>
          <p:cNvPr id="61" name="Graphic 60" descr="Marker with solid fill">
            <a:extLst>
              <a:ext uri="{FF2B5EF4-FFF2-40B4-BE49-F238E27FC236}">
                <a16:creationId xmlns:a16="http://schemas.microsoft.com/office/drawing/2014/main" id="{4048D367-58D4-45EC-A18C-7DDBCB80DF1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30667" y="2803409"/>
            <a:ext cx="739779" cy="739779"/>
          </a:xfrm>
          <a:prstGeom prst="rect">
            <a:avLst/>
          </a:prstGeom>
        </p:spPr>
      </p:pic>
    </p:spTree>
    <p:extLst>
      <p:ext uri="{BB962C8B-B14F-4D97-AF65-F5344CB8AC3E}">
        <p14:creationId xmlns:p14="http://schemas.microsoft.com/office/powerpoint/2010/main" val="118550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a:extLst>
              <a:ext uri="{FF2B5EF4-FFF2-40B4-BE49-F238E27FC236}">
                <a16:creationId xmlns:a16="http://schemas.microsoft.com/office/drawing/2014/main" id="{8DC09226-4919-4421-8D87-F1ACE4E273D5}"/>
              </a:ext>
            </a:extLst>
          </p:cNvPr>
          <p:cNvSpPr>
            <a:spLocks noChangeAspect="1"/>
          </p:cNvSpPr>
          <p:nvPr/>
        </p:nvSpPr>
        <p:spPr>
          <a:xfrm>
            <a:off x="9128460" y="1535190"/>
            <a:ext cx="1869393" cy="1872000"/>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3" name="Slide Number Placeholder 2">
            <a:extLst>
              <a:ext uri="{FF2B5EF4-FFF2-40B4-BE49-F238E27FC236}">
                <a16:creationId xmlns:a16="http://schemas.microsoft.com/office/drawing/2014/main" id="{F34AD878-76B3-4266-B4C8-D5DFBE55B6E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7CC9FD-F0BE-4343-88E6-11D806760E48}" type="slidenum">
              <a:rPr kumimoji="0" lang="en-US" sz="1200" b="0" i="0" u="none" strike="noStrike" kern="1200" cap="none" spc="0" normalizeH="0" baseline="0" noProof="0" smtClean="0">
                <a:ln>
                  <a:noFill/>
                </a:ln>
                <a:solidFill>
                  <a:srgbClr val="FFFFFF"/>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4" name="Title 1">
            <a:extLst>
              <a:ext uri="{FF2B5EF4-FFF2-40B4-BE49-F238E27FC236}">
                <a16:creationId xmlns:a16="http://schemas.microsoft.com/office/drawing/2014/main" id="{2CFE35F5-CBD5-4ABC-A834-BC89A9A90EAB}"/>
              </a:ext>
            </a:extLst>
          </p:cNvPr>
          <p:cNvSpPr txBox="1">
            <a:spLocks/>
          </p:cNvSpPr>
          <p:nvPr/>
        </p:nvSpPr>
        <p:spPr>
          <a:xfrm>
            <a:off x="652463" y="2823622"/>
            <a:ext cx="5110162" cy="51012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Open Sans"/>
                <a:ea typeface="+mj-ea"/>
                <a:cs typeface="+mj-cs"/>
              </a:rPr>
              <a:t>Solution</a:t>
            </a:r>
          </a:p>
        </p:txBody>
      </p:sp>
      <p:sp>
        <p:nvSpPr>
          <p:cNvPr id="10" name="Title 1">
            <a:extLst>
              <a:ext uri="{FF2B5EF4-FFF2-40B4-BE49-F238E27FC236}">
                <a16:creationId xmlns:a16="http://schemas.microsoft.com/office/drawing/2014/main" id="{23576AB8-EBAF-486E-9044-76C2AD734D90}"/>
              </a:ext>
            </a:extLst>
          </p:cNvPr>
          <p:cNvSpPr txBox="1">
            <a:spLocks/>
          </p:cNvSpPr>
          <p:nvPr/>
        </p:nvSpPr>
        <p:spPr>
          <a:xfrm>
            <a:off x="3524664" y="407508"/>
            <a:ext cx="3157537" cy="52823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4C97"/>
                </a:solidFill>
                <a:effectLst/>
                <a:uLnTx/>
                <a:uFillTx/>
                <a:latin typeface="Open Sans"/>
                <a:ea typeface="+mj-ea"/>
                <a:cs typeface="+mj-cs"/>
              </a:rPr>
              <a:t>Solution metrics</a:t>
            </a:r>
          </a:p>
        </p:txBody>
      </p:sp>
      <p:pic>
        <p:nvPicPr>
          <p:cNvPr id="12" name="Picture 11">
            <a:extLst>
              <a:ext uri="{FF2B5EF4-FFF2-40B4-BE49-F238E27FC236}">
                <a16:creationId xmlns:a16="http://schemas.microsoft.com/office/drawing/2014/main" id="{15F8411D-868E-47D3-ACCB-A197908222D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2381" t="6236" r="29156" b="23213"/>
          <a:stretch/>
        </p:blipFill>
        <p:spPr>
          <a:xfrm>
            <a:off x="1200" y="0"/>
            <a:ext cx="2958890" cy="6461239"/>
          </a:xfrm>
          <a:prstGeom prst="rect">
            <a:avLst/>
          </a:prstGeom>
        </p:spPr>
      </p:pic>
      <p:sp>
        <p:nvSpPr>
          <p:cNvPr id="13" name="Rectangle 12">
            <a:extLst>
              <a:ext uri="{FF2B5EF4-FFF2-40B4-BE49-F238E27FC236}">
                <a16:creationId xmlns:a16="http://schemas.microsoft.com/office/drawing/2014/main" id="{E8EF30AE-D454-41D1-BA2A-27A2B1B84A25}"/>
              </a:ext>
            </a:extLst>
          </p:cNvPr>
          <p:cNvSpPr/>
          <p:nvPr/>
        </p:nvSpPr>
        <p:spPr>
          <a:xfrm>
            <a:off x="-4184" y="-19978"/>
            <a:ext cx="2988008" cy="6461239"/>
          </a:xfrm>
          <a:prstGeom prst="rect">
            <a:avLst/>
          </a:prstGeom>
          <a:solidFill>
            <a:srgbClr val="3B3B3D">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6" name="Title 1">
            <a:extLst>
              <a:ext uri="{FF2B5EF4-FFF2-40B4-BE49-F238E27FC236}">
                <a16:creationId xmlns:a16="http://schemas.microsoft.com/office/drawing/2014/main" id="{65712073-FA64-49B5-8C77-0C2B7FB0869A}"/>
              </a:ext>
            </a:extLst>
          </p:cNvPr>
          <p:cNvSpPr txBox="1">
            <a:spLocks/>
          </p:cNvSpPr>
          <p:nvPr/>
        </p:nvSpPr>
        <p:spPr>
          <a:xfrm>
            <a:off x="393192" y="2615184"/>
            <a:ext cx="2511842" cy="51012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Open Sans"/>
                <a:ea typeface="+mj-ea"/>
                <a:cs typeface="+mj-cs"/>
              </a:rPr>
              <a:t>Solution</a:t>
            </a:r>
          </a:p>
        </p:txBody>
      </p:sp>
      <p:sp>
        <p:nvSpPr>
          <p:cNvPr id="17" name="Rectangle: Rounded Corners 16">
            <a:extLst>
              <a:ext uri="{FF2B5EF4-FFF2-40B4-BE49-F238E27FC236}">
                <a16:creationId xmlns:a16="http://schemas.microsoft.com/office/drawing/2014/main" id="{CE51B135-69B0-4E0F-B090-E40F430C4EC2}"/>
              </a:ext>
            </a:extLst>
          </p:cNvPr>
          <p:cNvSpPr/>
          <p:nvPr/>
        </p:nvSpPr>
        <p:spPr>
          <a:xfrm>
            <a:off x="2958766" y="-6814"/>
            <a:ext cx="104776" cy="64612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8" name="Title 1">
            <a:extLst>
              <a:ext uri="{FF2B5EF4-FFF2-40B4-BE49-F238E27FC236}">
                <a16:creationId xmlns:a16="http://schemas.microsoft.com/office/drawing/2014/main" id="{DFBECFB7-D692-461B-8B73-A7261055A74D}"/>
              </a:ext>
            </a:extLst>
          </p:cNvPr>
          <p:cNvSpPr txBox="1">
            <a:spLocks/>
          </p:cNvSpPr>
          <p:nvPr/>
        </p:nvSpPr>
        <p:spPr>
          <a:xfrm>
            <a:off x="5179633" y="4708521"/>
            <a:ext cx="4965136" cy="98132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600" b="0" i="0" u="none" strike="noStrike" kern="1200" cap="none" spc="0" normalizeH="0" baseline="0" noProof="0">
                <a:ln>
                  <a:noFill/>
                </a:ln>
                <a:solidFill>
                  <a:srgbClr val="4E4F51"/>
                </a:solidFill>
                <a:effectLst/>
                <a:uLnTx/>
                <a:uFillTx/>
                <a:latin typeface="Open Sans"/>
                <a:ea typeface="+mj-ea"/>
                <a:cs typeface="+mj-cs"/>
              </a:rPr>
              <a:t>It’s impossible for humans to test billions of rows of data. We can now test nearly half a million rows in just one minute. There’s just no comparison.</a:t>
            </a: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1600" b="0" i="0" u="none" strike="noStrike" kern="1200" cap="none" spc="0" normalizeH="0" baseline="0" noProof="0">
              <a:ln>
                <a:noFill/>
              </a:ln>
              <a:solidFill>
                <a:srgbClr val="4E4F51"/>
              </a:solidFill>
              <a:effectLst/>
              <a:uLnTx/>
              <a:uFillTx/>
              <a:latin typeface="Open Sans"/>
              <a:ea typeface="+mj-ea"/>
              <a:cs typeface="+mj-cs"/>
            </a:endParaRPr>
          </a:p>
        </p:txBody>
      </p:sp>
      <p:cxnSp>
        <p:nvCxnSpPr>
          <p:cNvPr id="19" name="Straight Connector 18">
            <a:extLst>
              <a:ext uri="{FF2B5EF4-FFF2-40B4-BE49-F238E27FC236}">
                <a16:creationId xmlns:a16="http://schemas.microsoft.com/office/drawing/2014/main" id="{303C052A-21A4-48AF-950A-68EBB3306112}"/>
              </a:ext>
            </a:extLst>
          </p:cNvPr>
          <p:cNvCxnSpPr>
            <a:cxnSpLocks/>
          </p:cNvCxnSpPr>
          <p:nvPr/>
        </p:nvCxnSpPr>
        <p:spPr>
          <a:xfrm flipH="1">
            <a:off x="4632961" y="3767565"/>
            <a:ext cx="5782490" cy="0"/>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20" name="Graphic 19" descr="Open quotation mark with solid fill">
            <a:extLst>
              <a:ext uri="{FF2B5EF4-FFF2-40B4-BE49-F238E27FC236}">
                <a16:creationId xmlns:a16="http://schemas.microsoft.com/office/drawing/2014/main" id="{409CB06C-4AD5-4B18-B050-567B304B0E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12588" y="4117857"/>
            <a:ext cx="590664" cy="590664"/>
          </a:xfrm>
          <a:prstGeom prst="rect">
            <a:avLst/>
          </a:prstGeom>
        </p:spPr>
      </p:pic>
      <p:sp>
        <p:nvSpPr>
          <p:cNvPr id="21" name="TextBox 20">
            <a:extLst>
              <a:ext uri="{FF2B5EF4-FFF2-40B4-BE49-F238E27FC236}">
                <a16:creationId xmlns:a16="http://schemas.microsoft.com/office/drawing/2014/main" id="{1E7165B2-D95C-4494-BA23-6349E277F311}"/>
              </a:ext>
            </a:extLst>
          </p:cNvPr>
          <p:cNvSpPr txBox="1"/>
          <p:nvPr/>
        </p:nvSpPr>
        <p:spPr>
          <a:xfrm>
            <a:off x="5103433" y="5551589"/>
            <a:ext cx="40752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4E4F51"/>
                </a:solidFill>
                <a:effectLst/>
                <a:uLnTx/>
                <a:uFillTx/>
                <a:latin typeface="Open Sans"/>
                <a:ea typeface="+mn-ea"/>
                <a:cs typeface="+mn-cs"/>
              </a:rPr>
              <a:t>Ezgi</a:t>
            </a:r>
            <a:r>
              <a:rPr kumimoji="0" lang="en-US" sz="1400" b="1" i="0" u="none" strike="noStrike" kern="1200" cap="none" spc="0" normalizeH="0" baseline="0" noProof="0">
                <a:ln>
                  <a:noFill/>
                </a:ln>
                <a:solidFill>
                  <a:srgbClr val="4E4F51"/>
                </a:solidFill>
                <a:effectLst/>
                <a:uLnTx/>
                <a:uFillTx/>
                <a:latin typeface="Open Sans"/>
                <a:ea typeface="+mn-ea"/>
                <a:cs typeface="+mn-cs"/>
              </a:rPr>
              <a:t> </a:t>
            </a:r>
            <a:r>
              <a:rPr kumimoji="0" lang="en-US" sz="1400" b="1" i="0" u="none" strike="noStrike" kern="1200" cap="none" spc="0" normalizeH="0" baseline="0" noProof="0" err="1">
                <a:ln>
                  <a:noFill/>
                </a:ln>
                <a:solidFill>
                  <a:srgbClr val="4E4F51"/>
                </a:solidFill>
                <a:effectLst/>
                <a:uLnTx/>
                <a:uFillTx/>
                <a:latin typeface="Open Sans"/>
                <a:ea typeface="+mn-ea"/>
                <a:cs typeface="+mn-cs"/>
              </a:rPr>
              <a:t>Çetin</a:t>
            </a:r>
            <a:r>
              <a:rPr kumimoji="0" lang="en-US" sz="1400" b="1" i="0" u="none" strike="noStrike" kern="1200" cap="none" spc="0" normalizeH="0" baseline="0" noProof="0">
                <a:ln>
                  <a:noFill/>
                </a:ln>
                <a:solidFill>
                  <a:srgbClr val="4E4F51"/>
                </a:solidFill>
                <a:effectLst/>
                <a:uLnTx/>
                <a:uFillTx/>
                <a:latin typeface="Open Sans"/>
                <a:ea typeface="+mn-ea"/>
                <a:cs typeface="+mn-cs"/>
              </a:rPr>
              <a:t>, Test Automation Engineer, Mercedes-Benz </a:t>
            </a:r>
            <a:r>
              <a:rPr kumimoji="0" lang="en-US" sz="1400" b="1" i="0" u="none" strike="noStrike" kern="1200" cap="none" spc="0" normalizeH="0" baseline="0" noProof="0" err="1">
                <a:ln>
                  <a:noFill/>
                </a:ln>
                <a:solidFill>
                  <a:srgbClr val="4E4F51"/>
                </a:solidFill>
                <a:effectLst/>
                <a:uLnTx/>
                <a:uFillTx/>
                <a:latin typeface="Open Sans"/>
                <a:ea typeface="+mn-ea"/>
                <a:cs typeface="+mn-cs"/>
              </a:rPr>
              <a:t>Otomotiv</a:t>
            </a:r>
            <a:endParaRPr kumimoji="0" lang="en-US" sz="1400" b="1" i="0" u="none" strike="noStrike" kern="1200" cap="none" spc="0" normalizeH="0" baseline="0" noProof="0">
              <a:ln>
                <a:noFill/>
              </a:ln>
              <a:solidFill>
                <a:srgbClr val="4E4F51"/>
              </a:solidFill>
              <a:effectLst/>
              <a:uLnTx/>
              <a:uFillTx/>
              <a:latin typeface="Open Sans"/>
              <a:ea typeface="+mn-ea"/>
              <a:cs typeface="+mn-cs"/>
            </a:endParaRPr>
          </a:p>
        </p:txBody>
      </p:sp>
      <p:grpSp>
        <p:nvGrpSpPr>
          <p:cNvPr id="24" name="Group 23">
            <a:extLst>
              <a:ext uri="{FF2B5EF4-FFF2-40B4-BE49-F238E27FC236}">
                <a16:creationId xmlns:a16="http://schemas.microsoft.com/office/drawing/2014/main" id="{B300F923-CE79-4EBF-B0A9-62FCAF1A3688}"/>
              </a:ext>
            </a:extLst>
          </p:cNvPr>
          <p:cNvGrpSpPr>
            <a:grpSpLocks noChangeAspect="1"/>
          </p:cNvGrpSpPr>
          <p:nvPr/>
        </p:nvGrpSpPr>
        <p:grpSpPr>
          <a:xfrm>
            <a:off x="3870677" y="1529895"/>
            <a:ext cx="1869393" cy="1872000"/>
            <a:chOff x="3916990" y="1947863"/>
            <a:chExt cx="1647023" cy="1649321"/>
          </a:xfrm>
        </p:grpSpPr>
        <p:sp>
          <p:nvSpPr>
            <p:cNvPr id="29" name="Oval 28">
              <a:extLst>
                <a:ext uri="{FF2B5EF4-FFF2-40B4-BE49-F238E27FC236}">
                  <a16:creationId xmlns:a16="http://schemas.microsoft.com/office/drawing/2014/main" id="{D2160F29-6820-4304-AD5B-50EC98F7C746}"/>
                </a:ext>
              </a:extLst>
            </p:cNvPr>
            <p:cNvSpPr>
              <a:spLocks noChangeAspect="1"/>
            </p:cNvSpPr>
            <p:nvPr/>
          </p:nvSpPr>
          <p:spPr>
            <a:xfrm>
              <a:off x="3916990" y="1947863"/>
              <a:ext cx="1647023" cy="1649321"/>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25" name="TextBox 24">
              <a:extLst>
                <a:ext uri="{FF2B5EF4-FFF2-40B4-BE49-F238E27FC236}">
                  <a16:creationId xmlns:a16="http://schemas.microsoft.com/office/drawing/2014/main" id="{D7FA57F9-0146-4EE0-A2C6-98F164A8E19A}"/>
                </a:ext>
              </a:extLst>
            </p:cNvPr>
            <p:cNvSpPr txBox="1"/>
            <p:nvPr/>
          </p:nvSpPr>
          <p:spPr>
            <a:xfrm>
              <a:off x="4071580" y="2439193"/>
              <a:ext cx="1274057" cy="6779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BBBBBB">
                      <a:lumMod val="75000"/>
                    </a:srgbClr>
                  </a:solidFill>
                  <a:effectLst/>
                  <a:uLnTx/>
                  <a:uFillTx/>
                  <a:latin typeface="Open Sans"/>
                  <a:ea typeface="+mn-ea"/>
                  <a:cs typeface="+mn-cs"/>
                </a:rPr>
                <a:t>Billions</a:t>
              </a:r>
              <a:r>
                <a:rPr kumimoji="0" lang="en-US" sz="1400" b="0" i="0" u="none" strike="noStrike" kern="1200" cap="none" spc="0" normalizeH="0" baseline="0" noProof="0">
                  <a:ln>
                    <a:noFill/>
                  </a:ln>
                  <a:solidFill>
                    <a:srgbClr val="BBBBBB">
                      <a:lumMod val="75000"/>
                    </a:srgbClr>
                  </a:solidFill>
                  <a:effectLst/>
                  <a:uLnTx/>
                  <a:uFillTx/>
                  <a:latin typeface="Open San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E4F51"/>
                  </a:solidFill>
                  <a:effectLst/>
                  <a:uLnTx/>
                  <a:uFillTx/>
                  <a:latin typeface="Open Sans"/>
                  <a:ea typeface="+mn-ea"/>
                  <a:cs typeface="+mn-cs"/>
                </a:rPr>
                <a:t>of rows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E4F51"/>
                  </a:solidFill>
                  <a:effectLst/>
                  <a:uLnTx/>
                  <a:uFillTx/>
                  <a:latin typeface="Open Sans"/>
                  <a:ea typeface="+mn-ea"/>
                  <a:cs typeface="+mn-cs"/>
                </a:rPr>
                <a:t>tested</a:t>
              </a:r>
              <a:endParaRPr kumimoji="0" lang="en-US" sz="1400" b="0" i="0" u="none" strike="noStrike" kern="1200" cap="none" spc="0" normalizeH="0" baseline="0" noProof="0">
                <a:ln>
                  <a:noFill/>
                </a:ln>
                <a:solidFill>
                  <a:srgbClr val="4E4F51"/>
                </a:solidFill>
                <a:effectLst/>
                <a:uLnTx/>
                <a:uFillTx/>
                <a:latin typeface="Open Sans"/>
                <a:ea typeface="+mn-ea"/>
                <a:cs typeface="+mn-cs"/>
              </a:endParaRPr>
            </a:p>
          </p:txBody>
        </p:sp>
      </p:grpSp>
      <p:sp>
        <p:nvSpPr>
          <p:cNvPr id="27" name="TextBox 26">
            <a:extLst>
              <a:ext uri="{FF2B5EF4-FFF2-40B4-BE49-F238E27FC236}">
                <a16:creationId xmlns:a16="http://schemas.microsoft.com/office/drawing/2014/main" id="{0C92FBEB-FD9B-4052-8837-6D6BCD2CB52F}"/>
              </a:ext>
            </a:extLst>
          </p:cNvPr>
          <p:cNvSpPr txBox="1"/>
          <p:nvPr/>
        </p:nvSpPr>
        <p:spPr>
          <a:xfrm>
            <a:off x="9311716" y="2189683"/>
            <a:ext cx="537327" cy="461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BBBBBB">
                    <a:lumMod val="75000"/>
                  </a:srgbClr>
                </a:solidFill>
                <a:effectLst/>
                <a:uLnTx/>
                <a:uFillTx/>
                <a:latin typeface="Open Sans"/>
                <a:ea typeface="+mn-ea"/>
                <a:cs typeface="+mn-cs"/>
              </a:rPr>
              <a:t>25</a:t>
            </a:r>
          </a:p>
        </p:txBody>
      </p:sp>
      <p:sp>
        <p:nvSpPr>
          <p:cNvPr id="35" name="TextBox 34">
            <a:extLst>
              <a:ext uri="{FF2B5EF4-FFF2-40B4-BE49-F238E27FC236}">
                <a16:creationId xmlns:a16="http://schemas.microsoft.com/office/drawing/2014/main" id="{F04EDC9C-A873-450D-B12F-DFBE81B6D60E}"/>
              </a:ext>
            </a:extLst>
          </p:cNvPr>
          <p:cNvSpPr txBox="1"/>
          <p:nvPr/>
        </p:nvSpPr>
        <p:spPr>
          <a:xfrm>
            <a:off x="9940877" y="2189683"/>
            <a:ext cx="8795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E4F51"/>
                </a:solidFill>
                <a:effectLst/>
                <a:uLnTx/>
                <a:uFillTx/>
                <a:latin typeface="Open Sans"/>
                <a:ea typeface="+mn-ea"/>
                <a:cs typeface="+mn-cs"/>
              </a:rPr>
              <a:t>flexible test cases</a:t>
            </a:r>
            <a:endParaRPr kumimoji="0" lang="en-US" sz="1600" b="0" i="0" u="none" strike="noStrike" kern="1200" cap="none" spc="0" normalizeH="0" baseline="0" noProof="0">
              <a:ln>
                <a:noFill/>
              </a:ln>
              <a:solidFill>
                <a:srgbClr val="010101"/>
              </a:solidFill>
              <a:effectLst/>
              <a:uLnTx/>
              <a:uFillTx/>
              <a:latin typeface="Open Sans Light"/>
              <a:ea typeface="+mn-ea"/>
              <a:cs typeface="+mn-cs"/>
            </a:endParaRPr>
          </a:p>
        </p:txBody>
      </p:sp>
      <p:sp>
        <p:nvSpPr>
          <p:cNvPr id="36" name="TextBox 35">
            <a:extLst>
              <a:ext uri="{FF2B5EF4-FFF2-40B4-BE49-F238E27FC236}">
                <a16:creationId xmlns:a16="http://schemas.microsoft.com/office/drawing/2014/main" id="{9246BEAB-1F81-49E1-AA18-8B22ABCC4489}"/>
              </a:ext>
            </a:extLst>
          </p:cNvPr>
          <p:cNvSpPr txBox="1"/>
          <p:nvPr/>
        </p:nvSpPr>
        <p:spPr>
          <a:xfrm>
            <a:off x="9228373" y="2561484"/>
            <a:ext cx="859530" cy="461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BBBBBB">
                    <a:lumMod val="75000"/>
                  </a:srgbClr>
                </a:solidFill>
                <a:effectLst/>
                <a:uLnTx/>
                <a:uFillTx/>
                <a:latin typeface="Open Sans"/>
                <a:ea typeface="+mn-ea"/>
                <a:cs typeface="+mn-cs"/>
              </a:rPr>
              <a:t>250</a:t>
            </a:r>
            <a:r>
              <a:rPr kumimoji="0" lang="en-US" sz="1800" b="1" i="0" u="none" strike="noStrike" kern="1200" cap="none" spc="0" normalizeH="0" baseline="0" noProof="0">
                <a:ln>
                  <a:noFill/>
                </a:ln>
                <a:solidFill>
                  <a:srgbClr val="BBBBBB">
                    <a:lumMod val="75000"/>
                  </a:srgbClr>
                </a:solidFill>
                <a:effectLst/>
                <a:uLnTx/>
                <a:uFillTx/>
                <a:latin typeface="Open Sans"/>
                <a:ea typeface="+mn-ea"/>
                <a:cs typeface="+mn-cs"/>
              </a:rPr>
              <a:t>+</a:t>
            </a:r>
            <a:endParaRPr kumimoji="0" lang="en-US" sz="2400" b="1" i="0" u="none" strike="noStrike" kern="1200" cap="none" spc="0" normalizeH="0" baseline="0" noProof="0">
              <a:ln>
                <a:noFill/>
              </a:ln>
              <a:solidFill>
                <a:srgbClr val="BBBBBB">
                  <a:lumMod val="75000"/>
                </a:srgbClr>
              </a:solidFill>
              <a:effectLst/>
              <a:uLnTx/>
              <a:uFillTx/>
              <a:latin typeface="Open Sans"/>
              <a:ea typeface="+mn-ea"/>
              <a:cs typeface="+mn-cs"/>
            </a:endParaRPr>
          </a:p>
        </p:txBody>
      </p:sp>
      <p:sp>
        <p:nvSpPr>
          <p:cNvPr id="37" name="TextBox 36">
            <a:extLst>
              <a:ext uri="{FF2B5EF4-FFF2-40B4-BE49-F238E27FC236}">
                <a16:creationId xmlns:a16="http://schemas.microsoft.com/office/drawing/2014/main" id="{485D032B-08AD-45E3-BE93-17D8B54A4ACD}"/>
              </a:ext>
            </a:extLst>
          </p:cNvPr>
          <p:cNvSpPr txBox="1"/>
          <p:nvPr/>
        </p:nvSpPr>
        <p:spPr>
          <a:xfrm>
            <a:off x="9940878" y="2671356"/>
            <a:ext cx="96016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E4F51"/>
                </a:solidFill>
                <a:effectLst/>
                <a:uLnTx/>
                <a:uFillTx/>
                <a:latin typeface="Open Sans"/>
                <a:ea typeface="+mn-ea"/>
                <a:cs typeface="+mn-cs"/>
              </a:rPr>
              <a:t>variations</a:t>
            </a:r>
            <a:endParaRPr kumimoji="0" lang="en-US" sz="1600" b="0" i="0" u="none" strike="noStrike" kern="1200" cap="none" spc="0" normalizeH="0" baseline="0" noProof="0">
              <a:ln>
                <a:noFill/>
              </a:ln>
              <a:solidFill>
                <a:srgbClr val="010101"/>
              </a:solidFill>
              <a:effectLst/>
              <a:uLnTx/>
              <a:uFillTx/>
              <a:latin typeface="Open Sans Light"/>
              <a:ea typeface="+mn-ea"/>
              <a:cs typeface="+mn-cs"/>
            </a:endParaRPr>
          </a:p>
        </p:txBody>
      </p:sp>
      <p:sp>
        <p:nvSpPr>
          <p:cNvPr id="38" name="Oval 37">
            <a:extLst>
              <a:ext uri="{FF2B5EF4-FFF2-40B4-BE49-F238E27FC236}">
                <a16:creationId xmlns:a16="http://schemas.microsoft.com/office/drawing/2014/main" id="{EEB8269C-6746-4175-A90C-A31BE1125CB7}"/>
              </a:ext>
            </a:extLst>
          </p:cNvPr>
          <p:cNvSpPr>
            <a:spLocks noChangeAspect="1"/>
          </p:cNvSpPr>
          <p:nvPr/>
        </p:nvSpPr>
        <p:spPr>
          <a:xfrm>
            <a:off x="6538071" y="1545274"/>
            <a:ext cx="1869393" cy="1872000"/>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26" name="TextBox 25">
            <a:extLst>
              <a:ext uri="{FF2B5EF4-FFF2-40B4-BE49-F238E27FC236}">
                <a16:creationId xmlns:a16="http://schemas.microsoft.com/office/drawing/2014/main" id="{366AF37F-FAD8-4272-913D-5434BF55C072}"/>
              </a:ext>
            </a:extLst>
          </p:cNvPr>
          <p:cNvSpPr txBox="1"/>
          <p:nvPr/>
        </p:nvSpPr>
        <p:spPr>
          <a:xfrm>
            <a:off x="6784222" y="2020057"/>
            <a:ext cx="130008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BBBBBB">
                    <a:lumMod val="75000"/>
                  </a:srgbClr>
                </a:solidFill>
                <a:effectLst/>
                <a:uLnTx/>
                <a:uFillTx/>
                <a:latin typeface="Open Sans"/>
                <a:ea typeface="+mn-ea"/>
                <a:cs typeface="+mn-cs"/>
              </a:rPr>
              <a:t>400k+</a:t>
            </a:r>
            <a:r>
              <a:rPr kumimoji="0" lang="en-US" sz="1800" b="1" i="0" u="none" strike="noStrike" kern="1200" cap="none" spc="0" normalizeH="0" baseline="0" noProof="0">
                <a:ln>
                  <a:noFill/>
                </a:ln>
                <a:solidFill>
                  <a:srgbClr val="BBBBBB">
                    <a:lumMod val="75000"/>
                  </a:srgbClr>
                </a:solidFill>
                <a:effectLst/>
                <a:uLnTx/>
                <a:uFillTx/>
                <a:latin typeface="Open San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E4F51"/>
                </a:solidFill>
                <a:effectLst/>
                <a:uLnTx/>
                <a:uFillTx/>
                <a:latin typeface="Open Sans"/>
                <a:ea typeface="+mn-ea"/>
                <a:cs typeface="+mn-cs"/>
              </a:rPr>
              <a:t>rows tested in &lt; minute</a:t>
            </a:r>
            <a:endParaRPr kumimoji="0" lang="en-US" sz="1400" b="0" i="0" u="none" strike="noStrike" kern="1200" cap="none" spc="0" normalizeH="0" baseline="0" noProof="0">
              <a:ln>
                <a:noFill/>
              </a:ln>
              <a:solidFill>
                <a:srgbClr val="4E4F51"/>
              </a:solidFill>
              <a:effectLst/>
              <a:uLnTx/>
              <a:uFillTx/>
              <a:latin typeface="Open Sans"/>
              <a:ea typeface="+mn-ea"/>
              <a:cs typeface="+mn-cs"/>
            </a:endParaRPr>
          </a:p>
        </p:txBody>
      </p:sp>
      <p:sp>
        <p:nvSpPr>
          <p:cNvPr id="23" name="TextBox 22">
            <a:extLst>
              <a:ext uri="{FF2B5EF4-FFF2-40B4-BE49-F238E27FC236}">
                <a16:creationId xmlns:a16="http://schemas.microsoft.com/office/drawing/2014/main" id="{F33FD82D-A0B6-421F-91FE-BB57E9A8EE53}"/>
              </a:ext>
            </a:extLst>
          </p:cNvPr>
          <p:cNvSpPr txBox="1"/>
          <p:nvPr/>
        </p:nvSpPr>
        <p:spPr>
          <a:xfrm>
            <a:off x="9378143" y="1789226"/>
            <a:ext cx="360996" cy="461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BBBBBB">
                    <a:lumMod val="75000"/>
                  </a:srgbClr>
                </a:solidFill>
                <a:effectLst/>
                <a:uLnTx/>
                <a:uFillTx/>
                <a:latin typeface="Open Sans"/>
                <a:ea typeface="+mn-ea"/>
                <a:cs typeface="+mn-cs"/>
              </a:rPr>
              <a:t>1</a:t>
            </a:r>
          </a:p>
        </p:txBody>
      </p:sp>
      <p:sp>
        <p:nvSpPr>
          <p:cNvPr id="28" name="TextBox 27">
            <a:extLst>
              <a:ext uri="{FF2B5EF4-FFF2-40B4-BE49-F238E27FC236}">
                <a16:creationId xmlns:a16="http://schemas.microsoft.com/office/drawing/2014/main" id="{F71D567D-547F-4EA2-8691-6558490BA7D5}"/>
              </a:ext>
            </a:extLst>
          </p:cNvPr>
          <p:cNvSpPr txBox="1"/>
          <p:nvPr/>
        </p:nvSpPr>
        <p:spPr>
          <a:xfrm>
            <a:off x="9928738" y="1881558"/>
            <a:ext cx="87951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E4F51"/>
                </a:solidFill>
                <a:effectLst/>
                <a:uLnTx/>
                <a:uFillTx/>
                <a:latin typeface="Open Sans"/>
                <a:ea typeface="+mn-ea"/>
                <a:cs typeface="+mn-cs"/>
              </a:rPr>
              <a:t>test type</a:t>
            </a:r>
            <a:endParaRPr kumimoji="0" lang="en-US" sz="1600" b="0" i="0" u="none" strike="noStrike" kern="1200" cap="none" spc="0" normalizeH="0" baseline="0" noProof="0">
              <a:ln>
                <a:noFill/>
              </a:ln>
              <a:solidFill>
                <a:srgbClr val="010101"/>
              </a:solidFill>
              <a:effectLst/>
              <a:uLnTx/>
              <a:uFillTx/>
              <a:latin typeface="Open Sans Light"/>
              <a:ea typeface="+mn-ea"/>
              <a:cs typeface="+mn-cs"/>
            </a:endParaRPr>
          </a:p>
        </p:txBody>
      </p:sp>
    </p:spTree>
    <p:extLst>
      <p:ext uri="{BB962C8B-B14F-4D97-AF65-F5344CB8AC3E}">
        <p14:creationId xmlns:p14="http://schemas.microsoft.com/office/powerpoint/2010/main" val="9974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2EF8A-1BC0-5342-B5C3-531944FD7966}"/>
              </a:ext>
            </a:extLst>
          </p:cNvPr>
          <p:cNvSpPr>
            <a:spLocks noGrp="1"/>
          </p:cNvSpPr>
          <p:nvPr>
            <p:ph type="title"/>
          </p:nvPr>
        </p:nvSpPr>
        <p:spPr>
          <a:xfrm>
            <a:off x="838200" y="612055"/>
            <a:ext cx="10515600" cy="540657"/>
          </a:xfrm>
        </p:spPr>
        <p:txBody>
          <a:bodyPr/>
          <a:lstStyle/>
          <a:p>
            <a:r>
              <a:rPr lang="en-US" dirty="0"/>
              <a:t>Your data can break</a:t>
            </a:r>
          </a:p>
        </p:txBody>
      </p:sp>
      <p:sp>
        <p:nvSpPr>
          <p:cNvPr id="3" name="Text Placeholder 2">
            <a:extLst>
              <a:ext uri="{FF2B5EF4-FFF2-40B4-BE49-F238E27FC236}">
                <a16:creationId xmlns:a16="http://schemas.microsoft.com/office/drawing/2014/main" id="{BCC6CBB6-630D-2C44-85A1-3AF67A992DF2}"/>
              </a:ext>
            </a:extLst>
          </p:cNvPr>
          <p:cNvSpPr>
            <a:spLocks noGrp="1"/>
          </p:cNvSpPr>
          <p:nvPr>
            <p:ph type="body" sz="quarter" idx="11"/>
          </p:nvPr>
        </p:nvSpPr>
        <p:spPr>
          <a:xfrm>
            <a:off x="838200" y="1040552"/>
            <a:ext cx="10515600" cy="309383"/>
          </a:xfrm>
        </p:spPr>
        <p:txBody>
          <a:bodyPr/>
          <a:lstStyle/>
          <a:p>
            <a:r>
              <a:rPr lang="en-US" dirty="0"/>
              <a:t>at any point in its journey</a:t>
            </a:r>
          </a:p>
        </p:txBody>
      </p:sp>
      <p:sp>
        <p:nvSpPr>
          <p:cNvPr id="16" name="TextBox 15">
            <a:extLst>
              <a:ext uri="{FF2B5EF4-FFF2-40B4-BE49-F238E27FC236}">
                <a16:creationId xmlns:a16="http://schemas.microsoft.com/office/drawing/2014/main" id="{2569618C-E946-E74C-A5D1-BB33970EE332}"/>
              </a:ext>
            </a:extLst>
          </p:cNvPr>
          <p:cNvSpPr txBox="1"/>
          <p:nvPr/>
        </p:nvSpPr>
        <p:spPr>
          <a:xfrm>
            <a:off x="3113242" y="5969897"/>
            <a:ext cx="596551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88AE"/>
                </a:solidFill>
                <a:effectLst/>
                <a:uLnTx/>
                <a:uFillTx/>
                <a:latin typeface="Open Sans"/>
                <a:ea typeface="+mn-ea"/>
                <a:cs typeface="+mn-cs"/>
              </a:rPr>
              <a:t>…and finding where it broke is time consuming and expensive</a:t>
            </a:r>
          </a:p>
        </p:txBody>
      </p:sp>
      <p:sp>
        <p:nvSpPr>
          <p:cNvPr id="211" name="Freeform: Shape 210">
            <a:extLst>
              <a:ext uri="{FF2B5EF4-FFF2-40B4-BE49-F238E27FC236}">
                <a16:creationId xmlns:a16="http://schemas.microsoft.com/office/drawing/2014/main" id="{A4714AE1-1BED-486E-91A1-894B733F39A3}"/>
              </a:ext>
            </a:extLst>
          </p:cNvPr>
          <p:cNvSpPr/>
          <p:nvPr/>
        </p:nvSpPr>
        <p:spPr>
          <a:xfrm>
            <a:off x="3172531" y="4134411"/>
            <a:ext cx="258364" cy="25840"/>
          </a:xfrm>
          <a:custGeom>
            <a:avLst/>
            <a:gdLst>
              <a:gd name="connsiteX0" fmla="*/ 258365 w 258364"/>
              <a:gd name="connsiteY0" fmla="*/ 25840 h 25840"/>
              <a:gd name="connsiteX1" fmla="*/ 0 w 258364"/>
              <a:gd name="connsiteY1" fmla="*/ 0 h 25840"/>
            </a:gdLst>
            <a:ahLst/>
            <a:cxnLst>
              <a:cxn ang="0">
                <a:pos x="connsiteX0" y="connsiteY0"/>
              </a:cxn>
              <a:cxn ang="0">
                <a:pos x="connsiteX1" y="connsiteY1"/>
              </a:cxn>
            </a:cxnLst>
            <a:rect l="l" t="t" r="r" b="b"/>
            <a:pathLst>
              <a:path w="258364" h="25840">
                <a:moveTo>
                  <a:pt x="258365" y="25840"/>
                </a:moveTo>
                <a:lnTo>
                  <a:pt x="0" y="0"/>
                </a:lnTo>
              </a:path>
            </a:pathLst>
          </a:custGeom>
          <a:noFill/>
          <a:ln w="20047" cap="flat">
            <a:solidFill>
              <a:schemeClr val="bg2"/>
            </a:solidFill>
            <a:custDash>
              <a:ds d="466500" sp="466500"/>
            </a:cust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E6F4699E-5851-4328-B25F-DD8BFBAF5E1F}"/>
              </a:ext>
            </a:extLst>
          </p:cNvPr>
          <p:cNvSpPr/>
          <p:nvPr/>
        </p:nvSpPr>
        <p:spPr>
          <a:xfrm>
            <a:off x="2802241" y="4224832"/>
            <a:ext cx="180844" cy="107660"/>
          </a:xfrm>
          <a:custGeom>
            <a:avLst/>
            <a:gdLst>
              <a:gd name="connsiteX0" fmla="*/ 180844 w 180844"/>
              <a:gd name="connsiteY0" fmla="*/ 0 h 107660"/>
              <a:gd name="connsiteX1" fmla="*/ 0 w 180844"/>
              <a:gd name="connsiteY1" fmla="*/ 107661 h 107660"/>
            </a:gdLst>
            <a:ahLst/>
            <a:cxnLst>
              <a:cxn ang="0">
                <a:pos x="connsiteX0" y="connsiteY0"/>
              </a:cxn>
              <a:cxn ang="0">
                <a:pos x="connsiteX1" y="connsiteY1"/>
              </a:cxn>
            </a:cxnLst>
            <a:rect l="l" t="t" r="r" b="b"/>
            <a:pathLst>
              <a:path w="180844" h="107660">
                <a:moveTo>
                  <a:pt x="180844" y="0"/>
                </a:moveTo>
                <a:lnTo>
                  <a:pt x="0" y="107661"/>
                </a:lnTo>
              </a:path>
            </a:pathLst>
          </a:custGeom>
          <a:noFill/>
          <a:ln w="20047" cap="flat">
            <a:solidFill>
              <a:schemeClr val="bg2"/>
            </a:solidFill>
            <a:custDash>
              <a:ds d="466500" sp="466500"/>
            </a:cust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0101"/>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5F3246D8-2ACA-49AC-90A3-E32E570AFCAA}"/>
              </a:ext>
            </a:extLst>
          </p:cNvPr>
          <p:cNvSpPr/>
          <p:nvPr/>
        </p:nvSpPr>
        <p:spPr>
          <a:xfrm>
            <a:off x="3323235" y="4392774"/>
            <a:ext cx="120562" cy="34441"/>
          </a:xfrm>
          <a:custGeom>
            <a:avLst/>
            <a:gdLst>
              <a:gd name="connsiteX0" fmla="*/ 120563 w 120562"/>
              <a:gd name="connsiteY0" fmla="*/ 0 h 34441"/>
              <a:gd name="connsiteX1" fmla="*/ 0 w 120562"/>
              <a:gd name="connsiteY1" fmla="*/ 34441 h 34441"/>
            </a:gdLst>
            <a:ahLst/>
            <a:cxnLst>
              <a:cxn ang="0">
                <a:pos x="connsiteX0" y="connsiteY0"/>
              </a:cxn>
              <a:cxn ang="0">
                <a:pos x="connsiteX1" y="connsiteY1"/>
              </a:cxn>
            </a:cxnLst>
            <a:rect l="l" t="t" r="r" b="b"/>
            <a:pathLst>
              <a:path w="120562" h="34441">
                <a:moveTo>
                  <a:pt x="120563" y="0"/>
                </a:moveTo>
                <a:lnTo>
                  <a:pt x="0" y="34441"/>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B90732C8-BD30-48EB-BFB4-E3E0D5A2CE85}"/>
              </a:ext>
            </a:extLst>
          </p:cNvPr>
          <p:cNvSpPr/>
          <p:nvPr/>
        </p:nvSpPr>
        <p:spPr>
          <a:xfrm>
            <a:off x="2994260" y="2498330"/>
            <a:ext cx="131553" cy="60134"/>
          </a:xfrm>
          <a:custGeom>
            <a:avLst/>
            <a:gdLst>
              <a:gd name="connsiteX0" fmla="*/ 131553 w 131553"/>
              <a:gd name="connsiteY0" fmla="*/ 60134 h 60134"/>
              <a:gd name="connsiteX1" fmla="*/ 0 w 131553"/>
              <a:gd name="connsiteY1" fmla="*/ 0 h 60134"/>
            </a:gdLst>
            <a:ahLst/>
            <a:cxnLst>
              <a:cxn ang="0">
                <a:pos x="connsiteX0" y="connsiteY0"/>
              </a:cxn>
              <a:cxn ang="0">
                <a:pos x="connsiteX1" y="connsiteY1"/>
              </a:cxn>
            </a:cxnLst>
            <a:rect l="l" t="t" r="r" b="b"/>
            <a:pathLst>
              <a:path w="131553" h="60134">
                <a:moveTo>
                  <a:pt x="131553" y="60134"/>
                </a:moveTo>
                <a:lnTo>
                  <a:pt x="0" y="0"/>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AA8875A0-7F23-4C6A-945B-1B16F42C64BC}"/>
              </a:ext>
            </a:extLst>
          </p:cNvPr>
          <p:cNvSpPr/>
          <p:nvPr/>
        </p:nvSpPr>
        <p:spPr>
          <a:xfrm>
            <a:off x="3370100" y="2277899"/>
            <a:ext cx="7241" cy="117290"/>
          </a:xfrm>
          <a:custGeom>
            <a:avLst/>
            <a:gdLst>
              <a:gd name="connsiteX0" fmla="*/ 7241 w 7241"/>
              <a:gd name="connsiteY0" fmla="*/ 117291 h 117290"/>
              <a:gd name="connsiteX1" fmla="*/ 0 w 7241"/>
              <a:gd name="connsiteY1" fmla="*/ 0 h 117290"/>
            </a:gdLst>
            <a:ahLst/>
            <a:cxnLst>
              <a:cxn ang="0">
                <a:pos x="connsiteX0" y="connsiteY0"/>
              </a:cxn>
              <a:cxn ang="0">
                <a:pos x="connsiteX1" y="connsiteY1"/>
              </a:cxn>
            </a:cxnLst>
            <a:rect l="l" t="t" r="r" b="b"/>
            <a:pathLst>
              <a:path w="7241" h="117290">
                <a:moveTo>
                  <a:pt x="7241" y="117291"/>
                </a:moveTo>
                <a:lnTo>
                  <a:pt x="0" y="0"/>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969625BF-CB19-44E3-8797-DCB6848A3E09}"/>
              </a:ext>
            </a:extLst>
          </p:cNvPr>
          <p:cNvSpPr/>
          <p:nvPr/>
        </p:nvSpPr>
        <p:spPr>
          <a:xfrm>
            <a:off x="3613174" y="2408974"/>
            <a:ext cx="114755" cy="81526"/>
          </a:xfrm>
          <a:custGeom>
            <a:avLst/>
            <a:gdLst>
              <a:gd name="connsiteX0" fmla="*/ 0 w 114755"/>
              <a:gd name="connsiteY0" fmla="*/ 81527 h 81526"/>
              <a:gd name="connsiteX1" fmla="*/ 114755 w 114755"/>
              <a:gd name="connsiteY1" fmla="*/ 0 h 81526"/>
            </a:gdLst>
            <a:ahLst/>
            <a:cxnLst>
              <a:cxn ang="0">
                <a:pos x="connsiteX0" y="connsiteY0"/>
              </a:cxn>
              <a:cxn ang="0">
                <a:pos x="connsiteX1" y="connsiteY1"/>
              </a:cxn>
            </a:cxnLst>
            <a:rect l="l" t="t" r="r" b="b"/>
            <a:pathLst>
              <a:path w="114755" h="81526">
                <a:moveTo>
                  <a:pt x="0" y="81527"/>
                </a:moveTo>
                <a:lnTo>
                  <a:pt x="114755" y="0"/>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AD13F0CE-E57A-4B62-9FF1-2E6DB8C75E65}"/>
              </a:ext>
            </a:extLst>
          </p:cNvPr>
          <p:cNvSpPr/>
          <p:nvPr/>
        </p:nvSpPr>
        <p:spPr>
          <a:xfrm>
            <a:off x="3051821" y="2863141"/>
            <a:ext cx="90128" cy="36389"/>
          </a:xfrm>
          <a:custGeom>
            <a:avLst/>
            <a:gdLst>
              <a:gd name="connsiteX0" fmla="*/ 90128 w 90128"/>
              <a:gd name="connsiteY0" fmla="*/ 0 h 36389"/>
              <a:gd name="connsiteX1" fmla="*/ 0 w 90128"/>
              <a:gd name="connsiteY1" fmla="*/ 36389 h 36389"/>
            </a:gdLst>
            <a:ahLst/>
            <a:cxnLst>
              <a:cxn ang="0">
                <a:pos x="connsiteX0" y="connsiteY0"/>
              </a:cxn>
              <a:cxn ang="0">
                <a:pos x="connsiteX1" y="connsiteY1"/>
              </a:cxn>
            </a:cxnLst>
            <a:rect l="l" t="t" r="r" b="b"/>
            <a:pathLst>
              <a:path w="90128" h="36389">
                <a:moveTo>
                  <a:pt x="90128" y="0"/>
                </a:moveTo>
                <a:lnTo>
                  <a:pt x="0" y="36389"/>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090422E1-19BD-488B-AABB-6A730B461308}"/>
              </a:ext>
            </a:extLst>
          </p:cNvPr>
          <p:cNvSpPr/>
          <p:nvPr/>
        </p:nvSpPr>
        <p:spPr>
          <a:xfrm>
            <a:off x="3926013" y="4547741"/>
            <a:ext cx="120562" cy="111961"/>
          </a:xfrm>
          <a:custGeom>
            <a:avLst/>
            <a:gdLst>
              <a:gd name="connsiteX0" fmla="*/ 0 w 120562"/>
              <a:gd name="connsiteY0" fmla="*/ 0 h 111961"/>
              <a:gd name="connsiteX1" fmla="*/ 120563 w 120562"/>
              <a:gd name="connsiteY1" fmla="*/ 111961 h 111961"/>
            </a:gdLst>
            <a:ahLst/>
            <a:cxnLst>
              <a:cxn ang="0">
                <a:pos x="connsiteX0" y="connsiteY0"/>
              </a:cxn>
              <a:cxn ang="0">
                <a:pos x="connsiteX1" y="connsiteY1"/>
              </a:cxn>
            </a:cxnLst>
            <a:rect l="l" t="t" r="r" b="b"/>
            <a:pathLst>
              <a:path w="120562" h="111961">
                <a:moveTo>
                  <a:pt x="0" y="0"/>
                </a:moveTo>
                <a:lnTo>
                  <a:pt x="120563" y="111961"/>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694FBD50-7DE6-442C-AB57-CCE955FCE3A8}"/>
              </a:ext>
            </a:extLst>
          </p:cNvPr>
          <p:cNvSpPr/>
          <p:nvPr/>
        </p:nvSpPr>
        <p:spPr>
          <a:xfrm>
            <a:off x="4081017" y="4336793"/>
            <a:ext cx="228224" cy="86084"/>
          </a:xfrm>
          <a:custGeom>
            <a:avLst/>
            <a:gdLst>
              <a:gd name="connsiteX0" fmla="*/ 0 w 228224"/>
              <a:gd name="connsiteY0" fmla="*/ 0 h 86084"/>
              <a:gd name="connsiteX1" fmla="*/ 228224 w 228224"/>
              <a:gd name="connsiteY1" fmla="*/ 86084 h 86084"/>
            </a:gdLst>
            <a:ahLst/>
            <a:cxnLst>
              <a:cxn ang="0">
                <a:pos x="connsiteX0" y="connsiteY0"/>
              </a:cxn>
              <a:cxn ang="0">
                <a:pos x="connsiteX1" y="connsiteY1"/>
              </a:cxn>
            </a:cxnLst>
            <a:rect l="l" t="t" r="r" b="b"/>
            <a:pathLst>
              <a:path w="228224" h="86084">
                <a:moveTo>
                  <a:pt x="0" y="0"/>
                </a:moveTo>
                <a:lnTo>
                  <a:pt x="228224" y="86084"/>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E9F93EE4-800A-4560-8E68-6D48304D7146}"/>
              </a:ext>
            </a:extLst>
          </p:cNvPr>
          <p:cNvSpPr/>
          <p:nvPr/>
        </p:nvSpPr>
        <p:spPr>
          <a:xfrm>
            <a:off x="3452399" y="3006345"/>
            <a:ext cx="219586" cy="925719"/>
          </a:xfrm>
          <a:custGeom>
            <a:avLst/>
            <a:gdLst>
              <a:gd name="connsiteX0" fmla="*/ 0 w 219586"/>
              <a:gd name="connsiteY0" fmla="*/ 0 h 925719"/>
              <a:gd name="connsiteX1" fmla="*/ 219586 w 219586"/>
              <a:gd name="connsiteY1" fmla="*/ 925719 h 925719"/>
            </a:gdLst>
            <a:ahLst/>
            <a:cxnLst>
              <a:cxn ang="0">
                <a:pos x="connsiteX0" y="connsiteY0"/>
              </a:cxn>
              <a:cxn ang="0">
                <a:pos x="connsiteX1" y="connsiteY1"/>
              </a:cxn>
            </a:cxnLst>
            <a:rect l="l" t="t" r="r" b="b"/>
            <a:pathLst>
              <a:path w="219586" h="925719">
                <a:moveTo>
                  <a:pt x="0" y="0"/>
                </a:moveTo>
                <a:lnTo>
                  <a:pt x="219586" y="925719"/>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2E0C17BF-D4E3-4FB8-86EF-613E61BDAB3B}"/>
              </a:ext>
            </a:extLst>
          </p:cNvPr>
          <p:cNvSpPr/>
          <p:nvPr/>
        </p:nvSpPr>
        <p:spPr>
          <a:xfrm>
            <a:off x="3594501" y="2937463"/>
            <a:ext cx="546797" cy="318607"/>
          </a:xfrm>
          <a:custGeom>
            <a:avLst/>
            <a:gdLst>
              <a:gd name="connsiteX0" fmla="*/ 0 w 546797"/>
              <a:gd name="connsiteY0" fmla="*/ 0 h 318607"/>
              <a:gd name="connsiteX1" fmla="*/ 546797 w 546797"/>
              <a:gd name="connsiteY1" fmla="*/ 318608 h 318607"/>
            </a:gdLst>
            <a:ahLst/>
            <a:cxnLst>
              <a:cxn ang="0">
                <a:pos x="connsiteX0" y="connsiteY0"/>
              </a:cxn>
              <a:cxn ang="0">
                <a:pos x="connsiteX1" y="connsiteY1"/>
              </a:cxn>
            </a:cxnLst>
            <a:rect l="l" t="t" r="r" b="b"/>
            <a:pathLst>
              <a:path w="546797" h="318607">
                <a:moveTo>
                  <a:pt x="0" y="0"/>
                </a:moveTo>
                <a:lnTo>
                  <a:pt x="546797" y="318608"/>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979A89B-C23F-4D90-8E39-F4BAE64B75DF}"/>
              </a:ext>
            </a:extLst>
          </p:cNvPr>
          <p:cNvSpPr/>
          <p:nvPr/>
        </p:nvSpPr>
        <p:spPr>
          <a:xfrm>
            <a:off x="4423188" y="3043139"/>
            <a:ext cx="72778" cy="326620"/>
          </a:xfrm>
          <a:custGeom>
            <a:avLst/>
            <a:gdLst>
              <a:gd name="connsiteX0" fmla="*/ 0 w 72778"/>
              <a:gd name="connsiteY0" fmla="*/ 0 h 326620"/>
              <a:gd name="connsiteX1" fmla="*/ 72779 w 72778"/>
              <a:gd name="connsiteY1" fmla="*/ 326621 h 326620"/>
            </a:gdLst>
            <a:ahLst/>
            <a:cxnLst>
              <a:cxn ang="0">
                <a:pos x="connsiteX0" y="connsiteY0"/>
              </a:cxn>
              <a:cxn ang="0">
                <a:pos x="connsiteX1" y="connsiteY1"/>
              </a:cxn>
            </a:cxnLst>
            <a:rect l="l" t="t" r="r" b="b"/>
            <a:pathLst>
              <a:path w="72778" h="326620">
                <a:moveTo>
                  <a:pt x="0" y="0"/>
                </a:moveTo>
                <a:lnTo>
                  <a:pt x="72779" y="326621"/>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CF73377-8164-405E-A1D2-B2494F2C2D67}"/>
              </a:ext>
            </a:extLst>
          </p:cNvPr>
          <p:cNvSpPr/>
          <p:nvPr/>
        </p:nvSpPr>
        <p:spPr>
          <a:xfrm>
            <a:off x="4317842" y="3385234"/>
            <a:ext cx="90422" cy="64581"/>
          </a:xfrm>
          <a:custGeom>
            <a:avLst/>
            <a:gdLst>
              <a:gd name="connsiteX0" fmla="*/ 0 w 90422"/>
              <a:gd name="connsiteY0" fmla="*/ 0 h 64581"/>
              <a:gd name="connsiteX1" fmla="*/ 90422 w 90422"/>
              <a:gd name="connsiteY1" fmla="*/ 64582 h 64581"/>
            </a:gdLst>
            <a:ahLst/>
            <a:cxnLst>
              <a:cxn ang="0">
                <a:pos x="connsiteX0" y="connsiteY0"/>
              </a:cxn>
              <a:cxn ang="0">
                <a:pos x="connsiteX1" y="connsiteY1"/>
              </a:cxn>
            </a:cxnLst>
            <a:rect l="l" t="t" r="r" b="b"/>
            <a:pathLst>
              <a:path w="90422" h="64581">
                <a:moveTo>
                  <a:pt x="0" y="0"/>
                </a:moveTo>
                <a:lnTo>
                  <a:pt x="90422" y="64582"/>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01E17B9D-B52A-449E-8FAC-BC6B1675EAA5}"/>
              </a:ext>
            </a:extLst>
          </p:cNvPr>
          <p:cNvSpPr/>
          <p:nvPr/>
        </p:nvSpPr>
        <p:spPr>
          <a:xfrm>
            <a:off x="4589072" y="3280440"/>
            <a:ext cx="6726" cy="85496"/>
          </a:xfrm>
          <a:custGeom>
            <a:avLst/>
            <a:gdLst>
              <a:gd name="connsiteX0" fmla="*/ 0 w 6726"/>
              <a:gd name="connsiteY0" fmla="*/ 85496 h 85496"/>
              <a:gd name="connsiteX1" fmla="*/ 6727 w 6726"/>
              <a:gd name="connsiteY1" fmla="*/ 0 h 85496"/>
            </a:gdLst>
            <a:ahLst/>
            <a:cxnLst>
              <a:cxn ang="0">
                <a:pos x="connsiteX0" y="connsiteY0"/>
              </a:cxn>
              <a:cxn ang="0">
                <a:pos x="connsiteX1" y="connsiteY1"/>
              </a:cxn>
            </a:cxnLst>
            <a:rect l="l" t="t" r="r" b="b"/>
            <a:pathLst>
              <a:path w="6726" h="85496">
                <a:moveTo>
                  <a:pt x="0" y="85496"/>
                </a:moveTo>
                <a:lnTo>
                  <a:pt x="6727" y="0"/>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6FFA1C28-21CD-4864-AFE4-11218808EDB3}"/>
              </a:ext>
            </a:extLst>
          </p:cNvPr>
          <p:cNvSpPr/>
          <p:nvPr/>
        </p:nvSpPr>
        <p:spPr>
          <a:xfrm>
            <a:off x="4808695" y="3546412"/>
            <a:ext cx="160701" cy="11063"/>
          </a:xfrm>
          <a:custGeom>
            <a:avLst/>
            <a:gdLst>
              <a:gd name="connsiteX0" fmla="*/ 0 w 160701"/>
              <a:gd name="connsiteY0" fmla="*/ 11064 h 11063"/>
              <a:gd name="connsiteX1" fmla="*/ 160702 w 160701"/>
              <a:gd name="connsiteY1" fmla="*/ 0 h 11063"/>
            </a:gdLst>
            <a:ahLst/>
            <a:cxnLst>
              <a:cxn ang="0">
                <a:pos x="connsiteX0" y="connsiteY0"/>
              </a:cxn>
              <a:cxn ang="0">
                <a:pos x="connsiteX1" y="connsiteY1"/>
              </a:cxn>
            </a:cxnLst>
            <a:rect l="l" t="t" r="r" b="b"/>
            <a:pathLst>
              <a:path w="160701" h="11063">
                <a:moveTo>
                  <a:pt x="0" y="11064"/>
                </a:moveTo>
                <a:lnTo>
                  <a:pt x="160702" y="0"/>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A48A05AF-1CCE-43DD-A533-24DD732977CB}"/>
              </a:ext>
            </a:extLst>
          </p:cNvPr>
          <p:cNvSpPr/>
          <p:nvPr/>
        </p:nvSpPr>
        <p:spPr>
          <a:xfrm>
            <a:off x="4589072" y="3792058"/>
            <a:ext cx="21539" cy="84025"/>
          </a:xfrm>
          <a:custGeom>
            <a:avLst/>
            <a:gdLst>
              <a:gd name="connsiteX0" fmla="*/ 0 w 21539"/>
              <a:gd name="connsiteY0" fmla="*/ 0 h 84025"/>
              <a:gd name="connsiteX1" fmla="*/ 21539 w 21539"/>
              <a:gd name="connsiteY1" fmla="*/ 84026 h 84025"/>
            </a:gdLst>
            <a:ahLst/>
            <a:cxnLst>
              <a:cxn ang="0">
                <a:pos x="connsiteX0" y="connsiteY0"/>
              </a:cxn>
              <a:cxn ang="0">
                <a:pos x="connsiteX1" y="connsiteY1"/>
              </a:cxn>
            </a:cxnLst>
            <a:rect l="l" t="t" r="r" b="b"/>
            <a:pathLst>
              <a:path w="21539" h="84025">
                <a:moveTo>
                  <a:pt x="0" y="0"/>
                </a:moveTo>
                <a:lnTo>
                  <a:pt x="21539" y="84026"/>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1B8B99BC-B48B-49CC-90E4-207187E9F289}"/>
              </a:ext>
            </a:extLst>
          </p:cNvPr>
          <p:cNvSpPr/>
          <p:nvPr/>
        </p:nvSpPr>
        <p:spPr>
          <a:xfrm>
            <a:off x="4731175" y="3729682"/>
            <a:ext cx="137765" cy="68918"/>
          </a:xfrm>
          <a:custGeom>
            <a:avLst/>
            <a:gdLst>
              <a:gd name="connsiteX0" fmla="*/ 0 w 137765"/>
              <a:gd name="connsiteY0" fmla="*/ 0 h 68918"/>
              <a:gd name="connsiteX1" fmla="*/ 137765 w 137765"/>
              <a:gd name="connsiteY1" fmla="*/ 68919 h 68918"/>
            </a:gdLst>
            <a:ahLst/>
            <a:cxnLst>
              <a:cxn ang="0">
                <a:pos x="connsiteX0" y="connsiteY0"/>
              </a:cxn>
              <a:cxn ang="0">
                <a:pos x="connsiteX1" y="connsiteY1"/>
              </a:cxn>
            </a:cxnLst>
            <a:rect l="l" t="t" r="r" b="b"/>
            <a:pathLst>
              <a:path w="137765" h="68918">
                <a:moveTo>
                  <a:pt x="0" y="0"/>
                </a:moveTo>
                <a:lnTo>
                  <a:pt x="137765" y="68919"/>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039BD968-92A5-4B08-BE6C-340CDEAC4A62}"/>
              </a:ext>
            </a:extLst>
          </p:cNvPr>
          <p:cNvSpPr/>
          <p:nvPr/>
        </p:nvSpPr>
        <p:spPr>
          <a:xfrm>
            <a:off x="8324649" y="4535280"/>
            <a:ext cx="114167" cy="30140"/>
          </a:xfrm>
          <a:custGeom>
            <a:avLst/>
            <a:gdLst>
              <a:gd name="connsiteX0" fmla="*/ 114167 w 114167"/>
              <a:gd name="connsiteY0" fmla="*/ 0 h 30140"/>
              <a:gd name="connsiteX1" fmla="*/ 0 w 114167"/>
              <a:gd name="connsiteY1" fmla="*/ 30141 h 30140"/>
            </a:gdLst>
            <a:ahLst/>
            <a:cxnLst>
              <a:cxn ang="0">
                <a:pos x="connsiteX0" y="connsiteY0"/>
              </a:cxn>
              <a:cxn ang="0">
                <a:pos x="connsiteX1" y="connsiteY1"/>
              </a:cxn>
            </a:cxnLst>
            <a:rect l="l" t="t" r="r" b="b"/>
            <a:pathLst>
              <a:path w="114167" h="30140">
                <a:moveTo>
                  <a:pt x="114167" y="0"/>
                </a:moveTo>
                <a:lnTo>
                  <a:pt x="0" y="30141"/>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469C63B-85E0-46A2-B704-7F1382137B5C}"/>
              </a:ext>
            </a:extLst>
          </p:cNvPr>
          <p:cNvSpPr/>
          <p:nvPr/>
        </p:nvSpPr>
        <p:spPr>
          <a:xfrm>
            <a:off x="8270616" y="4770229"/>
            <a:ext cx="65390" cy="63478"/>
          </a:xfrm>
          <a:custGeom>
            <a:avLst/>
            <a:gdLst>
              <a:gd name="connsiteX0" fmla="*/ 0 w 65390"/>
              <a:gd name="connsiteY0" fmla="*/ 0 h 63478"/>
              <a:gd name="connsiteX1" fmla="*/ 65391 w 65390"/>
              <a:gd name="connsiteY1" fmla="*/ 63479 h 63478"/>
            </a:gdLst>
            <a:ahLst/>
            <a:cxnLst>
              <a:cxn ang="0">
                <a:pos x="connsiteX0" y="connsiteY0"/>
              </a:cxn>
              <a:cxn ang="0">
                <a:pos x="connsiteX1" y="connsiteY1"/>
              </a:cxn>
            </a:cxnLst>
            <a:rect l="l" t="t" r="r" b="b"/>
            <a:pathLst>
              <a:path w="65390" h="63478">
                <a:moveTo>
                  <a:pt x="0" y="0"/>
                </a:moveTo>
                <a:lnTo>
                  <a:pt x="65391" y="63479"/>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2A6950D-C2BC-4EEC-B1C6-CEBCAFE83EF7}"/>
              </a:ext>
            </a:extLst>
          </p:cNvPr>
          <p:cNvSpPr/>
          <p:nvPr/>
        </p:nvSpPr>
        <p:spPr>
          <a:xfrm>
            <a:off x="7865076" y="4819961"/>
            <a:ext cx="99942" cy="138940"/>
          </a:xfrm>
          <a:custGeom>
            <a:avLst/>
            <a:gdLst>
              <a:gd name="connsiteX0" fmla="*/ 99942 w 99942"/>
              <a:gd name="connsiteY0" fmla="*/ 0 h 138940"/>
              <a:gd name="connsiteX1" fmla="*/ 0 w 99942"/>
              <a:gd name="connsiteY1" fmla="*/ 138941 h 138940"/>
            </a:gdLst>
            <a:ahLst/>
            <a:cxnLst>
              <a:cxn ang="0">
                <a:pos x="connsiteX0" y="connsiteY0"/>
              </a:cxn>
              <a:cxn ang="0">
                <a:pos x="connsiteX1" y="connsiteY1"/>
              </a:cxn>
            </a:cxnLst>
            <a:rect l="l" t="t" r="r" b="b"/>
            <a:pathLst>
              <a:path w="99942" h="138940">
                <a:moveTo>
                  <a:pt x="99942" y="0"/>
                </a:moveTo>
                <a:lnTo>
                  <a:pt x="0" y="138941"/>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F02BEE7C-46E5-494A-B03B-9B863D3E1226}"/>
              </a:ext>
            </a:extLst>
          </p:cNvPr>
          <p:cNvSpPr/>
          <p:nvPr/>
        </p:nvSpPr>
        <p:spPr>
          <a:xfrm>
            <a:off x="7838722" y="4441844"/>
            <a:ext cx="83328" cy="39366"/>
          </a:xfrm>
          <a:custGeom>
            <a:avLst/>
            <a:gdLst>
              <a:gd name="connsiteX0" fmla="*/ 83328 w 83328"/>
              <a:gd name="connsiteY0" fmla="*/ 39366 h 39366"/>
              <a:gd name="connsiteX1" fmla="*/ 0 w 83328"/>
              <a:gd name="connsiteY1" fmla="*/ 0 h 39366"/>
            </a:gdLst>
            <a:ahLst/>
            <a:cxnLst>
              <a:cxn ang="0">
                <a:pos x="connsiteX0" y="connsiteY0"/>
              </a:cxn>
              <a:cxn ang="0">
                <a:pos x="connsiteX1" y="connsiteY1"/>
              </a:cxn>
            </a:cxnLst>
            <a:rect l="l" t="t" r="r" b="b"/>
            <a:pathLst>
              <a:path w="83328" h="39366">
                <a:moveTo>
                  <a:pt x="83328" y="39366"/>
                </a:moveTo>
                <a:lnTo>
                  <a:pt x="0" y="0"/>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46B7D9FE-9D65-4F4B-9968-21351FC678F3}"/>
              </a:ext>
            </a:extLst>
          </p:cNvPr>
          <p:cNvSpPr/>
          <p:nvPr/>
        </p:nvSpPr>
        <p:spPr>
          <a:xfrm>
            <a:off x="7726907" y="4639743"/>
            <a:ext cx="149821" cy="65978"/>
          </a:xfrm>
          <a:custGeom>
            <a:avLst/>
            <a:gdLst>
              <a:gd name="connsiteX0" fmla="*/ 149822 w 149821"/>
              <a:gd name="connsiteY0" fmla="*/ 0 h 65978"/>
              <a:gd name="connsiteX1" fmla="*/ 0 w 149821"/>
              <a:gd name="connsiteY1" fmla="*/ 65978 h 65978"/>
            </a:gdLst>
            <a:ahLst/>
            <a:cxnLst>
              <a:cxn ang="0">
                <a:pos x="connsiteX0" y="connsiteY0"/>
              </a:cxn>
              <a:cxn ang="0">
                <a:pos x="connsiteX1" y="connsiteY1"/>
              </a:cxn>
            </a:cxnLst>
            <a:rect l="l" t="t" r="r" b="b"/>
            <a:pathLst>
              <a:path w="149821" h="65978">
                <a:moveTo>
                  <a:pt x="149822" y="0"/>
                </a:moveTo>
                <a:lnTo>
                  <a:pt x="0" y="65978"/>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60C0E7A6-F957-467B-9622-9E28209C0AD0}"/>
              </a:ext>
            </a:extLst>
          </p:cNvPr>
          <p:cNvSpPr/>
          <p:nvPr/>
        </p:nvSpPr>
        <p:spPr>
          <a:xfrm>
            <a:off x="6266147" y="2174539"/>
            <a:ext cx="253145" cy="25288"/>
          </a:xfrm>
          <a:custGeom>
            <a:avLst/>
            <a:gdLst>
              <a:gd name="connsiteX0" fmla="*/ 253145 w 253145"/>
              <a:gd name="connsiteY0" fmla="*/ 25289 h 25288"/>
              <a:gd name="connsiteX1" fmla="*/ 0 w 253145"/>
              <a:gd name="connsiteY1" fmla="*/ 0 h 25288"/>
            </a:gdLst>
            <a:ahLst/>
            <a:cxnLst>
              <a:cxn ang="0">
                <a:pos x="connsiteX0" y="connsiteY0"/>
              </a:cxn>
              <a:cxn ang="0">
                <a:pos x="connsiteX1" y="connsiteY1"/>
              </a:cxn>
            </a:cxnLst>
            <a:rect l="l" t="t" r="r" b="b"/>
            <a:pathLst>
              <a:path w="253145" h="25288">
                <a:moveTo>
                  <a:pt x="253145" y="25289"/>
                </a:moveTo>
                <a:lnTo>
                  <a:pt x="0" y="0"/>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0209E463-D97F-443D-955D-C961FEB57968}"/>
              </a:ext>
            </a:extLst>
          </p:cNvPr>
          <p:cNvSpPr/>
          <p:nvPr/>
        </p:nvSpPr>
        <p:spPr>
          <a:xfrm>
            <a:off x="5903355" y="2263123"/>
            <a:ext cx="177168" cy="105455"/>
          </a:xfrm>
          <a:custGeom>
            <a:avLst/>
            <a:gdLst>
              <a:gd name="connsiteX0" fmla="*/ 177169 w 177168"/>
              <a:gd name="connsiteY0" fmla="*/ 0 h 105455"/>
              <a:gd name="connsiteX1" fmla="*/ 0 w 177168"/>
              <a:gd name="connsiteY1" fmla="*/ 105455 h 105455"/>
            </a:gdLst>
            <a:ahLst/>
            <a:cxnLst>
              <a:cxn ang="0">
                <a:pos x="connsiteX0" y="connsiteY0"/>
              </a:cxn>
              <a:cxn ang="0">
                <a:pos x="connsiteX1" y="connsiteY1"/>
              </a:cxn>
            </a:cxnLst>
            <a:rect l="l" t="t" r="r" b="b"/>
            <a:pathLst>
              <a:path w="177168" h="105455">
                <a:moveTo>
                  <a:pt x="177169" y="0"/>
                </a:moveTo>
                <a:lnTo>
                  <a:pt x="0" y="105455"/>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09A961C-D6C2-4E71-89E1-C6E536749537}"/>
              </a:ext>
            </a:extLst>
          </p:cNvPr>
          <p:cNvSpPr/>
          <p:nvPr/>
        </p:nvSpPr>
        <p:spPr>
          <a:xfrm>
            <a:off x="6413837" y="2427646"/>
            <a:ext cx="118100" cy="33779"/>
          </a:xfrm>
          <a:custGeom>
            <a:avLst/>
            <a:gdLst>
              <a:gd name="connsiteX0" fmla="*/ 118100 w 118100"/>
              <a:gd name="connsiteY0" fmla="*/ 0 h 33779"/>
              <a:gd name="connsiteX1" fmla="*/ 0 w 118100"/>
              <a:gd name="connsiteY1" fmla="*/ 33780 h 33779"/>
            </a:gdLst>
            <a:ahLst/>
            <a:cxnLst>
              <a:cxn ang="0">
                <a:pos x="connsiteX0" y="connsiteY0"/>
              </a:cxn>
              <a:cxn ang="0">
                <a:pos x="connsiteX1" y="connsiteY1"/>
              </a:cxn>
            </a:cxnLst>
            <a:rect l="l" t="t" r="r" b="b"/>
            <a:pathLst>
              <a:path w="118100" h="33779">
                <a:moveTo>
                  <a:pt x="118100" y="0"/>
                </a:moveTo>
                <a:lnTo>
                  <a:pt x="0" y="33780"/>
                </a:lnTo>
              </a:path>
            </a:pathLst>
          </a:custGeom>
          <a:ln w="22048"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FA09DEF2-F443-4E64-8A28-239D6B7B36D9}"/>
              </a:ext>
            </a:extLst>
          </p:cNvPr>
          <p:cNvSpPr/>
          <p:nvPr/>
        </p:nvSpPr>
        <p:spPr>
          <a:xfrm>
            <a:off x="7004448" y="2579525"/>
            <a:ext cx="118136" cy="109682"/>
          </a:xfrm>
          <a:custGeom>
            <a:avLst/>
            <a:gdLst>
              <a:gd name="connsiteX0" fmla="*/ 0 w 118136"/>
              <a:gd name="connsiteY0" fmla="*/ 0 h 109682"/>
              <a:gd name="connsiteX1" fmla="*/ 118137 w 118136"/>
              <a:gd name="connsiteY1" fmla="*/ 109682 h 109682"/>
            </a:gdLst>
            <a:ahLst/>
            <a:cxnLst>
              <a:cxn ang="0">
                <a:pos x="connsiteX0" y="connsiteY0"/>
              </a:cxn>
              <a:cxn ang="0">
                <a:pos x="connsiteX1" y="connsiteY1"/>
              </a:cxn>
            </a:cxnLst>
            <a:rect l="l" t="t" r="r" b="b"/>
            <a:pathLst>
              <a:path w="118136" h="109682">
                <a:moveTo>
                  <a:pt x="0" y="0"/>
                </a:moveTo>
                <a:lnTo>
                  <a:pt x="118137" y="109682"/>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F01D08D7-363A-4FCA-BE58-DF1F29A8FEE2}"/>
              </a:ext>
            </a:extLst>
          </p:cNvPr>
          <p:cNvSpPr/>
          <p:nvPr/>
        </p:nvSpPr>
        <p:spPr>
          <a:xfrm>
            <a:off x="7156328" y="2372805"/>
            <a:ext cx="223592" cy="84393"/>
          </a:xfrm>
          <a:custGeom>
            <a:avLst/>
            <a:gdLst>
              <a:gd name="connsiteX0" fmla="*/ 0 w 223592"/>
              <a:gd name="connsiteY0" fmla="*/ 0 h 84393"/>
              <a:gd name="connsiteX1" fmla="*/ 223593 w 223592"/>
              <a:gd name="connsiteY1" fmla="*/ 84394 h 84393"/>
            </a:gdLst>
            <a:ahLst/>
            <a:cxnLst>
              <a:cxn ang="0">
                <a:pos x="connsiteX0" y="connsiteY0"/>
              </a:cxn>
              <a:cxn ang="0">
                <a:pos x="connsiteX1" y="connsiteY1"/>
              </a:cxn>
            </a:cxnLst>
            <a:rect l="l" t="t" r="r" b="b"/>
            <a:pathLst>
              <a:path w="223592" h="84393">
                <a:moveTo>
                  <a:pt x="0" y="0"/>
                </a:moveTo>
                <a:lnTo>
                  <a:pt x="223593" y="84394"/>
                </a:lnTo>
              </a:path>
            </a:pathLst>
          </a:custGeom>
          <a:ln w="12273" cap="flat">
            <a:solidFill>
              <a:srgbClr val="CACCCC"/>
            </a:solidFill>
            <a:custDash>
              <a:ds d="334500" sp="334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F3735735-5B24-4D26-8543-F09CA203E025}"/>
              </a:ext>
            </a:extLst>
          </p:cNvPr>
          <p:cNvSpPr/>
          <p:nvPr/>
        </p:nvSpPr>
        <p:spPr>
          <a:xfrm>
            <a:off x="7125820" y="2107899"/>
            <a:ext cx="1374711" cy="798026"/>
          </a:xfrm>
          <a:custGeom>
            <a:avLst/>
            <a:gdLst>
              <a:gd name="connsiteX0" fmla="*/ 0 w 1374711"/>
              <a:gd name="connsiteY0" fmla="*/ 0 h 798026"/>
              <a:gd name="connsiteX1" fmla="*/ 1374712 w 1374711"/>
              <a:gd name="connsiteY1" fmla="*/ 798026 h 798026"/>
            </a:gdLst>
            <a:ahLst/>
            <a:cxnLst>
              <a:cxn ang="0">
                <a:pos x="connsiteX0" y="connsiteY0"/>
              </a:cxn>
              <a:cxn ang="0">
                <a:pos x="connsiteX1" y="connsiteY1"/>
              </a:cxn>
            </a:cxnLst>
            <a:rect l="l" t="t" r="r" b="b"/>
            <a:pathLst>
              <a:path w="1374711" h="798026">
                <a:moveTo>
                  <a:pt x="0" y="0"/>
                </a:moveTo>
                <a:cubicBezTo>
                  <a:pt x="673682" y="121297"/>
                  <a:pt x="1187030" y="449976"/>
                  <a:pt x="1374712" y="798026"/>
                </a:cubicBezTo>
              </a:path>
            </a:pathLst>
          </a:custGeom>
          <a:noFill/>
          <a:ln w="11024" cap="flat">
            <a:solidFill>
              <a:srgbClr val="CACCCC"/>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B3E0E220-9726-4429-A215-3A4627D4574D}"/>
              </a:ext>
            </a:extLst>
          </p:cNvPr>
          <p:cNvSpPr/>
          <p:nvPr/>
        </p:nvSpPr>
        <p:spPr>
          <a:xfrm>
            <a:off x="3671875" y="1938046"/>
            <a:ext cx="2994886" cy="713081"/>
          </a:xfrm>
          <a:custGeom>
            <a:avLst/>
            <a:gdLst>
              <a:gd name="connsiteX0" fmla="*/ 0 w 2994886"/>
              <a:gd name="connsiteY0" fmla="*/ 713082 h 713081"/>
              <a:gd name="connsiteX1" fmla="*/ 2232142 w 2994886"/>
              <a:gd name="connsiteY1" fmla="*/ 0 h 713081"/>
              <a:gd name="connsiteX2" fmla="*/ 2994887 w 2994886"/>
              <a:gd name="connsiteY2" fmla="*/ 66493 h 713081"/>
            </a:gdLst>
            <a:ahLst/>
            <a:cxnLst>
              <a:cxn ang="0">
                <a:pos x="connsiteX0" y="connsiteY0"/>
              </a:cxn>
              <a:cxn ang="0">
                <a:pos x="connsiteX1" y="connsiteY1"/>
              </a:cxn>
              <a:cxn ang="0">
                <a:pos x="connsiteX2" y="connsiteY2"/>
              </a:cxn>
            </a:cxnLst>
            <a:rect l="l" t="t" r="r" b="b"/>
            <a:pathLst>
              <a:path w="2994886" h="713081">
                <a:moveTo>
                  <a:pt x="0" y="713082"/>
                </a:moveTo>
                <a:cubicBezTo>
                  <a:pt x="476959" y="301406"/>
                  <a:pt x="1315901" y="0"/>
                  <a:pt x="2232142" y="0"/>
                </a:cubicBezTo>
                <a:cubicBezTo>
                  <a:pt x="2488926" y="0"/>
                  <a:pt x="2760009" y="26796"/>
                  <a:pt x="2994887" y="66493"/>
                </a:cubicBezTo>
              </a:path>
            </a:pathLst>
          </a:custGeom>
          <a:noFill/>
          <a:ln w="11024" cap="flat">
            <a:solidFill>
              <a:srgbClr val="CACCCC"/>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AA6CBBC3-077C-4F2D-AB74-8D60B0C1EB88}"/>
              </a:ext>
            </a:extLst>
          </p:cNvPr>
          <p:cNvSpPr/>
          <p:nvPr/>
        </p:nvSpPr>
        <p:spPr>
          <a:xfrm>
            <a:off x="8313585" y="3803305"/>
            <a:ext cx="344009" cy="703487"/>
          </a:xfrm>
          <a:custGeom>
            <a:avLst/>
            <a:gdLst>
              <a:gd name="connsiteX0" fmla="*/ 337650 w 344009"/>
              <a:gd name="connsiteY0" fmla="*/ 0 h 703487"/>
              <a:gd name="connsiteX1" fmla="*/ 0 w 344009"/>
              <a:gd name="connsiteY1" fmla="*/ 703488 h 703487"/>
            </a:gdLst>
            <a:ahLst/>
            <a:cxnLst>
              <a:cxn ang="0">
                <a:pos x="connsiteX0" y="connsiteY0"/>
              </a:cxn>
              <a:cxn ang="0">
                <a:pos x="connsiteX1" y="connsiteY1"/>
              </a:cxn>
            </a:cxnLst>
            <a:rect l="l" t="t" r="r" b="b"/>
            <a:pathLst>
              <a:path w="344009" h="703487">
                <a:moveTo>
                  <a:pt x="337650" y="0"/>
                </a:moveTo>
                <a:cubicBezTo>
                  <a:pt x="376024" y="245535"/>
                  <a:pt x="237891" y="506435"/>
                  <a:pt x="0" y="703488"/>
                </a:cubicBezTo>
              </a:path>
            </a:pathLst>
          </a:custGeom>
          <a:noFill/>
          <a:ln w="11024" cap="flat">
            <a:solidFill>
              <a:srgbClr val="CACCCC"/>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A437E3A6-CF7D-4220-B106-D4A966E8F293}"/>
              </a:ext>
            </a:extLst>
          </p:cNvPr>
          <p:cNvSpPr/>
          <p:nvPr/>
        </p:nvSpPr>
        <p:spPr>
          <a:xfrm>
            <a:off x="4029226" y="4431111"/>
            <a:ext cx="3848016" cy="672943"/>
          </a:xfrm>
          <a:custGeom>
            <a:avLst/>
            <a:gdLst>
              <a:gd name="connsiteX0" fmla="*/ 3848017 w 3848016"/>
              <a:gd name="connsiteY0" fmla="*/ 333678 h 672943"/>
              <a:gd name="connsiteX1" fmla="*/ 2189725 w 3848016"/>
              <a:gd name="connsiteY1" fmla="*/ 672943 h 672943"/>
              <a:gd name="connsiteX2" fmla="*/ 0 w 3848016"/>
              <a:gd name="connsiteY2" fmla="*/ 0 h 672943"/>
            </a:gdLst>
            <a:ahLst/>
            <a:cxnLst>
              <a:cxn ang="0">
                <a:pos x="connsiteX0" y="connsiteY0"/>
              </a:cxn>
              <a:cxn ang="0">
                <a:pos x="connsiteX1" y="connsiteY1"/>
              </a:cxn>
              <a:cxn ang="0">
                <a:pos x="connsiteX2" y="connsiteY2"/>
              </a:cxn>
            </a:cxnLst>
            <a:rect l="l" t="t" r="r" b="b"/>
            <a:pathLst>
              <a:path w="3848016" h="672943">
                <a:moveTo>
                  <a:pt x="3848017" y="333678"/>
                </a:moveTo>
                <a:cubicBezTo>
                  <a:pt x="3393737" y="545949"/>
                  <a:pt x="2817130" y="672943"/>
                  <a:pt x="2189725" y="672943"/>
                </a:cubicBezTo>
                <a:cubicBezTo>
                  <a:pt x="1280651" y="672943"/>
                  <a:pt x="478319" y="406383"/>
                  <a:pt x="0" y="0"/>
                </a:cubicBezTo>
              </a:path>
            </a:pathLst>
          </a:custGeom>
          <a:noFill/>
          <a:ln w="11024" cap="flat">
            <a:solidFill>
              <a:srgbClr val="CACCCC"/>
            </a:solidFill>
            <a:custDash>
              <a:ds d="450000" sp="45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4053B6-9983-4508-8CA3-CF51BA55E25C}"/>
              </a:ext>
            </a:extLst>
          </p:cNvPr>
          <p:cNvSpPr/>
          <p:nvPr/>
        </p:nvSpPr>
        <p:spPr>
          <a:xfrm>
            <a:off x="3099348" y="2412209"/>
            <a:ext cx="594140" cy="594136"/>
          </a:xfrm>
          <a:custGeom>
            <a:avLst/>
            <a:gdLst>
              <a:gd name="connsiteX0" fmla="*/ 594140 w 594140"/>
              <a:gd name="connsiteY0" fmla="*/ 297068 h 594136"/>
              <a:gd name="connsiteX1" fmla="*/ 297070 w 594140"/>
              <a:gd name="connsiteY1" fmla="*/ 594137 h 594136"/>
              <a:gd name="connsiteX2" fmla="*/ 0 w 594140"/>
              <a:gd name="connsiteY2" fmla="*/ 297068 h 594136"/>
              <a:gd name="connsiteX3" fmla="*/ 297070 w 594140"/>
              <a:gd name="connsiteY3" fmla="*/ 0 h 594136"/>
              <a:gd name="connsiteX4" fmla="*/ 594140 w 594140"/>
              <a:gd name="connsiteY4" fmla="*/ 297068 h 59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140" h="594136">
                <a:moveTo>
                  <a:pt x="594140" y="297068"/>
                </a:moveTo>
                <a:cubicBezTo>
                  <a:pt x="594140" y="461135"/>
                  <a:pt x="461137" y="594137"/>
                  <a:pt x="297070" y="594137"/>
                </a:cubicBezTo>
                <a:cubicBezTo>
                  <a:pt x="133003" y="594137"/>
                  <a:pt x="0" y="461135"/>
                  <a:pt x="0" y="297068"/>
                </a:cubicBezTo>
                <a:cubicBezTo>
                  <a:pt x="0" y="133002"/>
                  <a:pt x="133003" y="0"/>
                  <a:pt x="297070" y="0"/>
                </a:cubicBezTo>
                <a:cubicBezTo>
                  <a:pt x="461137" y="0"/>
                  <a:pt x="594140" y="133002"/>
                  <a:pt x="594140" y="297068"/>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4085781-3637-4428-B650-A063B7FE5E0E}"/>
              </a:ext>
            </a:extLst>
          </p:cNvPr>
          <p:cNvSpPr/>
          <p:nvPr/>
        </p:nvSpPr>
        <p:spPr>
          <a:xfrm>
            <a:off x="2654184" y="2249045"/>
            <a:ext cx="346986" cy="346983"/>
          </a:xfrm>
          <a:custGeom>
            <a:avLst/>
            <a:gdLst>
              <a:gd name="connsiteX0" fmla="*/ 346986 w 346986"/>
              <a:gd name="connsiteY0" fmla="*/ 173492 h 346983"/>
              <a:gd name="connsiteX1" fmla="*/ 173493 w 346986"/>
              <a:gd name="connsiteY1" fmla="*/ 346984 h 346983"/>
              <a:gd name="connsiteX2" fmla="*/ 0 w 346986"/>
              <a:gd name="connsiteY2" fmla="*/ 173492 h 346983"/>
              <a:gd name="connsiteX3" fmla="*/ 173493 w 346986"/>
              <a:gd name="connsiteY3" fmla="*/ 0 h 346983"/>
              <a:gd name="connsiteX4" fmla="*/ 346986 w 346986"/>
              <a:gd name="connsiteY4" fmla="*/ 173492 h 34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86" h="346983">
                <a:moveTo>
                  <a:pt x="346986" y="173492"/>
                </a:moveTo>
                <a:cubicBezTo>
                  <a:pt x="346986" y="269309"/>
                  <a:pt x="269310" y="346984"/>
                  <a:pt x="173493" y="346984"/>
                </a:cubicBezTo>
                <a:cubicBezTo>
                  <a:pt x="77675" y="346984"/>
                  <a:pt x="0" y="269309"/>
                  <a:pt x="0" y="173492"/>
                </a:cubicBezTo>
                <a:cubicBezTo>
                  <a:pt x="0" y="77675"/>
                  <a:pt x="77675" y="0"/>
                  <a:pt x="173493" y="0"/>
                </a:cubicBezTo>
                <a:cubicBezTo>
                  <a:pt x="269310" y="0"/>
                  <a:pt x="346986" y="77675"/>
                  <a:pt x="346986" y="173492"/>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0101"/>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55C93D9-4CE4-4F44-880F-E47372AA2AA9}"/>
              </a:ext>
            </a:extLst>
          </p:cNvPr>
          <p:cNvSpPr/>
          <p:nvPr/>
        </p:nvSpPr>
        <p:spPr>
          <a:xfrm>
            <a:off x="3238106" y="2024020"/>
            <a:ext cx="254284" cy="254283"/>
          </a:xfrm>
          <a:custGeom>
            <a:avLst/>
            <a:gdLst>
              <a:gd name="connsiteX0" fmla="*/ 254285 w 254284"/>
              <a:gd name="connsiteY0" fmla="*/ 127142 h 254283"/>
              <a:gd name="connsiteX1" fmla="*/ 127142 w 254284"/>
              <a:gd name="connsiteY1" fmla="*/ 254283 h 254283"/>
              <a:gd name="connsiteX2" fmla="*/ 0 w 254284"/>
              <a:gd name="connsiteY2" fmla="*/ 127142 h 254283"/>
              <a:gd name="connsiteX3" fmla="*/ 127142 w 254284"/>
              <a:gd name="connsiteY3" fmla="*/ 0 h 254283"/>
              <a:gd name="connsiteX4" fmla="*/ 254285 w 254284"/>
              <a:gd name="connsiteY4" fmla="*/ 127142 h 254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4" h="254283">
                <a:moveTo>
                  <a:pt x="254285" y="127142"/>
                </a:moveTo>
                <a:cubicBezTo>
                  <a:pt x="254285" y="197360"/>
                  <a:pt x="197361" y="254283"/>
                  <a:pt x="127142" y="254283"/>
                </a:cubicBezTo>
                <a:cubicBezTo>
                  <a:pt x="56924" y="254283"/>
                  <a:pt x="0" y="197360"/>
                  <a:pt x="0" y="127142"/>
                </a:cubicBezTo>
                <a:cubicBezTo>
                  <a:pt x="0" y="56923"/>
                  <a:pt x="56924" y="0"/>
                  <a:pt x="127142" y="0"/>
                </a:cubicBezTo>
                <a:cubicBezTo>
                  <a:pt x="197361" y="0"/>
                  <a:pt x="254285" y="56923"/>
                  <a:pt x="254285" y="127142"/>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A10502CF-807B-499E-9AE9-87DC87C38770}"/>
              </a:ext>
            </a:extLst>
          </p:cNvPr>
          <p:cNvSpPr/>
          <p:nvPr/>
        </p:nvSpPr>
        <p:spPr>
          <a:xfrm>
            <a:off x="3687864" y="2217361"/>
            <a:ext cx="217160" cy="217159"/>
          </a:xfrm>
          <a:custGeom>
            <a:avLst/>
            <a:gdLst>
              <a:gd name="connsiteX0" fmla="*/ 217160 w 217160"/>
              <a:gd name="connsiteY0" fmla="*/ 108580 h 217159"/>
              <a:gd name="connsiteX1" fmla="*/ 108580 w 217160"/>
              <a:gd name="connsiteY1" fmla="*/ 217159 h 217159"/>
              <a:gd name="connsiteX2" fmla="*/ 0 w 217160"/>
              <a:gd name="connsiteY2" fmla="*/ 108580 h 217159"/>
              <a:gd name="connsiteX3" fmla="*/ 108580 w 217160"/>
              <a:gd name="connsiteY3" fmla="*/ 0 h 217159"/>
              <a:gd name="connsiteX4" fmla="*/ 217160 w 217160"/>
              <a:gd name="connsiteY4" fmla="*/ 108580 h 21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0" h="217159">
                <a:moveTo>
                  <a:pt x="217160" y="108580"/>
                </a:moveTo>
                <a:cubicBezTo>
                  <a:pt x="217160" y="168546"/>
                  <a:pt x="168547" y="217159"/>
                  <a:pt x="108580" y="217159"/>
                </a:cubicBezTo>
                <a:cubicBezTo>
                  <a:pt x="48613" y="217159"/>
                  <a:pt x="0" y="168546"/>
                  <a:pt x="0" y="108580"/>
                </a:cubicBezTo>
                <a:cubicBezTo>
                  <a:pt x="0" y="48613"/>
                  <a:pt x="48613" y="0"/>
                  <a:pt x="108580" y="0"/>
                </a:cubicBezTo>
                <a:cubicBezTo>
                  <a:pt x="168548" y="0"/>
                  <a:pt x="217160" y="48613"/>
                  <a:pt x="217160" y="108580"/>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0101"/>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75907295-299C-4167-83B1-72CA88ED8198}"/>
              </a:ext>
            </a:extLst>
          </p:cNvPr>
          <p:cNvSpPr/>
          <p:nvPr/>
        </p:nvSpPr>
        <p:spPr>
          <a:xfrm>
            <a:off x="2837013" y="2813446"/>
            <a:ext cx="217160" cy="217159"/>
          </a:xfrm>
          <a:custGeom>
            <a:avLst/>
            <a:gdLst>
              <a:gd name="connsiteX0" fmla="*/ 217160 w 217160"/>
              <a:gd name="connsiteY0" fmla="*/ 108580 h 217159"/>
              <a:gd name="connsiteX1" fmla="*/ 108580 w 217160"/>
              <a:gd name="connsiteY1" fmla="*/ 217159 h 217159"/>
              <a:gd name="connsiteX2" fmla="*/ 0 w 217160"/>
              <a:gd name="connsiteY2" fmla="*/ 108580 h 217159"/>
              <a:gd name="connsiteX3" fmla="*/ 108580 w 217160"/>
              <a:gd name="connsiteY3" fmla="*/ 0 h 217159"/>
              <a:gd name="connsiteX4" fmla="*/ 217160 w 217160"/>
              <a:gd name="connsiteY4" fmla="*/ 108580 h 21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0" h="217159">
                <a:moveTo>
                  <a:pt x="217160" y="108580"/>
                </a:moveTo>
                <a:cubicBezTo>
                  <a:pt x="217160" y="168546"/>
                  <a:pt x="168547" y="217159"/>
                  <a:pt x="108580" y="217159"/>
                </a:cubicBezTo>
                <a:cubicBezTo>
                  <a:pt x="48613" y="217159"/>
                  <a:pt x="0" y="168546"/>
                  <a:pt x="0" y="108580"/>
                </a:cubicBezTo>
                <a:cubicBezTo>
                  <a:pt x="0" y="48613"/>
                  <a:pt x="48613" y="0"/>
                  <a:pt x="108580" y="0"/>
                </a:cubicBezTo>
                <a:cubicBezTo>
                  <a:pt x="168547" y="0"/>
                  <a:pt x="217160" y="48613"/>
                  <a:pt x="217160" y="108580"/>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3C4D2051-91C5-4B9E-931F-F17D146C2C42}"/>
              </a:ext>
            </a:extLst>
          </p:cNvPr>
          <p:cNvSpPr/>
          <p:nvPr/>
        </p:nvSpPr>
        <p:spPr>
          <a:xfrm>
            <a:off x="4138468" y="3209647"/>
            <a:ext cx="217160" cy="217159"/>
          </a:xfrm>
          <a:custGeom>
            <a:avLst/>
            <a:gdLst>
              <a:gd name="connsiteX0" fmla="*/ 217160 w 217160"/>
              <a:gd name="connsiteY0" fmla="*/ 108580 h 217159"/>
              <a:gd name="connsiteX1" fmla="*/ 108580 w 217160"/>
              <a:gd name="connsiteY1" fmla="*/ 217159 h 217159"/>
              <a:gd name="connsiteX2" fmla="*/ 0 w 217160"/>
              <a:gd name="connsiteY2" fmla="*/ 108580 h 217159"/>
              <a:gd name="connsiteX3" fmla="*/ 108580 w 217160"/>
              <a:gd name="connsiteY3" fmla="*/ 0 h 217159"/>
              <a:gd name="connsiteX4" fmla="*/ 217160 w 217160"/>
              <a:gd name="connsiteY4" fmla="*/ 108580 h 21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0" h="217159">
                <a:moveTo>
                  <a:pt x="217160" y="108580"/>
                </a:moveTo>
                <a:cubicBezTo>
                  <a:pt x="217160" y="168546"/>
                  <a:pt x="168547" y="217159"/>
                  <a:pt x="108580" y="217159"/>
                </a:cubicBezTo>
                <a:cubicBezTo>
                  <a:pt x="48613" y="217159"/>
                  <a:pt x="0" y="168546"/>
                  <a:pt x="0" y="108580"/>
                </a:cubicBezTo>
                <a:cubicBezTo>
                  <a:pt x="0" y="48613"/>
                  <a:pt x="48613" y="0"/>
                  <a:pt x="108580" y="0"/>
                </a:cubicBezTo>
                <a:cubicBezTo>
                  <a:pt x="168547" y="0"/>
                  <a:pt x="217160" y="48613"/>
                  <a:pt x="217160" y="108580"/>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A5481CA4-72C8-42B5-B2CD-32D20C79EC99}"/>
              </a:ext>
            </a:extLst>
          </p:cNvPr>
          <p:cNvSpPr/>
          <p:nvPr/>
        </p:nvSpPr>
        <p:spPr>
          <a:xfrm>
            <a:off x="4504384" y="3097612"/>
            <a:ext cx="182829" cy="182828"/>
          </a:xfrm>
          <a:custGeom>
            <a:avLst/>
            <a:gdLst>
              <a:gd name="connsiteX0" fmla="*/ 182829 w 182829"/>
              <a:gd name="connsiteY0" fmla="*/ 91414 h 182828"/>
              <a:gd name="connsiteX1" fmla="*/ 91415 w 182829"/>
              <a:gd name="connsiteY1" fmla="*/ 182828 h 182828"/>
              <a:gd name="connsiteX2" fmla="*/ 0 w 182829"/>
              <a:gd name="connsiteY2" fmla="*/ 91414 h 182828"/>
              <a:gd name="connsiteX3" fmla="*/ 91415 w 182829"/>
              <a:gd name="connsiteY3" fmla="*/ 0 h 182828"/>
              <a:gd name="connsiteX4" fmla="*/ 182829 w 182829"/>
              <a:gd name="connsiteY4" fmla="*/ 91414 h 182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29" h="182828">
                <a:moveTo>
                  <a:pt x="182829" y="91414"/>
                </a:moveTo>
                <a:cubicBezTo>
                  <a:pt x="182829" y="141901"/>
                  <a:pt x="141901" y="182828"/>
                  <a:pt x="91415" y="182828"/>
                </a:cubicBezTo>
                <a:cubicBezTo>
                  <a:pt x="40928" y="182828"/>
                  <a:pt x="0" y="141901"/>
                  <a:pt x="0" y="91414"/>
                </a:cubicBezTo>
                <a:cubicBezTo>
                  <a:pt x="0" y="40927"/>
                  <a:pt x="40928" y="0"/>
                  <a:pt x="91415" y="0"/>
                </a:cubicBezTo>
                <a:cubicBezTo>
                  <a:pt x="141902" y="0"/>
                  <a:pt x="182829" y="40927"/>
                  <a:pt x="182829" y="91414"/>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DB36263C-27C1-43D6-9F3C-10FDA8968D14}"/>
              </a:ext>
            </a:extLst>
          </p:cNvPr>
          <p:cNvSpPr/>
          <p:nvPr/>
        </p:nvSpPr>
        <p:spPr>
          <a:xfrm>
            <a:off x="4969397" y="3454998"/>
            <a:ext cx="182829" cy="182828"/>
          </a:xfrm>
          <a:custGeom>
            <a:avLst/>
            <a:gdLst>
              <a:gd name="connsiteX0" fmla="*/ 182829 w 182829"/>
              <a:gd name="connsiteY0" fmla="*/ 91414 h 182828"/>
              <a:gd name="connsiteX1" fmla="*/ 91415 w 182829"/>
              <a:gd name="connsiteY1" fmla="*/ 182828 h 182828"/>
              <a:gd name="connsiteX2" fmla="*/ 0 w 182829"/>
              <a:gd name="connsiteY2" fmla="*/ 91414 h 182828"/>
              <a:gd name="connsiteX3" fmla="*/ 91415 w 182829"/>
              <a:gd name="connsiteY3" fmla="*/ 0 h 182828"/>
              <a:gd name="connsiteX4" fmla="*/ 182829 w 182829"/>
              <a:gd name="connsiteY4" fmla="*/ 91414 h 182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29" h="182828">
                <a:moveTo>
                  <a:pt x="182829" y="91414"/>
                </a:moveTo>
                <a:cubicBezTo>
                  <a:pt x="182829" y="141901"/>
                  <a:pt x="141902" y="182828"/>
                  <a:pt x="91415" y="182828"/>
                </a:cubicBezTo>
                <a:cubicBezTo>
                  <a:pt x="40928" y="182828"/>
                  <a:pt x="0" y="141901"/>
                  <a:pt x="0" y="91414"/>
                </a:cubicBezTo>
                <a:cubicBezTo>
                  <a:pt x="0" y="40928"/>
                  <a:pt x="40928" y="0"/>
                  <a:pt x="91415" y="0"/>
                </a:cubicBezTo>
                <a:cubicBezTo>
                  <a:pt x="141902" y="0"/>
                  <a:pt x="182829" y="40928"/>
                  <a:pt x="182829" y="91414"/>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625564AB-9739-41F1-BC76-ED21B8E81FCF}"/>
              </a:ext>
            </a:extLst>
          </p:cNvPr>
          <p:cNvSpPr/>
          <p:nvPr/>
        </p:nvSpPr>
        <p:spPr>
          <a:xfrm>
            <a:off x="4848834" y="3756367"/>
            <a:ext cx="182829" cy="182828"/>
          </a:xfrm>
          <a:custGeom>
            <a:avLst/>
            <a:gdLst>
              <a:gd name="connsiteX0" fmla="*/ 182829 w 182829"/>
              <a:gd name="connsiteY0" fmla="*/ 91414 h 182828"/>
              <a:gd name="connsiteX1" fmla="*/ 91415 w 182829"/>
              <a:gd name="connsiteY1" fmla="*/ 182828 h 182828"/>
              <a:gd name="connsiteX2" fmla="*/ 0 w 182829"/>
              <a:gd name="connsiteY2" fmla="*/ 91414 h 182828"/>
              <a:gd name="connsiteX3" fmla="*/ 91415 w 182829"/>
              <a:gd name="connsiteY3" fmla="*/ 0 h 182828"/>
              <a:gd name="connsiteX4" fmla="*/ 182829 w 182829"/>
              <a:gd name="connsiteY4" fmla="*/ 91414 h 182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29" h="182828">
                <a:moveTo>
                  <a:pt x="182829" y="91414"/>
                </a:moveTo>
                <a:cubicBezTo>
                  <a:pt x="182829" y="141901"/>
                  <a:pt x="141902" y="182828"/>
                  <a:pt x="91415" y="182828"/>
                </a:cubicBezTo>
                <a:cubicBezTo>
                  <a:pt x="40928" y="182828"/>
                  <a:pt x="0" y="141901"/>
                  <a:pt x="0" y="91414"/>
                </a:cubicBezTo>
                <a:cubicBezTo>
                  <a:pt x="0" y="40927"/>
                  <a:pt x="40928" y="0"/>
                  <a:pt x="91415" y="0"/>
                </a:cubicBezTo>
                <a:cubicBezTo>
                  <a:pt x="141902" y="0"/>
                  <a:pt x="182829" y="40928"/>
                  <a:pt x="182829" y="91414"/>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3035880-8F76-4568-9B6D-183F567DFD4C}"/>
              </a:ext>
            </a:extLst>
          </p:cNvPr>
          <p:cNvSpPr/>
          <p:nvPr/>
        </p:nvSpPr>
        <p:spPr>
          <a:xfrm>
            <a:off x="4519896" y="3864469"/>
            <a:ext cx="182829" cy="182828"/>
          </a:xfrm>
          <a:custGeom>
            <a:avLst/>
            <a:gdLst>
              <a:gd name="connsiteX0" fmla="*/ 182829 w 182829"/>
              <a:gd name="connsiteY0" fmla="*/ 91414 h 182828"/>
              <a:gd name="connsiteX1" fmla="*/ 91415 w 182829"/>
              <a:gd name="connsiteY1" fmla="*/ 182828 h 182828"/>
              <a:gd name="connsiteX2" fmla="*/ 0 w 182829"/>
              <a:gd name="connsiteY2" fmla="*/ 91414 h 182828"/>
              <a:gd name="connsiteX3" fmla="*/ 91415 w 182829"/>
              <a:gd name="connsiteY3" fmla="*/ 0 h 182828"/>
              <a:gd name="connsiteX4" fmla="*/ 182829 w 182829"/>
              <a:gd name="connsiteY4" fmla="*/ 91414 h 182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29" h="182828">
                <a:moveTo>
                  <a:pt x="182829" y="91414"/>
                </a:moveTo>
                <a:cubicBezTo>
                  <a:pt x="182829" y="141901"/>
                  <a:pt x="141902" y="182828"/>
                  <a:pt x="91415" y="182828"/>
                </a:cubicBezTo>
                <a:cubicBezTo>
                  <a:pt x="40928" y="182828"/>
                  <a:pt x="0" y="141901"/>
                  <a:pt x="0" y="91414"/>
                </a:cubicBezTo>
                <a:cubicBezTo>
                  <a:pt x="0" y="40927"/>
                  <a:pt x="40928" y="0"/>
                  <a:pt x="91415" y="0"/>
                </a:cubicBezTo>
                <a:cubicBezTo>
                  <a:pt x="141902" y="0"/>
                  <a:pt x="182829" y="40928"/>
                  <a:pt x="182829" y="91414"/>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FFEA7E5-BCB9-4FBE-A613-08892F35BA0A}"/>
              </a:ext>
            </a:extLst>
          </p:cNvPr>
          <p:cNvSpPr/>
          <p:nvPr/>
        </p:nvSpPr>
        <p:spPr>
          <a:xfrm>
            <a:off x="7869965" y="4399353"/>
            <a:ext cx="452772" cy="452769"/>
          </a:xfrm>
          <a:custGeom>
            <a:avLst/>
            <a:gdLst>
              <a:gd name="connsiteX0" fmla="*/ 452773 w 452772"/>
              <a:gd name="connsiteY0" fmla="*/ 226385 h 452769"/>
              <a:gd name="connsiteX1" fmla="*/ 226386 w 452772"/>
              <a:gd name="connsiteY1" fmla="*/ 452770 h 452769"/>
              <a:gd name="connsiteX2" fmla="*/ 0 w 452772"/>
              <a:gd name="connsiteY2" fmla="*/ 226385 h 452769"/>
              <a:gd name="connsiteX3" fmla="*/ 226386 w 452772"/>
              <a:gd name="connsiteY3" fmla="*/ 0 h 452769"/>
              <a:gd name="connsiteX4" fmla="*/ 452773 w 452772"/>
              <a:gd name="connsiteY4" fmla="*/ 226385 h 45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772" h="452769">
                <a:moveTo>
                  <a:pt x="452773" y="226385"/>
                </a:moveTo>
                <a:cubicBezTo>
                  <a:pt x="452773" y="351414"/>
                  <a:pt x="351416" y="452770"/>
                  <a:pt x="226386" y="452770"/>
                </a:cubicBezTo>
                <a:cubicBezTo>
                  <a:pt x="101357" y="452770"/>
                  <a:pt x="0" y="351414"/>
                  <a:pt x="0" y="226385"/>
                </a:cubicBezTo>
                <a:cubicBezTo>
                  <a:pt x="0" y="101356"/>
                  <a:pt x="101357" y="0"/>
                  <a:pt x="226386" y="0"/>
                </a:cubicBezTo>
                <a:cubicBezTo>
                  <a:pt x="351416" y="0"/>
                  <a:pt x="452773" y="101356"/>
                  <a:pt x="452773" y="226385"/>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2A6FB2AE-C81A-4D80-8645-24B9AD65090D}"/>
              </a:ext>
            </a:extLst>
          </p:cNvPr>
          <p:cNvSpPr/>
          <p:nvPr/>
        </p:nvSpPr>
        <p:spPr>
          <a:xfrm>
            <a:off x="7593516" y="2015162"/>
            <a:ext cx="452772" cy="452769"/>
          </a:xfrm>
          <a:custGeom>
            <a:avLst/>
            <a:gdLst>
              <a:gd name="connsiteX0" fmla="*/ 452773 w 452772"/>
              <a:gd name="connsiteY0" fmla="*/ 226385 h 452769"/>
              <a:gd name="connsiteX1" fmla="*/ 226387 w 452772"/>
              <a:gd name="connsiteY1" fmla="*/ 452770 h 452769"/>
              <a:gd name="connsiteX2" fmla="*/ 0 w 452772"/>
              <a:gd name="connsiteY2" fmla="*/ 226385 h 452769"/>
              <a:gd name="connsiteX3" fmla="*/ 226387 w 452772"/>
              <a:gd name="connsiteY3" fmla="*/ 0 h 452769"/>
              <a:gd name="connsiteX4" fmla="*/ 452773 w 452772"/>
              <a:gd name="connsiteY4" fmla="*/ 226385 h 45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772" h="452769">
                <a:moveTo>
                  <a:pt x="452773" y="226385"/>
                </a:moveTo>
                <a:cubicBezTo>
                  <a:pt x="452773" y="351414"/>
                  <a:pt x="351416" y="452770"/>
                  <a:pt x="226387" y="452770"/>
                </a:cubicBezTo>
                <a:cubicBezTo>
                  <a:pt x="101357" y="452770"/>
                  <a:pt x="0" y="351414"/>
                  <a:pt x="0" y="226385"/>
                </a:cubicBezTo>
                <a:cubicBezTo>
                  <a:pt x="0" y="101356"/>
                  <a:pt x="101357" y="0"/>
                  <a:pt x="226387" y="0"/>
                </a:cubicBezTo>
                <a:cubicBezTo>
                  <a:pt x="351417" y="0"/>
                  <a:pt x="452773" y="101356"/>
                  <a:pt x="452773" y="226385"/>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185D051-92B4-495C-9A63-09172CE04E41}"/>
              </a:ext>
            </a:extLst>
          </p:cNvPr>
          <p:cNvSpPr/>
          <p:nvPr/>
        </p:nvSpPr>
        <p:spPr>
          <a:xfrm>
            <a:off x="8426282" y="4407440"/>
            <a:ext cx="230760" cy="230759"/>
          </a:xfrm>
          <a:custGeom>
            <a:avLst/>
            <a:gdLst>
              <a:gd name="connsiteX0" fmla="*/ 230760 w 230760"/>
              <a:gd name="connsiteY0" fmla="*/ 115379 h 230759"/>
              <a:gd name="connsiteX1" fmla="*/ 115380 w 230760"/>
              <a:gd name="connsiteY1" fmla="*/ 230759 h 230759"/>
              <a:gd name="connsiteX2" fmla="*/ 0 w 230760"/>
              <a:gd name="connsiteY2" fmla="*/ 115379 h 230759"/>
              <a:gd name="connsiteX3" fmla="*/ 115380 w 230760"/>
              <a:gd name="connsiteY3" fmla="*/ 0 h 230759"/>
              <a:gd name="connsiteX4" fmla="*/ 230760 w 230760"/>
              <a:gd name="connsiteY4" fmla="*/ 115379 h 230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60" h="230759">
                <a:moveTo>
                  <a:pt x="230760" y="115379"/>
                </a:moveTo>
                <a:cubicBezTo>
                  <a:pt x="230760" y="179102"/>
                  <a:pt x="179103" y="230759"/>
                  <a:pt x="115380" y="230759"/>
                </a:cubicBezTo>
                <a:cubicBezTo>
                  <a:pt x="51657" y="230759"/>
                  <a:pt x="0" y="179102"/>
                  <a:pt x="0" y="115379"/>
                </a:cubicBezTo>
                <a:cubicBezTo>
                  <a:pt x="0" y="51657"/>
                  <a:pt x="51657" y="0"/>
                  <a:pt x="115380" y="0"/>
                </a:cubicBezTo>
                <a:cubicBezTo>
                  <a:pt x="179103" y="0"/>
                  <a:pt x="230760" y="51657"/>
                  <a:pt x="230760" y="115379"/>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6FDBEC0-4066-4853-BEDD-923DD1440AC0}"/>
              </a:ext>
            </a:extLst>
          </p:cNvPr>
          <p:cNvSpPr/>
          <p:nvPr/>
        </p:nvSpPr>
        <p:spPr>
          <a:xfrm>
            <a:off x="8313659" y="4798606"/>
            <a:ext cx="194223" cy="194222"/>
          </a:xfrm>
          <a:custGeom>
            <a:avLst/>
            <a:gdLst>
              <a:gd name="connsiteX0" fmla="*/ 194224 w 194223"/>
              <a:gd name="connsiteY0" fmla="*/ 97111 h 194222"/>
              <a:gd name="connsiteX1" fmla="*/ 97112 w 194223"/>
              <a:gd name="connsiteY1" fmla="*/ 194223 h 194222"/>
              <a:gd name="connsiteX2" fmla="*/ 0 w 194223"/>
              <a:gd name="connsiteY2" fmla="*/ 97111 h 194222"/>
              <a:gd name="connsiteX3" fmla="*/ 97112 w 194223"/>
              <a:gd name="connsiteY3" fmla="*/ 0 h 194222"/>
              <a:gd name="connsiteX4" fmla="*/ 194224 w 194223"/>
              <a:gd name="connsiteY4" fmla="*/ 97111 h 19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23" h="194222">
                <a:moveTo>
                  <a:pt x="194224" y="97111"/>
                </a:moveTo>
                <a:cubicBezTo>
                  <a:pt x="194224" y="150745"/>
                  <a:pt x="150746" y="194223"/>
                  <a:pt x="97112" y="194223"/>
                </a:cubicBezTo>
                <a:cubicBezTo>
                  <a:pt x="43479" y="194223"/>
                  <a:pt x="0" y="150745"/>
                  <a:pt x="0" y="97111"/>
                </a:cubicBezTo>
                <a:cubicBezTo>
                  <a:pt x="0" y="43478"/>
                  <a:pt x="43478" y="0"/>
                  <a:pt x="97112" y="0"/>
                </a:cubicBezTo>
                <a:cubicBezTo>
                  <a:pt x="150745" y="0"/>
                  <a:pt x="194224" y="43478"/>
                  <a:pt x="194224" y="97111"/>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D9E203B-26BB-4F5D-80E7-9960F3515B0B}"/>
              </a:ext>
            </a:extLst>
          </p:cNvPr>
          <p:cNvSpPr/>
          <p:nvPr/>
        </p:nvSpPr>
        <p:spPr>
          <a:xfrm>
            <a:off x="7705955" y="4936590"/>
            <a:ext cx="194223" cy="194222"/>
          </a:xfrm>
          <a:custGeom>
            <a:avLst/>
            <a:gdLst>
              <a:gd name="connsiteX0" fmla="*/ 194224 w 194223"/>
              <a:gd name="connsiteY0" fmla="*/ 97111 h 194222"/>
              <a:gd name="connsiteX1" fmla="*/ 97112 w 194223"/>
              <a:gd name="connsiteY1" fmla="*/ 194223 h 194222"/>
              <a:gd name="connsiteX2" fmla="*/ 0 w 194223"/>
              <a:gd name="connsiteY2" fmla="*/ 97111 h 194222"/>
              <a:gd name="connsiteX3" fmla="*/ 97112 w 194223"/>
              <a:gd name="connsiteY3" fmla="*/ 0 h 194222"/>
              <a:gd name="connsiteX4" fmla="*/ 194224 w 194223"/>
              <a:gd name="connsiteY4" fmla="*/ 97111 h 19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23" h="194222">
                <a:moveTo>
                  <a:pt x="194224" y="97111"/>
                </a:moveTo>
                <a:cubicBezTo>
                  <a:pt x="194224" y="150744"/>
                  <a:pt x="150746" y="194223"/>
                  <a:pt x="97112" y="194223"/>
                </a:cubicBezTo>
                <a:cubicBezTo>
                  <a:pt x="43479" y="194223"/>
                  <a:pt x="0" y="150744"/>
                  <a:pt x="0" y="97111"/>
                </a:cubicBezTo>
                <a:cubicBezTo>
                  <a:pt x="0" y="43478"/>
                  <a:pt x="43478" y="0"/>
                  <a:pt x="97112" y="0"/>
                </a:cubicBezTo>
                <a:cubicBezTo>
                  <a:pt x="150745" y="0"/>
                  <a:pt x="194224" y="43478"/>
                  <a:pt x="194224" y="97111"/>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66F9FBC-7D2A-4F9F-A0DD-B0579C2AC7DF}"/>
              </a:ext>
            </a:extLst>
          </p:cNvPr>
          <p:cNvSpPr/>
          <p:nvPr/>
        </p:nvSpPr>
        <p:spPr>
          <a:xfrm>
            <a:off x="7541174" y="4633568"/>
            <a:ext cx="194223" cy="194222"/>
          </a:xfrm>
          <a:custGeom>
            <a:avLst/>
            <a:gdLst>
              <a:gd name="connsiteX0" fmla="*/ 194224 w 194223"/>
              <a:gd name="connsiteY0" fmla="*/ 97111 h 194222"/>
              <a:gd name="connsiteX1" fmla="*/ 97112 w 194223"/>
              <a:gd name="connsiteY1" fmla="*/ 194223 h 194222"/>
              <a:gd name="connsiteX2" fmla="*/ 0 w 194223"/>
              <a:gd name="connsiteY2" fmla="*/ 97111 h 194222"/>
              <a:gd name="connsiteX3" fmla="*/ 97112 w 194223"/>
              <a:gd name="connsiteY3" fmla="*/ 0 h 194222"/>
              <a:gd name="connsiteX4" fmla="*/ 194224 w 194223"/>
              <a:gd name="connsiteY4" fmla="*/ 97111 h 19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23" h="194222">
                <a:moveTo>
                  <a:pt x="194224" y="97111"/>
                </a:moveTo>
                <a:cubicBezTo>
                  <a:pt x="194224" y="150744"/>
                  <a:pt x="150745" y="194223"/>
                  <a:pt x="97112" y="194223"/>
                </a:cubicBezTo>
                <a:cubicBezTo>
                  <a:pt x="43478" y="194223"/>
                  <a:pt x="0" y="150744"/>
                  <a:pt x="0" y="97111"/>
                </a:cubicBezTo>
                <a:cubicBezTo>
                  <a:pt x="0" y="43478"/>
                  <a:pt x="43478" y="0"/>
                  <a:pt x="97112" y="0"/>
                </a:cubicBezTo>
                <a:cubicBezTo>
                  <a:pt x="150745" y="0"/>
                  <a:pt x="194224" y="43478"/>
                  <a:pt x="194224" y="97111"/>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D61E004D-1ACA-499F-AD83-813413E70DEC}"/>
              </a:ext>
            </a:extLst>
          </p:cNvPr>
          <p:cNvSpPr/>
          <p:nvPr/>
        </p:nvSpPr>
        <p:spPr>
          <a:xfrm>
            <a:off x="7675888" y="4291178"/>
            <a:ext cx="194223" cy="194222"/>
          </a:xfrm>
          <a:custGeom>
            <a:avLst/>
            <a:gdLst>
              <a:gd name="connsiteX0" fmla="*/ 194224 w 194223"/>
              <a:gd name="connsiteY0" fmla="*/ 97111 h 194222"/>
              <a:gd name="connsiteX1" fmla="*/ 97112 w 194223"/>
              <a:gd name="connsiteY1" fmla="*/ 194223 h 194222"/>
              <a:gd name="connsiteX2" fmla="*/ 0 w 194223"/>
              <a:gd name="connsiteY2" fmla="*/ 97111 h 194222"/>
              <a:gd name="connsiteX3" fmla="*/ 97112 w 194223"/>
              <a:gd name="connsiteY3" fmla="*/ 0 h 194222"/>
              <a:gd name="connsiteX4" fmla="*/ 194224 w 194223"/>
              <a:gd name="connsiteY4" fmla="*/ 97111 h 19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23" h="194222">
                <a:moveTo>
                  <a:pt x="194224" y="97111"/>
                </a:moveTo>
                <a:cubicBezTo>
                  <a:pt x="194224" y="150745"/>
                  <a:pt x="150746" y="194223"/>
                  <a:pt x="97112" y="194223"/>
                </a:cubicBezTo>
                <a:cubicBezTo>
                  <a:pt x="43479" y="194223"/>
                  <a:pt x="0" y="150745"/>
                  <a:pt x="0" y="97111"/>
                </a:cubicBezTo>
                <a:cubicBezTo>
                  <a:pt x="0" y="43478"/>
                  <a:pt x="43478" y="0"/>
                  <a:pt x="97112" y="0"/>
                </a:cubicBezTo>
                <a:cubicBezTo>
                  <a:pt x="150745" y="0"/>
                  <a:pt x="194224" y="43478"/>
                  <a:pt x="194224" y="97111"/>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B2B1A115-587B-4266-917B-521276D4FAB4}"/>
              </a:ext>
            </a:extLst>
          </p:cNvPr>
          <p:cNvSpPr/>
          <p:nvPr/>
        </p:nvSpPr>
        <p:spPr>
          <a:xfrm>
            <a:off x="3416414" y="3913282"/>
            <a:ext cx="683386" cy="683381"/>
          </a:xfrm>
          <a:custGeom>
            <a:avLst/>
            <a:gdLst>
              <a:gd name="connsiteX0" fmla="*/ 683386 w 683386"/>
              <a:gd name="connsiteY0" fmla="*/ 341691 h 683381"/>
              <a:gd name="connsiteX1" fmla="*/ 341693 w 683386"/>
              <a:gd name="connsiteY1" fmla="*/ 683382 h 683381"/>
              <a:gd name="connsiteX2" fmla="*/ 0 w 683386"/>
              <a:gd name="connsiteY2" fmla="*/ 341691 h 683381"/>
              <a:gd name="connsiteX3" fmla="*/ 341693 w 683386"/>
              <a:gd name="connsiteY3" fmla="*/ 0 h 683381"/>
              <a:gd name="connsiteX4" fmla="*/ 683386 w 683386"/>
              <a:gd name="connsiteY4" fmla="*/ 341691 h 68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386" h="683381">
                <a:moveTo>
                  <a:pt x="683386" y="341691"/>
                </a:moveTo>
                <a:cubicBezTo>
                  <a:pt x="683386" y="530402"/>
                  <a:pt x="530405" y="683382"/>
                  <a:pt x="341693" y="683382"/>
                </a:cubicBezTo>
                <a:cubicBezTo>
                  <a:pt x="152981" y="683382"/>
                  <a:pt x="0" y="530402"/>
                  <a:pt x="0" y="341691"/>
                </a:cubicBezTo>
                <a:cubicBezTo>
                  <a:pt x="0" y="152980"/>
                  <a:pt x="152981" y="0"/>
                  <a:pt x="341693" y="0"/>
                </a:cubicBezTo>
                <a:cubicBezTo>
                  <a:pt x="530405" y="0"/>
                  <a:pt x="683386" y="152980"/>
                  <a:pt x="683386" y="341691"/>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C8DD4E01-A77B-4366-9EB7-9C19B502CB10}"/>
              </a:ext>
            </a:extLst>
          </p:cNvPr>
          <p:cNvSpPr/>
          <p:nvPr/>
        </p:nvSpPr>
        <p:spPr>
          <a:xfrm>
            <a:off x="2924826" y="3994220"/>
            <a:ext cx="254284" cy="254283"/>
          </a:xfrm>
          <a:custGeom>
            <a:avLst/>
            <a:gdLst>
              <a:gd name="connsiteX0" fmla="*/ 254285 w 254284"/>
              <a:gd name="connsiteY0" fmla="*/ 127142 h 254283"/>
              <a:gd name="connsiteX1" fmla="*/ 127142 w 254284"/>
              <a:gd name="connsiteY1" fmla="*/ 254284 h 254283"/>
              <a:gd name="connsiteX2" fmla="*/ 0 w 254284"/>
              <a:gd name="connsiteY2" fmla="*/ 127142 h 254283"/>
              <a:gd name="connsiteX3" fmla="*/ 127142 w 254284"/>
              <a:gd name="connsiteY3" fmla="*/ 0 h 254283"/>
              <a:gd name="connsiteX4" fmla="*/ 254285 w 254284"/>
              <a:gd name="connsiteY4" fmla="*/ 127142 h 254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4" h="254283">
                <a:moveTo>
                  <a:pt x="254285" y="127142"/>
                </a:moveTo>
                <a:cubicBezTo>
                  <a:pt x="254285" y="197360"/>
                  <a:pt x="197361" y="254284"/>
                  <a:pt x="127142" y="254284"/>
                </a:cubicBezTo>
                <a:cubicBezTo>
                  <a:pt x="56924" y="254284"/>
                  <a:pt x="0" y="197360"/>
                  <a:pt x="0" y="127142"/>
                </a:cubicBezTo>
                <a:cubicBezTo>
                  <a:pt x="0" y="56923"/>
                  <a:pt x="56924" y="0"/>
                  <a:pt x="127142" y="0"/>
                </a:cubicBezTo>
                <a:cubicBezTo>
                  <a:pt x="197361" y="0"/>
                  <a:pt x="254285" y="56923"/>
                  <a:pt x="254285" y="127142"/>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558C8229-2328-4A3B-A0D2-14D0B02C8262}"/>
              </a:ext>
            </a:extLst>
          </p:cNvPr>
          <p:cNvSpPr/>
          <p:nvPr/>
        </p:nvSpPr>
        <p:spPr>
          <a:xfrm>
            <a:off x="4288326" y="4371051"/>
            <a:ext cx="182829" cy="182828"/>
          </a:xfrm>
          <a:custGeom>
            <a:avLst/>
            <a:gdLst>
              <a:gd name="connsiteX0" fmla="*/ 182829 w 182829"/>
              <a:gd name="connsiteY0" fmla="*/ 91414 h 182828"/>
              <a:gd name="connsiteX1" fmla="*/ 91415 w 182829"/>
              <a:gd name="connsiteY1" fmla="*/ 182828 h 182828"/>
              <a:gd name="connsiteX2" fmla="*/ 0 w 182829"/>
              <a:gd name="connsiteY2" fmla="*/ 91414 h 182828"/>
              <a:gd name="connsiteX3" fmla="*/ 91415 w 182829"/>
              <a:gd name="connsiteY3" fmla="*/ 0 h 182828"/>
              <a:gd name="connsiteX4" fmla="*/ 182829 w 182829"/>
              <a:gd name="connsiteY4" fmla="*/ 91414 h 182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29" h="182828">
                <a:moveTo>
                  <a:pt x="182829" y="91414"/>
                </a:moveTo>
                <a:cubicBezTo>
                  <a:pt x="182829" y="141901"/>
                  <a:pt x="141902" y="182828"/>
                  <a:pt x="91415" y="182828"/>
                </a:cubicBezTo>
                <a:cubicBezTo>
                  <a:pt x="40928" y="182828"/>
                  <a:pt x="0" y="141901"/>
                  <a:pt x="0" y="91414"/>
                </a:cubicBezTo>
                <a:cubicBezTo>
                  <a:pt x="0" y="40927"/>
                  <a:pt x="40928" y="0"/>
                  <a:pt x="91415" y="0"/>
                </a:cubicBezTo>
                <a:cubicBezTo>
                  <a:pt x="141902" y="0"/>
                  <a:pt x="182829" y="40928"/>
                  <a:pt x="182829" y="91414"/>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6C4D68F-D1FE-4280-8670-EB594199865E}"/>
              </a:ext>
            </a:extLst>
          </p:cNvPr>
          <p:cNvSpPr/>
          <p:nvPr/>
        </p:nvSpPr>
        <p:spPr>
          <a:xfrm>
            <a:off x="4022647" y="4643235"/>
            <a:ext cx="182829" cy="182828"/>
          </a:xfrm>
          <a:custGeom>
            <a:avLst/>
            <a:gdLst>
              <a:gd name="connsiteX0" fmla="*/ 182829 w 182829"/>
              <a:gd name="connsiteY0" fmla="*/ 91414 h 182828"/>
              <a:gd name="connsiteX1" fmla="*/ 91415 w 182829"/>
              <a:gd name="connsiteY1" fmla="*/ 182828 h 182828"/>
              <a:gd name="connsiteX2" fmla="*/ 0 w 182829"/>
              <a:gd name="connsiteY2" fmla="*/ 91414 h 182828"/>
              <a:gd name="connsiteX3" fmla="*/ 91415 w 182829"/>
              <a:gd name="connsiteY3" fmla="*/ 0 h 182828"/>
              <a:gd name="connsiteX4" fmla="*/ 182829 w 182829"/>
              <a:gd name="connsiteY4" fmla="*/ 91414 h 182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29" h="182828">
                <a:moveTo>
                  <a:pt x="182829" y="91414"/>
                </a:moveTo>
                <a:cubicBezTo>
                  <a:pt x="182829" y="141901"/>
                  <a:pt x="141901" y="182828"/>
                  <a:pt x="91415" y="182828"/>
                </a:cubicBezTo>
                <a:cubicBezTo>
                  <a:pt x="40928" y="182828"/>
                  <a:pt x="0" y="141901"/>
                  <a:pt x="0" y="91414"/>
                </a:cubicBezTo>
                <a:cubicBezTo>
                  <a:pt x="0" y="40927"/>
                  <a:pt x="40928" y="0"/>
                  <a:pt x="91415" y="0"/>
                </a:cubicBezTo>
                <a:cubicBezTo>
                  <a:pt x="141902" y="0"/>
                  <a:pt x="182829" y="40928"/>
                  <a:pt x="182829" y="91414"/>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8E8A3D33-32C7-4E65-B953-E23EBC45C256}"/>
              </a:ext>
            </a:extLst>
          </p:cNvPr>
          <p:cNvSpPr/>
          <p:nvPr/>
        </p:nvSpPr>
        <p:spPr>
          <a:xfrm>
            <a:off x="3127357" y="4362817"/>
            <a:ext cx="215175" cy="215174"/>
          </a:xfrm>
          <a:custGeom>
            <a:avLst/>
            <a:gdLst>
              <a:gd name="connsiteX0" fmla="*/ 215176 w 215175"/>
              <a:gd name="connsiteY0" fmla="*/ 107587 h 215174"/>
              <a:gd name="connsiteX1" fmla="*/ 107588 w 215175"/>
              <a:gd name="connsiteY1" fmla="*/ 215174 h 215174"/>
              <a:gd name="connsiteX2" fmla="*/ 0 w 215175"/>
              <a:gd name="connsiteY2" fmla="*/ 107587 h 215174"/>
              <a:gd name="connsiteX3" fmla="*/ 107588 w 215175"/>
              <a:gd name="connsiteY3" fmla="*/ 0 h 215174"/>
              <a:gd name="connsiteX4" fmla="*/ 215176 w 215175"/>
              <a:gd name="connsiteY4" fmla="*/ 107587 h 21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75" h="215174">
                <a:moveTo>
                  <a:pt x="215176" y="107587"/>
                </a:moveTo>
                <a:cubicBezTo>
                  <a:pt x="215176" y="167006"/>
                  <a:pt x="167007" y="215174"/>
                  <a:pt x="107588" y="215174"/>
                </a:cubicBezTo>
                <a:cubicBezTo>
                  <a:pt x="48169" y="215174"/>
                  <a:pt x="0" y="167006"/>
                  <a:pt x="0" y="107587"/>
                </a:cubicBezTo>
                <a:cubicBezTo>
                  <a:pt x="0" y="48168"/>
                  <a:pt x="48169" y="0"/>
                  <a:pt x="107588" y="0"/>
                </a:cubicBezTo>
                <a:cubicBezTo>
                  <a:pt x="167007" y="0"/>
                  <a:pt x="215176" y="48168"/>
                  <a:pt x="215176" y="107587"/>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D946476A-9752-41BC-AF85-CAC2619792C7}"/>
              </a:ext>
            </a:extLst>
          </p:cNvPr>
          <p:cNvSpPr/>
          <p:nvPr/>
        </p:nvSpPr>
        <p:spPr>
          <a:xfrm>
            <a:off x="2625036" y="4292501"/>
            <a:ext cx="217160" cy="217159"/>
          </a:xfrm>
          <a:custGeom>
            <a:avLst/>
            <a:gdLst>
              <a:gd name="connsiteX0" fmla="*/ 217160 w 217160"/>
              <a:gd name="connsiteY0" fmla="*/ 108579 h 217159"/>
              <a:gd name="connsiteX1" fmla="*/ 108580 w 217160"/>
              <a:gd name="connsiteY1" fmla="*/ 217159 h 217159"/>
              <a:gd name="connsiteX2" fmla="*/ 0 w 217160"/>
              <a:gd name="connsiteY2" fmla="*/ 108579 h 217159"/>
              <a:gd name="connsiteX3" fmla="*/ 108580 w 217160"/>
              <a:gd name="connsiteY3" fmla="*/ 0 h 217159"/>
              <a:gd name="connsiteX4" fmla="*/ 217160 w 217160"/>
              <a:gd name="connsiteY4" fmla="*/ 108579 h 21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0" h="217159">
                <a:moveTo>
                  <a:pt x="217160" y="108579"/>
                </a:moveTo>
                <a:cubicBezTo>
                  <a:pt x="217160" y="168546"/>
                  <a:pt x="168547" y="217159"/>
                  <a:pt x="108580" y="217159"/>
                </a:cubicBezTo>
                <a:cubicBezTo>
                  <a:pt x="48613" y="217159"/>
                  <a:pt x="0" y="168546"/>
                  <a:pt x="0" y="108579"/>
                </a:cubicBezTo>
                <a:cubicBezTo>
                  <a:pt x="0" y="48613"/>
                  <a:pt x="48613" y="0"/>
                  <a:pt x="108580" y="0"/>
                </a:cubicBezTo>
                <a:cubicBezTo>
                  <a:pt x="168547" y="0"/>
                  <a:pt x="217160" y="48613"/>
                  <a:pt x="217160" y="108579"/>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E5494CA2-FAE8-46BB-BDA6-A7D98C2C0FF9}"/>
              </a:ext>
            </a:extLst>
          </p:cNvPr>
          <p:cNvSpPr/>
          <p:nvPr/>
        </p:nvSpPr>
        <p:spPr>
          <a:xfrm>
            <a:off x="6505104" y="1957858"/>
            <a:ext cx="669638" cy="669634"/>
          </a:xfrm>
          <a:custGeom>
            <a:avLst/>
            <a:gdLst>
              <a:gd name="connsiteX0" fmla="*/ 669639 w 669638"/>
              <a:gd name="connsiteY0" fmla="*/ 334817 h 669634"/>
              <a:gd name="connsiteX1" fmla="*/ 334820 w 669638"/>
              <a:gd name="connsiteY1" fmla="*/ 669635 h 669634"/>
              <a:gd name="connsiteX2" fmla="*/ 0 w 669638"/>
              <a:gd name="connsiteY2" fmla="*/ 334817 h 669634"/>
              <a:gd name="connsiteX3" fmla="*/ 334820 w 669638"/>
              <a:gd name="connsiteY3" fmla="*/ 0 h 669634"/>
              <a:gd name="connsiteX4" fmla="*/ 669639 w 669638"/>
              <a:gd name="connsiteY4" fmla="*/ 334817 h 66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38" h="669634">
                <a:moveTo>
                  <a:pt x="669639" y="334817"/>
                </a:moveTo>
                <a:cubicBezTo>
                  <a:pt x="669639" y="519732"/>
                  <a:pt x="519736" y="669635"/>
                  <a:pt x="334820" y="669635"/>
                </a:cubicBezTo>
                <a:cubicBezTo>
                  <a:pt x="149904" y="669635"/>
                  <a:pt x="0" y="519732"/>
                  <a:pt x="0" y="334817"/>
                </a:cubicBezTo>
                <a:cubicBezTo>
                  <a:pt x="0" y="149903"/>
                  <a:pt x="149904" y="0"/>
                  <a:pt x="334820" y="0"/>
                </a:cubicBezTo>
                <a:cubicBezTo>
                  <a:pt x="519736" y="0"/>
                  <a:pt x="669639" y="149903"/>
                  <a:pt x="669639" y="334817"/>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3E574FB-16BF-4A93-A060-3C6B8E795BD6}"/>
              </a:ext>
            </a:extLst>
          </p:cNvPr>
          <p:cNvSpPr/>
          <p:nvPr/>
        </p:nvSpPr>
        <p:spPr>
          <a:xfrm>
            <a:off x="6023477" y="2037179"/>
            <a:ext cx="249138" cy="249137"/>
          </a:xfrm>
          <a:custGeom>
            <a:avLst/>
            <a:gdLst>
              <a:gd name="connsiteX0" fmla="*/ 249139 w 249138"/>
              <a:gd name="connsiteY0" fmla="*/ 124569 h 249137"/>
              <a:gd name="connsiteX1" fmla="*/ 124569 w 249138"/>
              <a:gd name="connsiteY1" fmla="*/ 249137 h 249137"/>
              <a:gd name="connsiteX2" fmla="*/ 0 w 249138"/>
              <a:gd name="connsiteY2" fmla="*/ 124569 h 249137"/>
              <a:gd name="connsiteX3" fmla="*/ 124569 w 249138"/>
              <a:gd name="connsiteY3" fmla="*/ 0 h 249137"/>
              <a:gd name="connsiteX4" fmla="*/ 249139 w 249138"/>
              <a:gd name="connsiteY4" fmla="*/ 124569 h 249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138" h="249137">
                <a:moveTo>
                  <a:pt x="249139" y="124569"/>
                </a:moveTo>
                <a:cubicBezTo>
                  <a:pt x="249139" y="193366"/>
                  <a:pt x="193367" y="249137"/>
                  <a:pt x="124569" y="249137"/>
                </a:cubicBezTo>
                <a:cubicBezTo>
                  <a:pt x="55772" y="249137"/>
                  <a:pt x="0" y="193366"/>
                  <a:pt x="0" y="124569"/>
                </a:cubicBezTo>
                <a:cubicBezTo>
                  <a:pt x="0" y="55771"/>
                  <a:pt x="55772" y="0"/>
                  <a:pt x="124569" y="0"/>
                </a:cubicBezTo>
                <a:cubicBezTo>
                  <a:pt x="193367" y="0"/>
                  <a:pt x="249139" y="55771"/>
                  <a:pt x="249139" y="124569"/>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F74564B-F2B1-46CB-B996-B32DD474DA77}"/>
              </a:ext>
            </a:extLst>
          </p:cNvPr>
          <p:cNvSpPr/>
          <p:nvPr/>
        </p:nvSpPr>
        <p:spPr>
          <a:xfrm>
            <a:off x="7359447" y="2406401"/>
            <a:ext cx="179153" cy="179152"/>
          </a:xfrm>
          <a:custGeom>
            <a:avLst/>
            <a:gdLst>
              <a:gd name="connsiteX0" fmla="*/ 179154 w 179153"/>
              <a:gd name="connsiteY0" fmla="*/ 89576 h 179152"/>
              <a:gd name="connsiteX1" fmla="*/ 89577 w 179153"/>
              <a:gd name="connsiteY1" fmla="*/ 179153 h 179152"/>
              <a:gd name="connsiteX2" fmla="*/ 0 w 179153"/>
              <a:gd name="connsiteY2" fmla="*/ 89576 h 179152"/>
              <a:gd name="connsiteX3" fmla="*/ 89577 w 179153"/>
              <a:gd name="connsiteY3" fmla="*/ 0 h 179152"/>
              <a:gd name="connsiteX4" fmla="*/ 179154 w 179153"/>
              <a:gd name="connsiteY4" fmla="*/ 89576 h 17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53" h="179152">
                <a:moveTo>
                  <a:pt x="179154" y="89576"/>
                </a:moveTo>
                <a:cubicBezTo>
                  <a:pt x="179154" y="139048"/>
                  <a:pt x="139049" y="179153"/>
                  <a:pt x="89577" y="179153"/>
                </a:cubicBezTo>
                <a:cubicBezTo>
                  <a:pt x="40105" y="179153"/>
                  <a:pt x="0" y="139048"/>
                  <a:pt x="0" y="89576"/>
                </a:cubicBezTo>
                <a:cubicBezTo>
                  <a:pt x="0" y="40105"/>
                  <a:pt x="40105" y="0"/>
                  <a:pt x="89577" y="0"/>
                </a:cubicBezTo>
                <a:cubicBezTo>
                  <a:pt x="139049" y="0"/>
                  <a:pt x="179154" y="40105"/>
                  <a:pt x="179154" y="89576"/>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CAF3C05-BB85-4916-9134-F3FD886D9089}"/>
              </a:ext>
            </a:extLst>
          </p:cNvPr>
          <p:cNvSpPr/>
          <p:nvPr/>
        </p:nvSpPr>
        <p:spPr>
          <a:xfrm>
            <a:off x="7099134" y="2673071"/>
            <a:ext cx="179153" cy="179152"/>
          </a:xfrm>
          <a:custGeom>
            <a:avLst/>
            <a:gdLst>
              <a:gd name="connsiteX0" fmla="*/ 179154 w 179153"/>
              <a:gd name="connsiteY0" fmla="*/ 89576 h 179152"/>
              <a:gd name="connsiteX1" fmla="*/ 89577 w 179153"/>
              <a:gd name="connsiteY1" fmla="*/ 179152 h 179152"/>
              <a:gd name="connsiteX2" fmla="*/ 0 w 179153"/>
              <a:gd name="connsiteY2" fmla="*/ 89576 h 179152"/>
              <a:gd name="connsiteX3" fmla="*/ 89577 w 179153"/>
              <a:gd name="connsiteY3" fmla="*/ 0 h 179152"/>
              <a:gd name="connsiteX4" fmla="*/ 179154 w 179153"/>
              <a:gd name="connsiteY4" fmla="*/ 89576 h 17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53" h="179152">
                <a:moveTo>
                  <a:pt x="179154" y="89576"/>
                </a:moveTo>
                <a:cubicBezTo>
                  <a:pt x="179154" y="139048"/>
                  <a:pt x="139049" y="179152"/>
                  <a:pt x="89577" y="179152"/>
                </a:cubicBezTo>
                <a:cubicBezTo>
                  <a:pt x="40105" y="179152"/>
                  <a:pt x="0" y="139048"/>
                  <a:pt x="0" y="89576"/>
                </a:cubicBezTo>
                <a:cubicBezTo>
                  <a:pt x="0" y="40105"/>
                  <a:pt x="40105" y="0"/>
                  <a:pt x="89577" y="0"/>
                </a:cubicBezTo>
                <a:cubicBezTo>
                  <a:pt x="139049" y="0"/>
                  <a:pt x="179154" y="40105"/>
                  <a:pt x="179154" y="89576"/>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3E5D1FD-12F1-45F3-906E-E5CF237A7AD5}"/>
              </a:ext>
            </a:extLst>
          </p:cNvPr>
          <p:cNvSpPr/>
          <p:nvPr/>
        </p:nvSpPr>
        <p:spPr>
          <a:xfrm>
            <a:off x="6221892" y="2398351"/>
            <a:ext cx="210838" cy="210836"/>
          </a:xfrm>
          <a:custGeom>
            <a:avLst/>
            <a:gdLst>
              <a:gd name="connsiteX0" fmla="*/ 210838 w 210838"/>
              <a:gd name="connsiteY0" fmla="*/ 105418 h 210836"/>
              <a:gd name="connsiteX1" fmla="*/ 105419 w 210838"/>
              <a:gd name="connsiteY1" fmla="*/ 210837 h 210836"/>
              <a:gd name="connsiteX2" fmla="*/ -1 w 210838"/>
              <a:gd name="connsiteY2" fmla="*/ 105418 h 210836"/>
              <a:gd name="connsiteX3" fmla="*/ 105419 w 210838"/>
              <a:gd name="connsiteY3" fmla="*/ 0 h 210836"/>
              <a:gd name="connsiteX4" fmla="*/ 210838 w 210838"/>
              <a:gd name="connsiteY4" fmla="*/ 105418 h 21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38" h="210836">
                <a:moveTo>
                  <a:pt x="210838" y="105418"/>
                </a:moveTo>
                <a:cubicBezTo>
                  <a:pt x="210838" y="163639"/>
                  <a:pt x="163640" y="210837"/>
                  <a:pt x="105419" y="210837"/>
                </a:cubicBezTo>
                <a:cubicBezTo>
                  <a:pt x="47197" y="210837"/>
                  <a:pt x="-1" y="163639"/>
                  <a:pt x="-1" y="105418"/>
                </a:cubicBezTo>
                <a:cubicBezTo>
                  <a:pt x="-1" y="47197"/>
                  <a:pt x="47197" y="0"/>
                  <a:pt x="105419" y="0"/>
                </a:cubicBezTo>
                <a:cubicBezTo>
                  <a:pt x="163640" y="0"/>
                  <a:pt x="210838" y="47197"/>
                  <a:pt x="210838" y="105418"/>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D882607-EB05-4CE4-A49D-45EBB0D5721D}"/>
              </a:ext>
            </a:extLst>
          </p:cNvPr>
          <p:cNvSpPr/>
          <p:nvPr/>
        </p:nvSpPr>
        <p:spPr>
          <a:xfrm>
            <a:off x="5729715" y="2329432"/>
            <a:ext cx="212749" cy="212748"/>
          </a:xfrm>
          <a:custGeom>
            <a:avLst/>
            <a:gdLst>
              <a:gd name="connsiteX0" fmla="*/ 212750 w 212749"/>
              <a:gd name="connsiteY0" fmla="*/ 106374 h 212748"/>
              <a:gd name="connsiteX1" fmla="*/ 106375 w 212749"/>
              <a:gd name="connsiteY1" fmla="*/ 212748 h 212748"/>
              <a:gd name="connsiteX2" fmla="*/ 1 w 212749"/>
              <a:gd name="connsiteY2" fmla="*/ 106374 h 212748"/>
              <a:gd name="connsiteX3" fmla="*/ 106375 w 212749"/>
              <a:gd name="connsiteY3" fmla="*/ 0 h 212748"/>
              <a:gd name="connsiteX4" fmla="*/ 212750 w 212749"/>
              <a:gd name="connsiteY4" fmla="*/ 106374 h 21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49" h="212748">
                <a:moveTo>
                  <a:pt x="212750" y="106374"/>
                </a:moveTo>
                <a:cubicBezTo>
                  <a:pt x="212750" y="165123"/>
                  <a:pt x="165124" y="212748"/>
                  <a:pt x="106375" y="212748"/>
                </a:cubicBezTo>
                <a:cubicBezTo>
                  <a:pt x="47626" y="212748"/>
                  <a:pt x="1" y="165123"/>
                  <a:pt x="1" y="106374"/>
                </a:cubicBezTo>
                <a:cubicBezTo>
                  <a:pt x="1" y="47625"/>
                  <a:pt x="47626" y="0"/>
                  <a:pt x="106375" y="0"/>
                </a:cubicBezTo>
                <a:cubicBezTo>
                  <a:pt x="165124" y="0"/>
                  <a:pt x="212750" y="47625"/>
                  <a:pt x="212750" y="106374"/>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290FF95-38B7-490B-A517-7023AD6C2FF0}"/>
              </a:ext>
            </a:extLst>
          </p:cNvPr>
          <p:cNvSpPr/>
          <p:nvPr/>
        </p:nvSpPr>
        <p:spPr>
          <a:xfrm>
            <a:off x="4376029" y="3365973"/>
            <a:ext cx="426087" cy="426084"/>
          </a:xfrm>
          <a:custGeom>
            <a:avLst/>
            <a:gdLst>
              <a:gd name="connsiteX0" fmla="*/ 426087 w 426087"/>
              <a:gd name="connsiteY0" fmla="*/ 213042 h 426084"/>
              <a:gd name="connsiteX1" fmla="*/ 213044 w 426087"/>
              <a:gd name="connsiteY1" fmla="*/ 426085 h 426084"/>
              <a:gd name="connsiteX2" fmla="*/ 0 w 426087"/>
              <a:gd name="connsiteY2" fmla="*/ 213042 h 426084"/>
              <a:gd name="connsiteX3" fmla="*/ 213044 w 426087"/>
              <a:gd name="connsiteY3" fmla="*/ 0 h 426084"/>
              <a:gd name="connsiteX4" fmla="*/ 426087 w 426087"/>
              <a:gd name="connsiteY4" fmla="*/ 213042 h 426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87" h="426084">
                <a:moveTo>
                  <a:pt x="426087" y="213042"/>
                </a:moveTo>
                <a:cubicBezTo>
                  <a:pt x="426087" y="330702"/>
                  <a:pt x="330704" y="426085"/>
                  <a:pt x="213044" y="426085"/>
                </a:cubicBezTo>
                <a:cubicBezTo>
                  <a:pt x="95383" y="426085"/>
                  <a:pt x="0" y="330702"/>
                  <a:pt x="0" y="213042"/>
                </a:cubicBezTo>
                <a:cubicBezTo>
                  <a:pt x="0" y="95382"/>
                  <a:pt x="95383" y="0"/>
                  <a:pt x="213044" y="0"/>
                </a:cubicBezTo>
                <a:cubicBezTo>
                  <a:pt x="330704" y="0"/>
                  <a:pt x="426087" y="95382"/>
                  <a:pt x="426087" y="213042"/>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10A28E3-B3EB-482F-BDF8-8AA15BA60CE0}"/>
              </a:ext>
            </a:extLst>
          </p:cNvPr>
          <p:cNvSpPr/>
          <p:nvPr/>
        </p:nvSpPr>
        <p:spPr>
          <a:xfrm>
            <a:off x="4189707" y="2629515"/>
            <a:ext cx="426087" cy="426084"/>
          </a:xfrm>
          <a:custGeom>
            <a:avLst/>
            <a:gdLst>
              <a:gd name="connsiteX0" fmla="*/ 426087 w 426087"/>
              <a:gd name="connsiteY0" fmla="*/ 213042 h 426084"/>
              <a:gd name="connsiteX1" fmla="*/ 213043 w 426087"/>
              <a:gd name="connsiteY1" fmla="*/ 426085 h 426084"/>
              <a:gd name="connsiteX2" fmla="*/ 0 w 426087"/>
              <a:gd name="connsiteY2" fmla="*/ 213042 h 426084"/>
              <a:gd name="connsiteX3" fmla="*/ 213043 w 426087"/>
              <a:gd name="connsiteY3" fmla="*/ 0 h 426084"/>
              <a:gd name="connsiteX4" fmla="*/ 426087 w 426087"/>
              <a:gd name="connsiteY4" fmla="*/ 213042 h 426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87" h="426084">
                <a:moveTo>
                  <a:pt x="426087" y="213042"/>
                </a:moveTo>
                <a:cubicBezTo>
                  <a:pt x="426087" y="330702"/>
                  <a:pt x="330704" y="426085"/>
                  <a:pt x="213043" y="426085"/>
                </a:cubicBezTo>
                <a:cubicBezTo>
                  <a:pt x="95383" y="426085"/>
                  <a:pt x="0" y="330702"/>
                  <a:pt x="0" y="213042"/>
                </a:cubicBezTo>
                <a:cubicBezTo>
                  <a:pt x="0" y="95382"/>
                  <a:pt x="95383" y="0"/>
                  <a:pt x="213043" y="0"/>
                </a:cubicBezTo>
                <a:cubicBezTo>
                  <a:pt x="330704" y="0"/>
                  <a:pt x="426087" y="95382"/>
                  <a:pt x="426087" y="213042"/>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C0CD229D-684A-4F22-B890-1EACC4ED5FF6}"/>
              </a:ext>
            </a:extLst>
          </p:cNvPr>
          <p:cNvSpPr/>
          <p:nvPr/>
        </p:nvSpPr>
        <p:spPr>
          <a:xfrm>
            <a:off x="6768872" y="4577109"/>
            <a:ext cx="452772" cy="452769"/>
          </a:xfrm>
          <a:custGeom>
            <a:avLst/>
            <a:gdLst>
              <a:gd name="connsiteX0" fmla="*/ 452773 w 452772"/>
              <a:gd name="connsiteY0" fmla="*/ 226385 h 452769"/>
              <a:gd name="connsiteX1" fmla="*/ 226386 w 452772"/>
              <a:gd name="connsiteY1" fmla="*/ 452770 h 452769"/>
              <a:gd name="connsiteX2" fmla="*/ 0 w 452772"/>
              <a:gd name="connsiteY2" fmla="*/ 226385 h 452769"/>
              <a:gd name="connsiteX3" fmla="*/ 226386 w 452772"/>
              <a:gd name="connsiteY3" fmla="*/ 0 h 452769"/>
              <a:gd name="connsiteX4" fmla="*/ 452773 w 452772"/>
              <a:gd name="connsiteY4" fmla="*/ 226385 h 45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772" h="452769">
                <a:moveTo>
                  <a:pt x="452773" y="226385"/>
                </a:moveTo>
                <a:cubicBezTo>
                  <a:pt x="452773" y="351414"/>
                  <a:pt x="351416" y="452770"/>
                  <a:pt x="226386" y="452770"/>
                </a:cubicBezTo>
                <a:cubicBezTo>
                  <a:pt x="101356" y="452770"/>
                  <a:pt x="0" y="351414"/>
                  <a:pt x="0" y="226385"/>
                </a:cubicBezTo>
                <a:cubicBezTo>
                  <a:pt x="0" y="101356"/>
                  <a:pt x="101357" y="0"/>
                  <a:pt x="226386" y="0"/>
                </a:cubicBezTo>
                <a:cubicBezTo>
                  <a:pt x="351416" y="0"/>
                  <a:pt x="452773" y="101356"/>
                  <a:pt x="452773" y="226385"/>
                </a:cubicBezTo>
                <a:close/>
              </a:path>
            </a:pathLst>
          </a:custGeom>
          <a:noFill/>
          <a:ln w="22048" cap="flat">
            <a:solidFill>
              <a:srgbClr val="CACC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nvGrpSpPr>
          <p:cNvPr id="41" name="Graphic 4">
            <a:extLst>
              <a:ext uri="{FF2B5EF4-FFF2-40B4-BE49-F238E27FC236}">
                <a16:creationId xmlns:a16="http://schemas.microsoft.com/office/drawing/2014/main" id="{571BA2B7-191B-44CA-9BF0-C84BAB2679F9}"/>
              </a:ext>
            </a:extLst>
          </p:cNvPr>
          <p:cNvGrpSpPr/>
          <p:nvPr/>
        </p:nvGrpSpPr>
        <p:grpSpPr>
          <a:xfrm>
            <a:off x="5911185" y="2778012"/>
            <a:ext cx="1157845" cy="1470087"/>
            <a:chOff x="5914236" y="3041203"/>
            <a:chExt cx="1157845" cy="1470087"/>
          </a:xfrm>
        </p:grpSpPr>
        <p:sp>
          <p:nvSpPr>
            <p:cNvPr id="196" name="TextBox 195">
              <a:extLst>
                <a:ext uri="{FF2B5EF4-FFF2-40B4-BE49-F238E27FC236}">
                  <a16:creationId xmlns:a16="http://schemas.microsoft.com/office/drawing/2014/main" id="{FE34B946-C1DA-40B8-B887-B34C287B6170}"/>
                </a:ext>
              </a:extLst>
            </p:cNvPr>
            <p:cNvSpPr txBox="1"/>
            <p:nvPr/>
          </p:nvSpPr>
          <p:spPr>
            <a:xfrm>
              <a:off x="6017865" y="4145566"/>
              <a:ext cx="951101" cy="2605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84" b="1" i="0" u="none" strike="noStrike" kern="1200" cap="none" spc="0" normalizeH="0" baseline="0" noProof="0" dirty="0">
                  <a:ln>
                    <a:noFill/>
                  </a:ln>
                  <a:solidFill>
                    <a:srgbClr val="898D8D"/>
                  </a:solidFill>
                  <a:effectLst/>
                  <a:uLnTx/>
                  <a:uFillTx/>
                  <a:latin typeface="Open Sans"/>
                  <a:ea typeface="Open Sans"/>
                  <a:cs typeface="Open Sans"/>
                  <a:sym typeface="Open Sans"/>
                  <a:rtl val="0"/>
                </a:rPr>
                <a:t>ENTERPRISE </a:t>
              </a:r>
            </a:p>
          </p:txBody>
        </p:sp>
        <p:sp>
          <p:nvSpPr>
            <p:cNvPr id="197" name="TextBox 196">
              <a:extLst>
                <a:ext uri="{FF2B5EF4-FFF2-40B4-BE49-F238E27FC236}">
                  <a16:creationId xmlns:a16="http://schemas.microsoft.com/office/drawing/2014/main" id="{DE589FF7-F35C-4953-B8FB-AC63B6176678}"/>
                </a:ext>
              </a:extLst>
            </p:cNvPr>
            <p:cNvSpPr txBox="1"/>
            <p:nvPr/>
          </p:nvSpPr>
          <p:spPr>
            <a:xfrm>
              <a:off x="5822796" y="4296489"/>
              <a:ext cx="1337049" cy="2605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84" b="1" i="0" u="none" strike="noStrike" kern="1200" cap="none" spc="0" normalizeH="0" baseline="0" noProof="0" dirty="0">
                  <a:ln>
                    <a:noFill/>
                  </a:ln>
                  <a:solidFill>
                    <a:srgbClr val="898D8D"/>
                  </a:solidFill>
                  <a:effectLst/>
                  <a:uLnTx/>
                  <a:uFillTx/>
                  <a:latin typeface="Open Sans"/>
                  <a:ea typeface="Open Sans"/>
                  <a:cs typeface="Open Sans"/>
                  <a:sym typeface="Open Sans"/>
                  <a:rtl val="0"/>
                </a:rPr>
                <a:t>DATA WAREHOUSE</a:t>
              </a:r>
            </a:p>
          </p:txBody>
        </p:sp>
        <p:sp>
          <p:nvSpPr>
            <p:cNvPr id="198" name="Freeform: Shape 197">
              <a:extLst>
                <a:ext uri="{FF2B5EF4-FFF2-40B4-BE49-F238E27FC236}">
                  <a16:creationId xmlns:a16="http://schemas.microsoft.com/office/drawing/2014/main" id="{6832C949-ECEB-48DF-81CD-37A26546D261}"/>
                </a:ext>
              </a:extLst>
            </p:cNvPr>
            <p:cNvSpPr/>
            <p:nvPr/>
          </p:nvSpPr>
          <p:spPr>
            <a:xfrm>
              <a:off x="5939194" y="3041203"/>
              <a:ext cx="1132887" cy="1118618"/>
            </a:xfrm>
            <a:custGeom>
              <a:avLst/>
              <a:gdLst>
                <a:gd name="connsiteX0" fmla="*/ 1129322 w 1132887"/>
                <a:gd name="connsiteY0" fmla="*/ 232303 h 1118618"/>
                <a:gd name="connsiteX1" fmla="*/ 568227 w 1132887"/>
                <a:gd name="connsiteY1" fmla="*/ 0 h 1118618"/>
                <a:gd name="connsiteX2" fmla="*/ 0 w 1132887"/>
                <a:gd name="connsiteY2" fmla="*/ 232303 h 1118618"/>
                <a:gd name="connsiteX3" fmla="*/ 0 w 1132887"/>
                <a:gd name="connsiteY3" fmla="*/ 368119 h 1118618"/>
                <a:gd name="connsiteX4" fmla="*/ 0 w 1132887"/>
                <a:gd name="connsiteY4" fmla="*/ 1118619 h 1118618"/>
                <a:gd name="connsiteX5" fmla="*/ 60759 w 1132887"/>
                <a:gd name="connsiteY5" fmla="*/ 1118619 h 1118618"/>
                <a:gd name="connsiteX6" fmla="*/ 60759 w 1132887"/>
                <a:gd name="connsiteY6" fmla="*/ 368119 h 1118618"/>
                <a:gd name="connsiteX7" fmla="*/ 1072128 w 1132887"/>
                <a:gd name="connsiteY7" fmla="*/ 368119 h 1118618"/>
                <a:gd name="connsiteX8" fmla="*/ 1072128 w 1132887"/>
                <a:gd name="connsiteY8" fmla="*/ 1118619 h 1118618"/>
                <a:gd name="connsiteX9" fmla="*/ 1132888 w 1132887"/>
                <a:gd name="connsiteY9" fmla="*/ 1118619 h 1118618"/>
                <a:gd name="connsiteX10" fmla="*/ 1132888 w 1132887"/>
                <a:gd name="connsiteY10" fmla="*/ 232303 h 1118618"/>
                <a:gd name="connsiteX11" fmla="*/ 1129322 w 1132887"/>
                <a:gd name="connsiteY11" fmla="*/ 232303 h 111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2887" h="1118618">
                  <a:moveTo>
                    <a:pt x="1129322" y="232303"/>
                  </a:moveTo>
                  <a:lnTo>
                    <a:pt x="568227" y="0"/>
                  </a:lnTo>
                  <a:lnTo>
                    <a:pt x="0" y="232303"/>
                  </a:lnTo>
                  <a:lnTo>
                    <a:pt x="0" y="368119"/>
                  </a:lnTo>
                  <a:lnTo>
                    <a:pt x="0" y="1118619"/>
                  </a:lnTo>
                  <a:lnTo>
                    <a:pt x="60759" y="1118619"/>
                  </a:lnTo>
                  <a:lnTo>
                    <a:pt x="60759" y="368119"/>
                  </a:lnTo>
                  <a:lnTo>
                    <a:pt x="1072128" y="368119"/>
                  </a:lnTo>
                  <a:lnTo>
                    <a:pt x="1072128" y="1118619"/>
                  </a:lnTo>
                  <a:lnTo>
                    <a:pt x="1132888" y="1118619"/>
                  </a:lnTo>
                  <a:lnTo>
                    <a:pt x="1132888" y="232303"/>
                  </a:lnTo>
                  <a:lnTo>
                    <a:pt x="1129322" y="232303"/>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3A12D00-2B53-4C4A-967B-F911A8314E53}"/>
                </a:ext>
              </a:extLst>
            </p:cNvPr>
            <p:cNvSpPr/>
            <p:nvPr/>
          </p:nvSpPr>
          <p:spPr>
            <a:xfrm>
              <a:off x="6089272" y="3466479"/>
              <a:ext cx="832693" cy="42895"/>
            </a:xfrm>
            <a:custGeom>
              <a:avLst/>
              <a:gdLst>
                <a:gd name="connsiteX0" fmla="*/ 0 w 832693"/>
                <a:gd name="connsiteY0" fmla="*/ 0 h 42895"/>
                <a:gd name="connsiteX1" fmla="*/ 832693 w 832693"/>
                <a:gd name="connsiteY1" fmla="*/ 0 h 42895"/>
                <a:gd name="connsiteX2" fmla="*/ 832693 w 832693"/>
                <a:gd name="connsiteY2" fmla="*/ 42895 h 42895"/>
                <a:gd name="connsiteX3" fmla="*/ 0 w 832693"/>
                <a:gd name="connsiteY3" fmla="*/ 42895 h 42895"/>
              </a:gdLst>
              <a:ahLst/>
              <a:cxnLst>
                <a:cxn ang="0">
                  <a:pos x="connsiteX0" y="connsiteY0"/>
                </a:cxn>
                <a:cxn ang="0">
                  <a:pos x="connsiteX1" y="connsiteY1"/>
                </a:cxn>
                <a:cxn ang="0">
                  <a:pos x="connsiteX2" y="connsiteY2"/>
                </a:cxn>
                <a:cxn ang="0">
                  <a:pos x="connsiteX3" y="connsiteY3"/>
                </a:cxn>
              </a:cxnLst>
              <a:rect l="l" t="t" r="r" b="b"/>
              <a:pathLst>
                <a:path w="832693" h="42895">
                  <a:moveTo>
                    <a:pt x="0" y="0"/>
                  </a:moveTo>
                  <a:lnTo>
                    <a:pt x="832693" y="0"/>
                  </a:lnTo>
                  <a:lnTo>
                    <a:pt x="832693" y="42895"/>
                  </a:lnTo>
                  <a:lnTo>
                    <a:pt x="0" y="42895"/>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3853E09C-6CB5-4D05-A011-CFC588E4AF61}"/>
                </a:ext>
              </a:extLst>
            </p:cNvPr>
            <p:cNvSpPr/>
            <p:nvPr/>
          </p:nvSpPr>
          <p:spPr>
            <a:xfrm>
              <a:off x="6089272" y="3584431"/>
              <a:ext cx="832693" cy="42895"/>
            </a:xfrm>
            <a:custGeom>
              <a:avLst/>
              <a:gdLst>
                <a:gd name="connsiteX0" fmla="*/ 0 w 832693"/>
                <a:gd name="connsiteY0" fmla="*/ 0 h 42895"/>
                <a:gd name="connsiteX1" fmla="*/ 832693 w 832693"/>
                <a:gd name="connsiteY1" fmla="*/ 0 h 42895"/>
                <a:gd name="connsiteX2" fmla="*/ 832693 w 832693"/>
                <a:gd name="connsiteY2" fmla="*/ 42895 h 42895"/>
                <a:gd name="connsiteX3" fmla="*/ 0 w 832693"/>
                <a:gd name="connsiteY3" fmla="*/ 42895 h 42895"/>
              </a:gdLst>
              <a:ahLst/>
              <a:cxnLst>
                <a:cxn ang="0">
                  <a:pos x="connsiteX0" y="connsiteY0"/>
                </a:cxn>
                <a:cxn ang="0">
                  <a:pos x="connsiteX1" y="connsiteY1"/>
                </a:cxn>
                <a:cxn ang="0">
                  <a:pos x="connsiteX2" y="connsiteY2"/>
                </a:cxn>
                <a:cxn ang="0">
                  <a:pos x="connsiteX3" y="connsiteY3"/>
                </a:cxn>
              </a:cxnLst>
              <a:rect l="l" t="t" r="r" b="b"/>
              <a:pathLst>
                <a:path w="832693" h="42895">
                  <a:moveTo>
                    <a:pt x="0" y="0"/>
                  </a:moveTo>
                  <a:lnTo>
                    <a:pt x="832693" y="0"/>
                  </a:lnTo>
                  <a:lnTo>
                    <a:pt x="832693" y="42895"/>
                  </a:lnTo>
                  <a:lnTo>
                    <a:pt x="0" y="42895"/>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5AC6CF95-BAAA-4FDB-887F-5F47F4D9EF16}"/>
                </a:ext>
              </a:extLst>
            </p:cNvPr>
            <p:cNvSpPr/>
            <p:nvPr/>
          </p:nvSpPr>
          <p:spPr>
            <a:xfrm>
              <a:off x="6506722" y="3762334"/>
              <a:ext cx="195767" cy="186614"/>
            </a:xfrm>
            <a:custGeom>
              <a:avLst/>
              <a:gdLst>
                <a:gd name="connsiteX0" fmla="*/ 195768 w 195767"/>
                <a:gd name="connsiteY0" fmla="*/ 186614 h 186614"/>
                <a:gd name="connsiteX1" fmla="*/ 0 w 195767"/>
                <a:gd name="connsiteY1" fmla="*/ 186614 h 186614"/>
                <a:gd name="connsiteX2" fmla="*/ 0 w 195767"/>
                <a:gd name="connsiteY2" fmla="*/ 0 h 186614"/>
                <a:gd name="connsiteX3" fmla="*/ 195768 w 195767"/>
                <a:gd name="connsiteY3" fmla="*/ 0 h 186614"/>
                <a:gd name="connsiteX4" fmla="*/ 31758 w 195767"/>
                <a:gd name="connsiteY4" fmla="*/ 154893 h 186614"/>
                <a:gd name="connsiteX5" fmla="*/ 164083 w 195767"/>
                <a:gd name="connsiteY5" fmla="*/ 154893 h 186614"/>
                <a:gd name="connsiteX6" fmla="*/ 164083 w 195767"/>
                <a:gd name="connsiteY6" fmla="*/ 31721 h 186614"/>
                <a:gd name="connsiteX7" fmla="*/ 31758 w 195767"/>
                <a:gd name="connsiteY7" fmla="*/ 31721 h 18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767" h="186614">
                  <a:moveTo>
                    <a:pt x="195768" y="186614"/>
                  </a:moveTo>
                  <a:lnTo>
                    <a:pt x="0" y="186614"/>
                  </a:lnTo>
                  <a:lnTo>
                    <a:pt x="0" y="0"/>
                  </a:lnTo>
                  <a:lnTo>
                    <a:pt x="195768" y="0"/>
                  </a:lnTo>
                  <a:close/>
                  <a:moveTo>
                    <a:pt x="31758" y="154893"/>
                  </a:moveTo>
                  <a:lnTo>
                    <a:pt x="164083" y="154893"/>
                  </a:lnTo>
                  <a:lnTo>
                    <a:pt x="164083" y="31721"/>
                  </a:lnTo>
                  <a:lnTo>
                    <a:pt x="31758" y="3172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928CE93D-0515-4351-9AA9-173661001B59}"/>
                </a:ext>
              </a:extLst>
            </p:cNvPr>
            <p:cNvSpPr/>
            <p:nvPr/>
          </p:nvSpPr>
          <p:spPr>
            <a:xfrm>
              <a:off x="6731895" y="3762334"/>
              <a:ext cx="195731" cy="186614"/>
            </a:xfrm>
            <a:custGeom>
              <a:avLst/>
              <a:gdLst>
                <a:gd name="connsiteX0" fmla="*/ 195621 w 195731"/>
                <a:gd name="connsiteY0" fmla="*/ 186614 h 186614"/>
                <a:gd name="connsiteX1" fmla="*/ 0 w 195731"/>
                <a:gd name="connsiteY1" fmla="*/ 186614 h 186614"/>
                <a:gd name="connsiteX2" fmla="*/ 0 w 195731"/>
                <a:gd name="connsiteY2" fmla="*/ 0 h 186614"/>
                <a:gd name="connsiteX3" fmla="*/ 195731 w 195731"/>
                <a:gd name="connsiteY3" fmla="*/ 0 h 186614"/>
                <a:gd name="connsiteX4" fmla="*/ 31611 w 195731"/>
                <a:gd name="connsiteY4" fmla="*/ 154893 h 186614"/>
                <a:gd name="connsiteX5" fmla="*/ 163936 w 195731"/>
                <a:gd name="connsiteY5" fmla="*/ 154893 h 186614"/>
                <a:gd name="connsiteX6" fmla="*/ 163936 w 195731"/>
                <a:gd name="connsiteY6" fmla="*/ 31721 h 186614"/>
                <a:gd name="connsiteX7" fmla="*/ 31611 w 195731"/>
                <a:gd name="connsiteY7" fmla="*/ 31721 h 18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731" h="186614">
                  <a:moveTo>
                    <a:pt x="195621" y="186614"/>
                  </a:moveTo>
                  <a:lnTo>
                    <a:pt x="0" y="186614"/>
                  </a:lnTo>
                  <a:lnTo>
                    <a:pt x="0" y="0"/>
                  </a:lnTo>
                  <a:lnTo>
                    <a:pt x="195731" y="0"/>
                  </a:lnTo>
                  <a:close/>
                  <a:moveTo>
                    <a:pt x="31611" y="154893"/>
                  </a:moveTo>
                  <a:lnTo>
                    <a:pt x="163936" y="154893"/>
                  </a:lnTo>
                  <a:lnTo>
                    <a:pt x="163936" y="31721"/>
                  </a:lnTo>
                  <a:lnTo>
                    <a:pt x="31611" y="3172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FDDFFF0F-1F05-4D85-8183-7943C8B00219}"/>
                </a:ext>
              </a:extLst>
            </p:cNvPr>
            <p:cNvSpPr/>
            <p:nvPr/>
          </p:nvSpPr>
          <p:spPr>
            <a:xfrm>
              <a:off x="6506722" y="3969606"/>
              <a:ext cx="195767" cy="186614"/>
            </a:xfrm>
            <a:custGeom>
              <a:avLst/>
              <a:gdLst>
                <a:gd name="connsiteX0" fmla="*/ 195768 w 195767"/>
                <a:gd name="connsiteY0" fmla="*/ 186614 h 186614"/>
                <a:gd name="connsiteX1" fmla="*/ 0 w 195767"/>
                <a:gd name="connsiteY1" fmla="*/ 186614 h 186614"/>
                <a:gd name="connsiteX2" fmla="*/ 0 w 195767"/>
                <a:gd name="connsiteY2" fmla="*/ 0 h 186614"/>
                <a:gd name="connsiteX3" fmla="*/ 195768 w 195767"/>
                <a:gd name="connsiteY3" fmla="*/ 0 h 186614"/>
                <a:gd name="connsiteX4" fmla="*/ 31758 w 195767"/>
                <a:gd name="connsiteY4" fmla="*/ 154893 h 186614"/>
                <a:gd name="connsiteX5" fmla="*/ 164083 w 195767"/>
                <a:gd name="connsiteY5" fmla="*/ 154893 h 186614"/>
                <a:gd name="connsiteX6" fmla="*/ 164083 w 195767"/>
                <a:gd name="connsiteY6" fmla="*/ 31721 h 186614"/>
                <a:gd name="connsiteX7" fmla="*/ 31758 w 195767"/>
                <a:gd name="connsiteY7" fmla="*/ 31721 h 18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767" h="186614">
                  <a:moveTo>
                    <a:pt x="195768" y="186614"/>
                  </a:moveTo>
                  <a:lnTo>
                    <a:pt x="0" y="186614"/>
                  </a:lnTo>
                  <a:lnTo>
                    <a:pt x="0" y="0"/>
                  </a:lnTo>
                  <a:lnTo>
                    <a:pt x="195768" y="0"/>
                  </a:lnTo>
                  <a:close/>
                  <a:moveTo>
                    <a:pt x="31758" y="154893"/>
                  </a:moveTo>
                  <a:lnTo>
                    <a:pt x="164083" y="154893"/>
                  </a:lnTo>
                  <a:lnTo>
                    <a:pt x="164083" y="31721"/>
                  </a:lnTo>
                  <a:lnTo>
                    <a:pt x="31758" y="3172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83DE7AD-9150-49C4-ACD7-91CA295541FF}"/>
                </a:ext>
              </a:extLst>
            </p:cNvPr>
            <p:cNvSpPr/>
            <p:nvPr/>
          </p:nvSpPr>
          <p:spPr>
            <a:xfrm>
              <a:off x="6281475" y="3969606"/>
              <a:ext cx="195767" cy="186614"/>
            </a:xfrm>
            <a:custGeom>
              <a:avLst/>
              <a:gdLst>
                <a:gd name="connsiteX0" fmla="*/ 195768 w 195767"/>
                <a:gd name="connsiteY0" fmla="*/ 186614 h 186614"/>
                <a:gd name="connsiteX1" fmla="*/ 0 w 195767"/>
                <a:gd name="connsiteY1" fmla="*/ 186614 h 186614"/>
                <a:gd name="connsiteX2" fmla="*/ 0 w 195767"/>
                <a:gd name="connsiteY2" fmla="*/ 0 h 186614"/>
                <a:gd name="connsiteX3" fmla="*/ 195768 w 195767"/>
                <a:gd name="connsiteY3" fmla="*/ 0 h 186614"/>
                <a:gd name="connsiteX4" fmla="*/ 31721 w 195767"/>
                <a:gd name="connsiteY4" fmla="*/ 154893 h 186614"/>
                <a:gd name="connsiteX5" fmla="*/ 164047 w 195767"/>
                <a:gd name="connsiteY5" fmla="*/ 154893 h 186614"/>
                <a:gd name="connsiteX6" fmla="*/ 164047 w 195767"/>
                <a:gd name="connsiteY6" fmla="*/ 31721 h 186614"/>
                <a:gd name="connsiteX7" fmla="*/ 31721 w 195767"/>
                <a:gd name="connsiteY7" fmla="*/ 31721 h 18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767" h="186614">
                  <a:moveTo>
                    <a:pt x="195768" y="186614"/>
                  </a:moveTo>
                  <a:lnTo>
                    <a:pt x="0" y="186614"/>
                  </a:lnTo>
                  <a:lnTo>
                    <a:pt x="0" y="0"/>
                  </a:lnTo>
                  <a:lnTo>
                    <a:pt x="195768" y="0"/>
                  </a:lnTo>
                  <a:close/>
                  <a:moveTo>
                    <a:pt x="31721" y="154893"/>
                  </a:moveTo>
                  <a:lnTo>
                    <a:pt x="164047" y="154893"/>
                  </a:lnTo>
                  <a:lnTo>
                    <a:pt x="164047" y="31721"/>
                  </a:lnTo>
                  <a:lnTo>
                    <a:pt x="31721" y="3172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2E47C47C-374E-4EAF-B40D-B3770095F640}"/>
                </a:ext>
              </a:extLst>
            </p:cNvPr>
            <p:cNvSpPr/>
            <p:nvPr/>
          </p:nvSpPr>
          <p:spPr>
            <a:xfrm>
              <a:off x="6731895" y="3969606"/>
              <a:ext cx="195731" cy="186614"/>
            </a:xfrm>
            <a:custGeom>
              <a:avLst/>
              <a:gdLst>
                <a:gd name="connsiteX0" fmla="*/ 195621 w 195731"/>
                <a:gd name="connsiteY0" fmla="*/ 186614 h 186614"/>
                <a:gd name="connsiteX1" fmla="*/ 0 w 195731"/>
                <a:gd name="connsiteY1" fmla="*/ 186614 h 186614"/>
                <a:gd name="connsiteX2" fmla="*/ 0 w 195731"/>
                <a:gd name="connsiteY2" fmla="*/ 0 h 186614"/>
                <a:gd name="connsiteX3" fmla="*/ 195731 w 195731"/>
                <a:gd name="connsiteY3" fmla="*/ 0 h 186614"/>
                <a:gd name="connsiteX4" fmla="*/ 31611 w 195731"/>
                <a:gd name="connsiteY4" fmla="*/ 154893 h 186614"/>
                <a:gd name="connsiteX5" fmla="*/ 163936 w 195731"/>
                <a:gd name="connsiteY5" fmla="*/ 154893 h 186614"/>
                <a:gd name="connsiteX6" fmla="*/ 163936 w 195731"/>
                <a:gd name="connsiteY6" fmla="*/ 31721 h 186614"/>
                <a:gd name="connsiteX7" fmla="*/ 31611 w 195731"/>
                <a:gd name="connsiteY7" fmla="*/ 31721 h 18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731" h="186614">
                  <a:moveTo>
                    <a:pt x="195621" y="186614"/>
                  </a:moveTo>
                  <a:lnTo>
                    <a:pt x="0" y="186614"/>
                  </a:lnTo>
                  <a:lnTo>
                    <a:pt x="0" y="0"/>
                  </a:lnTo>
                  <a:lnTo>
                    <a:pt x="195731" y="0"/>
                  </a:lnTo>
                  <a:close/>
                  <a:moveTo>
                    <a:pt x="31611" y="154893"/>
                  </a:moveTo>
                  <a:lnTo>
                    <a:pt x="163936" y="154893"/>
                  </a:lnTo>
                  <a:lnTo>
                    <a:pt x="163936" y="31721"/>
                  </a:lnTo>
                  <a:lnTo>
                    <a:pt x="31611" y="3172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BF92EE35-2EFF-469D-916B-BA0911F281EF}"/>
                </a:ext>
              </a:extLst>
            </p:cNvPr>
            <p:cNvSpPr/>
            <p:nvPr/>
          </p:nvSpPr>
          <p:spPr>
            <a:xfrm>
              <a:off x="6560313" y="3814088"/>
              <a:ext cx="41645" cy="42711"/>
            </a:xfrm>
            <a:custGeom>
              <a:avLst/>
              <a:gdLst>
                <a:gd name="connsiteX0" fmla="*/ 0 w 41645"/>
                <a:gd name="connsiteY0" fmla="*/ 0 h 42711"/>
                <a:gd name="connsiteX1" fmla="*/ 41645 w 41645"/>
                <a:gd name="connsiteY1" fmla="*/ 0 h 42711"/>
                <a:gd name="connsiteX2" fmla="*/ 41645 w 41645"/>
                <a:gd name="connsiteY2" fmla="*/ 42711 h 42711"/>
                <a:gd name="connsiteX3" fmla="*/ 0 w 41645"/>
                <a:gd name="connsiteY3" fmla="*/ 42711 h 42711"/>
              </a:gdLst>
              <a:ahLst/>
              <a:cxnLst>
                <a:cxn ang="0">
                  <a:pos x="connsiteX0" y="connsiteY0"/>
                </a:cxn>
                <a:cxn ang="0">
                  <a:pos x="connsiteX1" y="connsiteY1"/>
                </a:cxn>
                <a:cxn ang="0">
                  <a:pos x="connsiteX2" y="connsiteY2"/>
                </a:cxn>
                <a:cxn ang="0">
                  <a:pos x="connsiteX3" y="connsiteY3"/>
                </a:cxn>
              </a:cxnLst>
              <a:rect l="l" t="t" r="r" b="b"/>
              <a:pathLst>
                <a:path w="41645" h="42711">
                  <a:moveTo>
                    <a:pt x="0" y="0"/>
                  </a:moveTo>
                  <a:lnTo>
                    <a:pt x="41645" y="0"/>
                  </a:lnTo>
                  <a:lnTo>
                    <a:pt x="41645" y="42711"/>
                  </a:lnTo>
                  <a:lnTo>
                    <a:pt x="0" y="4271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158A613-50B6-48AD-A031-2C9943FB12C7}"/>
                </a:ext>
              </a:extLst>
            </p:cNvPr>
            <p:cNvSpPr/>
            <p:nvPr/>
          </p:nvSpPr>
          <p:spPr>
            <a:xfrm>
              <a:off x="6785891" y="3814088"/>
              <a:ext cx="41645" cy="42711"/>
            </a:xfrm>
            <a:custGeom>
              <a:avLst/>
              <a:gdLst>
                <a:gd name="connsiteX0" fmla="*/ 0 w 41645"/>
                <a:gd name="connsiteY0" fmla="*/ 0 h 42711"/>
                <a:gd name="connsiteX1" fmla="*/ 41645 w 41645"/>
                <a:gd name="connsiteY1" fmla="*/ 0 h 42711"/>
                <a:gd name="connsiteX2" fmla="*/ 41645 w 41645"/>
                <a:gd name="connsiteY2" fmla="*/ 42711 h 42711"/>
                <a:gd name="connsiteX3" fmla="*/ 0 w 41645"/>
                <a:gd name="connsiteY3" fmla="*/ 42711 h 42711"/>
              </a:gdLst>
              <a:ahLst/>
              <a:cxnLst>
                <a:cxn ang="0">
                  <a:pos x="connsiteX0" y="connsiteY0"/>
                </a:cxn>
                <a:cxn ang="0">
                  <a:pos x="connsiteX1" y="connsiteY1"/>
                </a:cxn>
                <a:cxn ang="0">
                  <a:pos x="connsiteX2" y="connsiteY2"/>
                </a:cxn>
                <a:cxn ang="0">
                  <a:pos x="connsiteX3" y="connsiteY3"/>
                </a:cxn>
              </a:cxnLst>
              <a:rect l="l" t="t" r="r" b="b"/>
              <a:pathLst>
                <a:path w="41645" h="42711">
                  <a:moveTo>
                    <a:pt x="0" y="0"/>
                  </a:moveTo>
                  <a:lnTo>
                    <a:pt x="41645" y="0"/>
                  </a:lnTo>
                  <a:lnTo>
                    <a:pt x="41645" y="42711"/>
                  </a:lnTo>
                  <a:lnTo>
                    <a:pt x="0" y="4271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58BE4DCD-CA27-445E-81BC-C9F1C15B2CCD}"/>
                </a:ext>
              </a:extLst>
            </p:cNvPr>
            <p:cNvSpPr/>
            <p:nvPr/>
          </p:nvSpPr>
          <p:spPr>
            <a:xfrm>
              <a:off x="6560313" y="4020514"/>
              <a:ext cx="41645" cy="42711"/>
            </a:xfrm>
            <a:custGeom>
              <a:avLst/>
              <a:gdLst>
                <a:gd name="connsiteX0" fmla="*/ 0 w 41645"/>
                <a:gd name="connsiteY0" fmla="*/ 0 h 42711"/>
                <a:gd name="connsiteX1" fmla="*/ 41645 w 41645"/>
                <a:gd name="connsiteY1" fmla="*/ 0 h 42711"/>
                <a:gd name="connsiteX2" fmla="*/ 41645 w 41645"/>
                <a:gd name="connsiteY2" fmla="*/ 42711 h 42711"/>
                <a:gd name="connsiteX3" fmla="*/ 0 w 41645"/>
                <a:gd name="connsiteY3" fmla="*/ 42711 h 42711"/>
              </a:gdLst>
              <a:ahLst/>
              <a:cxnLst>
                <a:cxn ang="0">
                  <a:pos x="connsiteX0" y="connsiteY0"/>
                </a:cxn>
                <a:cxn ang="0">
                  <a:pos x="connsiteX1" y="connsiteY1"/>
                </a:cxn>
                <a:cxn ang="0">
                  <a:pos x="connsiteX2" y="connsiteY2"/>
                </a:cxn>
                <a:cxn ang="0">
                  <a:pos x="connsiteX3" y="connsiteY3"/>
                </a:cxn>
              </a:cxnLst>
              <a:rect l="l" t="t" r="r" b="b"/>
              <a:pathLst>
                <a:path w="41645" h="42711">
                  <a:moveTo>
                    <a:pt x="0" y="0"/>
                  </a:moveTo>
                  <a:lnTo>
                    <a:pt x="41645" y="0"/>
                  </a:lnTo>
                  <a:lnTo>
                    <a:pt x="41645" y="42711"/>
                  </a:lnTo>
                  <a:lnTo>
                    <a:pt x="0" y="4271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7A467BE8-CEE1-4725-894F-01E3387799FD}"/>
                </a:ext>
              </a:extLst>
            </p:cNvPr>
            <p:cNvSpPr/>
            <p:nvPr/>
          </p:nvSpPr>
          <p:spPr>
            <a:xfrm>
              <a:off x="6337198" y="4020514"/>
              <a:ext cx="41645" cy="42711"/>
            </a:xfrm>
            <a:custGeom>
              <a:avLst/>
              <a:gdLst>
                <a:gd name="connsiteX0" fmla="*/ 0 w 41645"/>
                <a:gd name="connsiteY0" fmla="*/ 0 h 42711"/>
                <a:gd name="connsiteX1" fmla="*/ 41645 w 41645"/>
                <a:gd name="connsiteY1" fmla="*/ 0 h 42711"/>
                <a:gd name="connsiteX2" fmla="*/ 41645 w 41645"/>
                <a:gd name="connsiteY2" fmla="*/ 42711 h 42711"/>
                <a:gd name="connsiteX3" fmla="*/ 0 w 41645"/>
                <a:gd name="connsiteY3" fmla="*/ 42711 h 42711"/>
              </a:gdLst>
              <a:ahLst/>
              <a:cxnLst>
                <a:cxn ang="0">
                  <a:pos x="connsiteX0" y="connsiteY0"/>
                </a:cxn>
                <a:cxn ang="0">
                  <a:pos x="connsiteX1" y="connsiteY1"/>
                </a:cxn>
                <a:cxn ang="0">
                  <a:pos x="connsiteX2" y="connsiteY2"/>
                </a:cxn>
                <a:cxn ang="0">
                  <a:pos x="connsiteX3" y="connsiteY3"/>
                </a:cxn>
              </a:cxnLst>
              <a:rect l="l" t="t" r="r" b="b"/>
              <a:pathLst>
                <a:path w="41645" h="42711">
                  <a:moveTo>
                    <a:pt x="0" y="0"/>
                  </a:moveTo>
                  <a:lnTo>
                    <a:pt x="41645" y="0"/>
                  </a:lnTo>
                  <a:lnTo>
                    <a:pt x="41645" y="42711"/>
                  </a:lnTo>
                  <a:lnTo>
                    <a:pt x="0" y="4271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4A82134-4E4F-411D-944A-3A137D01DAAE}"/>
                </a:ext>
              </a:extLst>
            </p:cNvPr>
            <p:cNvSpPr/>
            <p:nvPr/>
          </p:nvSpPr>
          <p:spPr>
            <a:xfrm>
              <a:off x="6785891" y="4020514"/>
              <a:ext cx="41645" cy="42711"/>
            </a:xfrm>
            <a:custGeom>
              <a:avLst/>
              <a:gdLst>
                <a:gd name="connsiteX0" fmla="*/ 0 w 41645"/>
                <a:gd name="connsiteY0" fmla="*/ 0 h 42711"/>
                <a:gd name="connsiteX1" fmla="*/ 41645 w 41645"/>
                <a:gd name="connsiteY1" fmla="*/ 0 h 42711"/>
                <a:gd name="connsiteX2" fmla="*/ 41645 w 41645"/>
                <a:gd name="connsiteY2" fmla="*/ 42711 h 42711"/>
                <a:gd name="connsiteX3" fmla="*/ 0 w 41645"/>
                <a:gd name="connsiteY3" fmla="*/ 42711 h 42711"/>
              </a:gdLst>
              <a:ahLst/>
              <a:cxnLst>
                <a:cxn ang="0">
                  <a:pos x="connsiteX0" y="connsiteY0"/>
                </a:cxn>
                <a:cxn ang="0">
                  <a:pos x="connsiteX1" y="connsiteY1"/>
                </a:cxn>
                <a:cxn ang="0">
                  <a:pos x="connsiteX2" y="connsiteY2"/>
                </a:cxn>
                <a:cxn ang="0">
                  <a:pos x="connsiteX3" y="connsiteY3"/>
                </a:cxn>
              </a:cxnLst>
              <a:rect l="l" t="t" r="r" b="b"/>
              <a:pathLst>
                <a:path w="41645" h="42711">
                  <a:moveTo>
                    <a:pt x="0" y="0"/>
                  </a:moveTo>
                  <a:lnTo>
                    <a:pt x="41645" y="0"/>
                  </a:lnTo>
                  <a:lnTo>
                    <a:pt x="41645" y="42711"/>
                  </a:lnTo>
                  <a:lnTo>
                    <a:pt x="0" y="42711"/>
                  </a:lnTo>
                  <a:close/>
                </a:path>
              </a:pathLst>
            </a:custGeom>
            <a:solidFill>
              <a:srgbClr val="C7C9C9"/>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42" name="Graphic 4">
            <a:extLst>
              <a:ext uri="{FF2B5EF4-FFF2-40B4-BE49-F238E27FC236}">
                <a16:creationId xmlns:a16="http://schemas.microsoft.com/office/drawing/2014/main" id="{2BD72B75-85B1-4732-8970-3E2B7C1DCCCA}"/>
              </a:ext>
            </a:extLst>
          </p:cNvPr>
          <p:cNvGrpSpPr/>
          <p:nvPr/>
        </p:nvGrpSpPr>
        <p:grpSpPr>
          <a:xfrm>
            <a:off x="7097480" y="2613856"/>
            <a:ext cx="1875783" cy="1483319"/>
            <a:chOff x="7100531" y="2877047"/>
            <a:chExt cx="1875783" cy="1483319"/>
          </a:xfrm>
        </p:grpSpPr>
        <p:sp>
          <p:nvSpPr>
            <p:cNvPr id="193" name="TextBox 192">
              <a:extLst>
                <a:ext uri="{FF2B5EF4-FFF2-40B4-BE49-F238E27FC236}">
                  <a16:creationId xmlns:a16="http://schemas.microsoft.com/office/drawing/2014/main" id="{8DE3C313-5C4D-4272-BF71-B020C3157490}"/>
                </a:ext>
              </a:extLst>
            </p:cNvPr>
            <p:cNvSpPr txBox="1"/>
            <p:nvPr/>
          </p:nvSpPr>
          <p:spPr>
            <a:xfrm>
              <a:off x="7514132" y="4145566"/>
              <a:ext cx="859208" cy="2605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84" b="1" i="0" u="none" strike="noStrike" kern="1200" cap="none" spc="0" normalizeH="0" baseline="0" noProof="0" dirty="0">
                  <a:ln>
                    <a:noFill/>
                  </a:ln>
                  <a:solidFill>
                    <a:srgbClr val="898D8D"/>
                  </a:solidFill>
                  <a:effectLst/>
                  <a:uLnTx/>
                  <a:uFillTx/>
                  <a:latin typeface="Open Sans"/>
                  <a:ea typeface="Open Sans"/>
                  <a:cs typeface="Open Sans"/>
                  <a:sym typeface="Open Sans"/>
                  <a:rtl val="0"/>
                </a:rPr>
                <a:t>DATA LAKE</a:t>
              </a:r>
            </a:p>
          </p:txBody>
        </p:sp>
        <p:sp>
          <p:nvSpPr>
            <p:cNvPr id="194" name="Freeform: Shape 193">
              <a:extLst>
                <a:ext uri="{FF2B5EF4-FFF2-40B4-BE49-F238E27FC236}">
                  <a16:creationId xmlns:a16="http://schemas.microsoft.com/office/drawing/2014/main" id="{285A1A7F-4D31-43A8-B2BC-971A2CC2AA99}"/>
                </a:ext>
              </a:extLst>
            </p:cNvPr>
            <p:cNvSpPr/>
            <p:nvPr/>
          </p:nvSpPr>
          <p:spPr>
            <a:xfrm>
              <a:off x="7100531" y="2877047"/>
              <a:ext cx="1875783" cy="1231315"/>
            </a:xfrm>
            <a:custGeom>
              <a:avLst/>
              <a:gdLst>
                <a:gd name="connsiteX0" fmla="*/ 1494944 w 1875783"/>
                <a:gd name="connsiteY0" fmla="*/ 1231315 h 1231315"/>
                <a:gd name="connsiteX1" fmla="*/ 1172438 w 1875783"/>
                <a:gd name="connsiteY1" fmla="*/ 1231315 h 1231315"/>
                <a:gd name="connsiteX2" fmla="*/ 1172438 w 1875783"/>
                <a:gd name="connsiteY2" fmla="*/ 1172688 h 1231315"/>
                <a:gd name="connsiteX3" fmla="*/ 1494944 w 1875783"/>
                <a:gd name="connsiteY3" fmla="*/ 1172688 h 1231315"/>
                <a:gd name="connsiteX4" fmla="*/ 1817450 w 1875783"/>
                <a:gd name="connsiteY4" fmla="*/ 850221 h 1231315"/>
                <a:gd name="connsiteX5" fmla="*/ 1553571 w 1875783"/>
                <a:gd name="connsiteY5" fmla="*/ 557049 h 1231315"/>
                <a:gd name="connsiteX6" fmla="*/ 1524166 w 1875783"/>
                <a:gd name="connsiteY6" fmla="*/ 557049 h 1231315"/>
                <a:gd name="connsiteX7" fmla="*/ 1524166 w 1875783"/>
                <a:gd name="connsiteY7" fmla="*/ 527644 h 1231315"/>
                <a:gd name="connsiteX8" fmla="*/ 1289619 w 1875783"/>
                <a:gd name="connsiteY8" fmla="*/ 293099 h 1231315"/>
                <a:gd name="connsiteX9" fmla="*/ 1243011 w 1875783"/>
                <a:gd name="connsiteY9" fmla="*/ 293099 h 1231315"/>
                <a:gd name="connsiteX10" fmla="*/ 1234631 w 1875783"/>
                <a:gd name="connsiteY10" fmla="*/ 277992 h 1231315"/>
                <a:gd name="connsiteX11" fmla="*/ 849859 w 1875783"/>
                <a:gd name="connsiteY11" fmla="*/ 58554 h 1231315"/>
                <a:gd name="connsiteX12" fmla="*/ 410098 w 1875783"/>
                <a:gd name="connsiteY12" fmla="*/ 498312 h 1231315"/>
                <a:gd name="connsiteX13" fmla="*/ 410098 w 1875783"/>
                <a:gd name="connsiteY13" fmla="*/ 527717 h 1231315"/>
                <a:gd name="connsiteX14" fmla="*/ 380692 w 1875783"/>
                <a:gd name="connsiteY14" fmla="*/ 527717 h 1231315"/>
                <a:gd name="connsiteX15" fmla="*/ 54768 w 1875783"/>
                <a:gd name="connsiteY15" fmla="*/ 846758 h 1231315"/>
                <a:gd name="connsiteX16" fmla="*/ 373819 w 1875783"/>
                <a:gd name="connsiteY16" fmla="*/ 1172688 h 1231315"/>
                <a:gd name="connsiteX17" fmla="*/ 380692 w 1875783"/>
                <a:gd name="connsiteY17" fmla="*/ 1172688 h 1231315"/>
                <a:gd name="connsiteX18" fmla="*/ 1187839 w 1875783"/>
                <a:gd name="connsiteY18" fmla="*/ 1172688 h 1231315"/>
                <a:gd name="connsiteX19" fmla="*/ 1187839 w 1875783"/>
                <a:gd name="connsiteY19" fmla="*/ 1231315 h 1231315"/>
                <a:gd name="connsiteX20" fmla="*/ 380692 w 1875783"/>
                <a:gd name="connsiteY20" fmla="*/ 1231315 h 1231315"/>
                <a:gd name="connsiteX21" fmla="*/ 0 w 1875783"/>
                <a:gd name="connsiteY21" fmla="*/ 849739 h 1231315"/>
                <a:gd name="connsiteX22" fmla="*/ 352169 w 1875783"/>
                <a:gd name="connsiteY22" fmla="*/ 470156 h 1231315"/>
                <a:gd name="connsiteX23" fmla="*/ 849785 w 1875783"/>
                <a:gd name="connsiteY23" fmla="*/ 0 h 1231315"/>
                <a:gd name="connsiteX24" fmla="*/ 1277122 w 1875783"/>
                <a:gd name="connsiteY24" fmla="*/ 234545 h 1231315"/>
                <a:gd name="connsiteX25" fmla="*/ 1289546 w 1875783"/>
                <a:gd name="connsiteY25" fmla="*/ 234545 h 1231315"/>
                <a:gd name="connsiteX26" fmla="*/ 1581727 w 1875783"/>
                <a:gd name="connsiteY26" fmla="*/ 499598 h 1231315"/>
                <a:gd name="connsiteX27" fmla="*/ 1875783 w 1875783"/>
                <a:gd name="connsiteY27" fmla="*/ 850221 h 1231315"/>
                <a:gd name="connsiteX28" fmla="*/ 1494944 w 1875783"/>
                <a:gd name="connsiteY28" fmla="*/ 1231315 h 123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75783" h="1231315">
                  <a:moveTo>
                    <a:pt x="1494944" y="1231315"/>
                  </a:moveTo>
                  <a:lnTo>
                    <a:pt x="1172438" y="1231315"/>
                  </a:lnTo>
                  <a:lnTo>
                    <a:pt x="1172438" y="1172688"/>
                  </a:lnTo>
                  <a:lnTo>
                    <a:pt x="1494944" y="1172688"/>
                  </a:lnTo>
                  <a:cubicBezTo>
                    <a:pt x="1672958" y="1172486"/>
                    <a:pt x="1817230" y="1028238"/>
                    <a:pt x="1817450" y="850221"/>
                  </a:cubicBezTo>
                  <a:cubicBezTo>
                    <a:pt x="1817450" y="683051"/>
                    <a:pt x="1704018" y="557049"/>
                    <a:pt x="1553571" y="557049"/>
                  </a:cubicBezTo>
                  <a:lnTo>
                    <a:pt x="1524166" y="557049"/>
                  </a:lnTo>
                  <a:lnTo>
                    <a:pt x="1524166" y="527644"/>
                  </a:lnTo>
                  <a:cubicBezTo>
                    <a:pt x="1524166" y="414249"/>
                    <a:pt x="1462525" y="293099"/>
                    <a:pt x="1289619" y="293099"/>
                  </a:cubicBezTo>
                  <a:lnTo>
                    <a:pt x="1243011" y="293099"/>
                  </a:lnTo>
                  <a:lnTo>
                    <a:pt x="1234631" y="277992"/>
                  </a:lnTo>
                  <a:cubicBezTo>
                    <a:pt x="1158544" y="140595"/>
                    <a:pt x="1014714" y="58554"/>
                    <a:pt x="849859" y="58554"/>
                  </a:cubicBezTo>
                  <a:cubicBezTo>
                    <a:pt x="607079" y="58818"/>
                    <a:pt x="410355" y="255548"/>
                    <a:pt x="410098" y="498312"/>
                  </a:cubicBezTo>
                  <a:lnTo>
                    <a:pt x="410098" y="527717"/>
                  </a:lnTo>
                  <a:lnTo>
                    <a:pt x="380692" y="527717"/>
                  </a:lnTo>
                  <a:cubicBezTo>
                    <a:pt x="202605" y="525817"/>
                    <a:pt x="56679" y="668657"/>
                    <a:pt x="54768" y="846758"/>
                  </a:cubicBezTo>
                  <a:cubicBezTo>
                    <a:pt x="52857" y="1024863"/>
                    <a:pt x="195695" y="1170788"/>
                    <a:pt x="373819" y="1172688"/>
                  </a:cubicBezTo>
                  <a:cubicBezTo>
                    <a:pt x="376098" y="1172714"/>
                    <a:pt x="378413" y="1172714"/>
                    <a:pt x="380692" y="1172688"/>
                  </a:cubicBezTo>
                  <a:lnTo>
                    <a:pt x="1187839" y="1172688"/>
                  </a:lnTo>
                  <a:lnTo>
                    <a:pt x="1187839" y="1231315"/>
                  </a:lnTo>
                  <a:lnTo>
                    <a:pt x="380692" y="1231315"/>
                  </a:lnTo>
                  <a:cubicBezTo>
                    <a:pt x="170185" y="1231069"/>
                    <a:pt x="-257" y="1060234"/>
                    <a:pt x="0" y="849739"/>
                  </a:cubicBezTo>
                  <a:cubicBezTo>
                    <a:pt x="221" y="650654"/>
                    <a:pt x="153644" y="485289"/>
                    <a:pt x="352169" y="470156"/>
                  </a:cubicBezTo>
                  <a:cubicBezTo>
                    <a:pt x="366872" y="208411"/>
                    <a:pt x="584437" y="0"/>
                    <a:pt x="849785" y="0"/>
                  </a:cubicBezTo>
                  <a:cubicBezTo>
                    <a:pt x="1030189" y="0"/>
                    <a:pt x="1188611" y="87334"/>
                    <a:pt x="1277122" y="234545"/>
                  </a:cubicBezTo>
                  <a:lnTo>
                    <a:pt x="1289546" y="234545"/>
                  </a:lnTo>
                  <a:cubicBezTo>
                    <a:pt x="1458077" y="234545"/>
                    <a:pt x="1570185" y="337464"/>
                    <a:pt x="1581727" y="499598"/>
                  </a:cubicBezTo>
                  <a:cubicBezTo>
                    <a:pt x="1751324" y="514301"/>
                    <a:pt x="1875783" y="660078"/>
                    <a:pt x="1875783" y="850221"/>
                  </a:cubicBezTo>
                  <a:cubicBezTo>
                    <a:pt x="1875526" y="1060484"/>
                    <a:pt x="1705194" y="1230911"/>
                    <a:pt x="1494944" y="1231315"/>
                  </a:cubicBezTo>
                  <a:close/>
                </a:path>
              </a:pathLst>
            </a:custGeom>
            <a:solidFill>
              <a:srgbClr val="CACCCC"/>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EC12F1AD-7440-44F1-BF3E-DFC2E933A305}"/>
                </a:ext>
              </a:extLst>
            </p:cNvPr>
            <p:cNvSpPr/>
            <p:nvPr/>
          </p:nvSpPr>
          <p:spPr>
            <a:xfrm>
              <a:off x="7627626" y="3052965"/>
              <a:ext cx="322506" cy="351799"/>
            </a:xfrm>
            <a:custGeom>
              <a:avLst/>
              <a:gdLst>
                <a:gd name="connsiteX0" fmla="*/ 58811 w 322506"/>
                <a:gd name="connsiteY0" fmla="*/ 351799 h 351799"/>
                <a:gd name="connsiteX1" fmla="*/ 0 w 322506"/>
                <a:gd name="connsiteY1" fmla="*/ 351799 h 351799"/>
                <a:gd name="connsiteX2" fmla="*/ 322506 w 322506"/>
                <a:gd name="connsiteY2" fmla="*/ 0 h 351799"/>
                <a:gd name="connsiteX3" fmla="*/ 322506 w 322506"/>
                <a:gd name="connsiteY3" fmla="*/ 58627 h 351799"/>
                <a:gd name="connsiteX4" fmla="*/ 58811 w 322506"/>
                <a:gd name="connsiteY4" fmla="*/ 351799 h 35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06" h="351799">
                  <a:moveTo>
                    <a:pt x="58811" y="351799"/>
                  </a:moveTo>
                  <a:lnTo>
                    <a:pt x="0" y="351799"/>
                  </a:lnTo>
                  <a:cubicBezTo>
                    <a:pt x="0" y="164340"/>
                    <a:pt x="150704" y="0"/>
                    <a:pt x="322506" y="0"/>
                  </a:cubicBezTo>
                  <a:lnTo>
                    <a:pt x="322506" y="58627"/>
                  </a:lnTo>
                  <a:cubicBezTo>
                    <a:pt x="198120" y="58627"/>
                    <a:pt x="58811" y="184004"/>
                    <a:pt x="58811" y="351799"/>
                  </a:cubicBezTo>
                  <a:close/>
                </a:path>
              </a:pathLst>
            </a:custGeom>
            <a:solidFill>
              <a:srgbClr val="CACCCC"/>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grpSp>
        <p:nvGrpSpPr>
          <p:cNvPr id="43" name="Graphic 4">
            <a:extLst>
              <a:ext uri="{FF2B5EF4-FFF2-40B4-BE49-F238E27FC236}">
                <a16:creationId xmlns:a16="http://schemas.microsoft.com/office/drawing/2014/main" id="{E680995F-4B38-437F-95DD-37E0603687B0}"/>
              </a:ext>
            </a:extLst>
          </p:cNvPr>
          <p:cNvGrpSpPr/>
          <p:nvPr/>
        </p:nvGrpSpPr>
        <p:grpSpPr>
          <a:xfrm>
            <a:off x="9183770" y="3002243"/>
            <a:ext cx="1176223" cy="917839"/>
            <a:chOff x="9186821" y="3265434"/>
            <a:chExt cx="1176223" cy="917839"/>
          </a:xfrm>
        </p:grpSpPr>
        <p:sp>
          <p:nvSpPr>
            <p:cNvPr id="181" name="TextBox 180">
              <a:extLst>
                <a:ext uri="{FF2B5EF4-FFF2-40B4-BE49-F238E27FC236}">
                  <a16:creationId xmlns:a16="http://schemas.microsoft.com/office/drawing/2014/main" id="{2633E1B0-0636-4295-8745-A90010796E27}"/>
                </a:ext>
              </a:extLst>
            </p:cNvPr>
            <p:cNvSpPr txBox="1"/>
            <p:nvPr/>
          </p:nvSpPr>
          <p:spPr>
            <a:xfrm>
              <a:off x="9095381" y="3847432"/>
              <a:ext cx="1359103" cy="2458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97" b="1" i="0" u="none" strike="noStrike" kern="1200" cap="none" spc="0" normalizeH="0" baseline="0" noProof="0" dirty="0">
                  <a:ln>
                    <a:noFill/>
                  </a:ln>
                  <a:solidFill>
                    <a:srgbClr val="0D4E96"/>
                  </a:solidFill>
                  <a:effectLst/>
                  <a:uLnTx/>
                  <a:uFillTx/>
                  <a:latin typeface="Open Sans"/>
                  <a:ea typeface="Open Sans"/>
                  <a:cs typeface="Open Sans"/>
                  <a:sym typeface="Open Sans"/>
                  <a:rtl val="0"/>
                </a:rPr>
                <a:t>DATA ANALYTICS / BI</a:t>
              </a:r>
            </a:p>
          </p:txBody>
        </p:sp>
        <p:sp>
          <p:nvSpPr>
            <p:cNvPr id="182" name="TextBox 181">
              <a:extLst>
                <a:ext uri="{FF2B5EF4-FFF2-40B4-BE49-F238E27FC236}">
                  <a16:creationId xmlns:a16="http://schemas.microsoft.com/office/drawing/2014/main" id="{3EFC626A-2BA3-4A65-8000-5F7997E0F1A3}"/>
                </a:ext>
              </a:extLst>
            </p:cNvPr>
            <p:cNvSpPr txBox="1"/>
            <p:nvPr/>
          </p:nvSpPr>
          <p:spPr>
            <a:xfrm>
              <a:off x="9354077" y="3983174"/>
              <a:ext cx="840830" cy="2458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97" b="1" i="0" u="none" strike="noStrike" kern="1200" cap="none" spc="0" normalizeH="0" baseline="0" noProof="0" dirty="0">
                  <a:ln>
                    <a:noFill/>
                  </a:ln>
                  <a:solidFill>
                    <a:srgbClr val="0D4E96"/>
                  </a:solidFill>
                  <a:effectLst/>
                  <a:uLnTx/>
                  <a:uFillTx/>
                  <a:latin typeface="Open Sans"/>
                  <a:ea typeface="Open Sans"/>
                  <a:cs typeface="Open Sans"/>
                  <a:sym typeface="Open Sans"/>
                  <a:rtl val="0"/>
                </a:rPr>
                <a:t>ECOSYSTEM</a:t>
              </a:r>
            </a:p>
          </p:txBody>
        </p:sp>
        <p:sp>
          <p:nvSpPr>
            <p:cNvPr id="183" name="Freeform: Shape 182">
              <a:extLst>
                <a:ext uri="{FF2B5EF4-FFF2-40B4-BE49-F238E27FC236}">
                  <a16:creationId xmlns:a16="http://schemas.microsoft.com/office/drawing/2014/main" id="{0E4139AE-5733-4F0D-AE5B-C302D6752A19}"/>
                </a:ext>
              </a:extLst>
            </p:cNvPr>
            <p:cNvSpPr/>
            <p:nvPr/>
          </p:nvSpPr>
          <p:spPr>
            <a:xfrm>
              <a:off x="9661317" y="3693489"/>
              <a:ext cx="224658" cy="18709"/>
            </a:xfrm>
            <a:custGeom>
              <a:avLst/>
              <a:gdLst>
                <a:gd name="connsiteX0" fmla="*/ 0 w 224658"/>
                <a:gd name="connsiteY0" fmla="*/ 0 h 18709"/>
                <a:gd name="connsiteX1" fmla="*/ 224659 w 224658"/>
                <a:gd name="connsiteY1" fmla="*/ 0 h 18709"/>
                <a:gd name="connsiteX2" fmla="*/ 224659 w 224658"/>
                <a:gd name="connsiteY2" fmla="*/ 18709 h 18709"/>
                <a:gd name="connsiteX3" fmla="*/ 0 w 224658"/>
                <a:gd name="connsiteY3" fmla="*/ 18709 h 18709"/>
              </a:gdLst>
              <a:ahLst/>
              <a:cxnLst>
                <a:cxn ang="0">
                  <a:pos x="connsiteX0" y="connsiteY0"/>
                </a:cxn>
                <a:cxn ang="0">
                  <a:pos x="connsiteX1" y="connsiteY1"/>
                </a:cxn>
                <a:cxn ang="0">
                  <a:pos x="connsiteX2" y="connsiteY2"/>
                </a:cxn>
                <a:cxn ang="0">
                  <a:pos x="connsiteX3" y="connsiteY3"/>
                </a:cxn>
              </a:cxnLst>
              <a:rect l="l" t="t" r="r" b="b"/>
              <a:pathLst>
                <a:path w="224658" h="18709">
                  <a:moveTo>
                    <a:pt x="0" y="0"/>
                  </a:moveTo>
                  <a:lnTo>
                    <a:pt x="224659" y="0"/>
                  </a:lnTo>
                  <a:lnTo>
                    <a:pt x="224659" y="18709"/>
                  </a:lnTo>
                  <a:lnTo>
                    <a:pt x="0" y="18709"/>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A1D179C-5EA8-4BBD-8DA7-03BA049A52B4}"/>
                </a:ext>
              </a:extLst>
            </p:cNvPr>
            <p:cNvSpPr/>
            <p:nvPr/>
          </p:nvSpPr>
          <p:spPr>
            <a:xfrm>
              <a:off x="9661317" y="3730907"/>
              <a:ext cx="224658" cy="18709"/>
            </a:xfrm>
            <a:custGeom>
              <a:avLst/>
              <a:gdLst>
                <a:gd name="connsiteX0" fmla="*/ 0 w 224658"/>
                <a:gd name="connsiteY0" fmla="*/ 0 h 18709"/>
                <a:gd name="connsiteX1" fmla="*/ 224659 w 224658"/>
                <a:gd name="connsiteY1" fmla="*/ 0 h 18709"/>
                <a:gd name="connsiteX2" fmla="*/ 224659 w 224658"/>
                <a:gd name="connsiteY2" fmla="*/ 18709 h 18709"/>
                <a:gd name="connsiteX3" fmla="*/ 0 w 224658"/>
                <a:gd name="connsiteY3" fmla="*/ 18709 h 18709"/>
              </a:gdLst>
              <a:ahLst/>
              <a:cxnLst>
                <a:cxn ang="0">
                  <a:pos x="connsiteX0" y="connsiteY0"/>
                </a:cxn>
                <a:cxn ang="0">
                  <a:pos x="connsiteX1" y="connsiteY1"/>
                </a:cxn>
                <a:cxn ang="0">
                  <a:pos x="connsiteX2" y="connsiteY2"/>
                </a:cxn>
                <a:cxn ang="0">
                  <a:pos x="connsiteX3" y="connsiteY3"/>
                </a:cxn>
              </a:cxnLst>
              <a:rect l="l" t="t" r="r" b="b"/>
              <a:pathLst>
                <a:path w="224658" h="18709">
                  <a:moveTo>
                    <a:pt x="0" y="0"/>
                  </a:moveTo>
                  <a:lnTo>
                    <a:pt x="224659" y="0"/>
                  </a:lnTo>
                  <a:lnTo>
                    <a:pt x="224659" y="18709"/>
                  </a:lnTo>
                  <a:lnTo>
                    <a:pt x="0" y="18709"/>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4B478765-10AC-4CE3-AEB9-32E0F6866B78}"/>
                </a:ext>
              </a:extLst>
            </p:cNvPr>
            <p:cNvSpPr/>
            <p:nvPr/>
          </p:nvSpPr>
          <p:spPr>
            <a:xfrm>
              <a:off x="9661317" y="3768362"/>
              <a:ext cx="224658" cy="18709"/>
            </a:xfrm>
            <a:custGeom>
              <a:avLst/>
              <a:gdLst>
                <a:gd name="connsiteX0" fmla="*/ 0 w 224658"/>
                <a:gd name="connsiteY0" fmla="*/ 0 h 18709"/>
                <a:gd name="connsiteX1" fmla="*/ 224659 w 224658"/>
                <a:gd name="connsiteY1" fmla="*/ 0 h 18709"/>
                <a:gd name="connsiteX2" fmla="*/ 224659 w 224658"/>
                <a:gd name="connsiteY2" fmla="*/ 18709 h 18709"/>
                <a:gd name="connsiteX3" fmla="*/ 0 w 224658"/>
                <a:gd name="connsiteY3" fmla="*/ 18709 h 18709"/>
              </a:gdLst>
              <a:ahLst/>
              <a:cxnLst>
                <a:cxn ang="0">
                  <a:pos x="connsiteX0" y="connsiteY0"/>
                </a:cxn>
                <a:cxn ang="0">
                  <a:pos x="connsiteX1" y="connsiteY1"/>
                </a:cxn>
                <a:cxn ang="0">
                  <a:pos x="connsiteX2" y="connsiteY2"/>
                </a:cxn>
                <a:cxn ang="0">
                  <a:pos x="connsiteX3" y="connsiteY3"/>
                </a:cxn>
              </a:cxnLst>
              <a:rect l="l" t="t" r="r" b="b"/>
              <a:pathLst>
                <a:path w="224658" h="18709">
                  <a:moveTo>
                    <a:pt x="0" y="0"/>
                  </a:moveTo>
                  <a:lnTo>
                    <a:pt x="224659" y="0"/>
                  </a:lnTo>
                  <a:lnTo>
                    <a:pt x="224659" y="18709"/>
                  </a:lnTo>
                  <a:lnTo>
                    <a:pt x="0" y="18709"/>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DC73CDA-B3DC-4B3E-A4AF-046C54E6B33A}"/>
                </a:ext>
              </a:extLst>
            </p:cNvPr>
            <p:cNvSpPr/>
            <p:nvPr/>
          </p:nvSpPr>
          <p:spPr>
            <a:xfrm>
              <a:off x="9661317" y="3805817"/>
              <a:ext cx="224658" cy="18709"/>
            </a:xfrm>
            <a:custGeom>
              <a:avLst/>
              <a:gdLst>
                <a:gd name="connsiteX0" fmla="*/ 0 w 224658"/>
                <a:gd name="connsiteY0" fmla="*/ 0 h 18709"/>
                <a:gd name="connsiteX1" fmla="*/ 224659 w 224658"/>
                <a:gd name="connsiteY1" fmla="*/ 0 h 18709"/>
                <a:gd name="connsiteX2" fmla="*/ 224659 w 224658"/>
                <a:gd name="connsiteY2" fmla="*/ 18709 h 18709"/>
                <a:gd name="connsiteX3" fmla="*/ 0 w 224658"/>
                <a:gd name="connsiteY3" fmla="*/ 18709 h 18709"/>
              </a:gdLst>
              <a:ahLst/>
              <a:cxnLst>
                <a:cxn ang="0">
                  <a:pos x="connsiteX0" y="connsiteY0"/>
                </a:cxn>
                <a:cxn ang="0">
                  <a:pos x="connsiteX1" y="connsiteY1"/>
                </a:cxn>
                <a:cxn ang="0">
                  <a:pos x="connsiteX2" y="connsiteY2"/>
                </a:cxn>
                <a:cxn ang="0">
                  <a:pos x="connsiteX3" y="connsiteY3"/>
                </a:cxn>
              </a:cxnLst>
              <a:rect l="l" t="t" r="r" b="b"/>
              <a:pathLst>
                <a:path w="224658" h="18709">
                  <a:moveTo>
                    <a:pt x="0" y="0"/>
                  </a:moveTo>
                  <a:lnTo>
                    <a:pt x="224659" y="0"/>
                  </a:lnTo>
                  <a:lnTo>
                    <a:pt x="224659" y="18709"/>
                  </a:lnTo>
                  <a:lnTo>
                    <a:pt x="0" y="18709"/>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E260B5FE-D84A-4DB3-92C9-E7A59FFD7E19}"/>
                </a:ext>
              </a:extLst>
            </p:cNvPr>
            <p:cNvSpPr/>
            <p:nvPr/>
          </p:nvSpPr>
          <p:spPr>
            <a:xfrm>
              <a:off x="9736229" y="3815154"/>
              <a:ext cx="74873" cy="46828"/>
            </a:xfrm>
            <a:custGeom>
              <a:avLst/>
              <a:gdLst>
                <a:gd name="connsiteX0" fmla="*/ 74874 w 74873"/>
                <a:gd name="connsiteY0" fmla="*/ 46828 h 46828"/>
                <a:gd name="connsiteX1" fmla="*/ 0 w 74873"/>
                <a:gd name="connsiteY1" fmla="*/ 46828 h 46828"/>
                <a:gd name="connsiteX2" fmla="*/ 0 w 74873"/>
                <a:gd name="connsiteY2" fmla="*/ 0 h 46828"/>
                <a:gd name="connsiteX3" fmla="*/ 18709 w 74873"/>
                <a:gd name="connsiteY3" fmla="*/ 0 h 46828"/>
                <a:gd name="connsiteX4" fmla="*/ 18709 w 74873"/>
                <a:gd name="connsiteY4" fmla="*/ 28082 h 46828"/>
                <a:gd name="connsiteX5" fmla="*/ 56164 w 74873"/>
                <a:gd name="connsiteY5" fmla="*/ 28082 h 46828"/>
                <a:gd name="connsiteX6" fmla="*/ 56164 w 74873"/>
                <a:gd name="connsiteY6" fmla="*/ 0 h 46828"/>
                <a:gd name="connsiteX7" fmla="*/ 74874 w 74873"/>
                <a:gd name="connsiteY7" fmla="*/ 0 h 46828"/>
                <a:gd name="connsiteX8" fmla="*/ 74874 w 74873"/>
                <a:gd name="connsiteY8" fmla="*/ 46828 h 4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73" h="46828">
                  <a:moveTo>
                    <a:pt x="74874" y="46828"/>
                  </a:moveTo>
                  <a:lnTo>
                    <a:pt x="0" y="46828"/>
                  </a:lnTo>
                  <a:lnTo>
                    <a:pt x="0" y="0"/>
                  </a:lnTo>
                  <a:lnTo>
                    <a:pt x="18709" y="0"/>
                  </a:lnTo>
                  <a:lnTo>
                    <a:pt x="18709" y="28082"/>
                  </a:lnTo>
                  <a:lnTo>
                    <a:pt x="56164" y="28082"/>
                  </a:lnTo>
                  <a:lnTo>
                    <a:pt x="56164" y="0"/>
                  </a:lnTo>
                  <a:lnTo>
                    <a:pt x="74874" y="0"/>
                  </a:lnTo>
                  <a:lnTo>
                    <a:pt x="74874" y="46828"/>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E7D64142-5F4A-4DDB-B7B7-B5E635EB09B6}"/>
                </a:ext>
              </a:extLst>
            </p:cNvPr>
            <p:cNvSpPr/>
            <p:nvPr/>
          </p:nvSpPr>
          <p:spPr>
            <a:xfrm>
              <a:off x="9586444" y="3265434"/>
              <a:ext cx="374443" cy="549756"/>
            </a:xfrm>
            <a:custGeom>
              <a:avLst/>
              <a:gdLst>
                <a:gd name="connsiteX0" fmla="*/ 280823 w 374443"/>
                <a:gd name="connsiteY0" fmla="*/ 549720 h 549756"/>
                <a:gd name="connsiteX1" fmla="*/ 262113 w 374443"/>
                <a:gd name="connsiteY1" fmla="*/ 549720 h 549756"/>
                <a:gd name="connsiteX2" fmla="*/ 262113 w 374443"/>
                <a:gd name="connsiteY2" fmla="*/ 338221 h 549756"/>
                <a:gd name="connsiteX3" fmla="*/ 267039 w 374443"/>
                <a:gd name="connsiteY3" fmla="*/ 335575 h 549756"/>
                <a:gd name="connsiteX4" fmla="*/ 355733 w 374443"/>
                <a:gd name="connsiteY4" fmla="*/ 184872 h 549756"/>
                <a:gd name="connsiteX5" fmla="*/ 184741 w 374443"/>
                <a:gd name="connsiteY5" fmla="*/ 18849 h 549756"/>
                <a:gd name="connsiteX6" fmla="*/ 18709 w 374443"/>
                <a:gd name="connsiteY6" fmla="*/ 184872 h 549756"/>
                <a:gd name="connsiteX7" fmla="*/ 107404 w 374443"/>
                <a:gd name="connsiteY7" fmla="*/ 335575 h 549756"/>
                <a:gd name="connsiteX8" fmla="*/ 112329 w 374443"/>
                <a:gd name="connsiteY8" fmla="*/ 338221 h 549756"/>
                <a:gd name="connsiteX9" fmla="*/ 112329 w 374443"/>
                <a:gd name="connsiteY9" fmla="*/ 549757 h 549756"/>
                <a:gd name="connsiteX10" fmla="*/ 93620 w 374443"/>
                <a:gd name="connsiteY10" fmla="*/ 549757 h 549756"/>
                <a:gd name="connsiteX11" fmla="*/ 93620 w 374443"/>
                <a:gd name="connsiteY11" fmla="*/ 349249 h 549756"/>
                <a:gd name="connsiteX12" fmla="*/ 0 w 374443"/>
                <a:gd name="connsiteY12" fmla="*/ 184615 h 549756"/>
                <a:gd name="connsiteX13" fmla="*/ 189850 w 374443"/>
                <a:gd name="connsiteY13" fmla="*/ 19 h 549756"/>
                <a:gd name="connsiteX14" fmla="*/ 374443 w 374443"/>
                <a:gd name="connsiteY14" fmla="*/ 184615 h 549756"/>
                <a:gd name="connsiteX15" fmla="*/ 280823 w 374443"/>
                <a:gd name="connsiteY15" fmla="*/ 349249 h 54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443" h="549756">
                  <a:moveTo>
                    <a:pt x="280823" y="549720"/>
                  </a:moveTo>
                  <a:lnTo>
                    <a:pt x="262113" y="549720"/>
                  </a:lnTo>
                  <a:lnTo>
                    <a:pt x="262113" y="338221"/>
                  </a:lnTo>
                  <a:lnTo>
                    <a:pt x="267039" y="335575"/>
                  </a:lnTo>
                  <a:cubicBezTo>
                    <a:pt x="320888" y="306574"/>
                    <a:pt x="355733" y="247359"/>
                    <a:pt x="355733" y="184872"/>
                  </a:cubicBezTo>
                  <a:cubicBezTo>
                    <a:pt x="354374" y="91808"/>
                    <a:pt x="277809" y="17475"/>
                    <a:pt x="184741" y="18849"/>
                  </a:cubicBezTo>
                  <a:cubicBezTo>
                    <a:pt x="93620" y="20194"/>
                    <a:pt x="20069" y="93745"/>
                    <a:pt x="18709" y="184872"/>
                  </a:cubicBezTo>
                  <a:cubicBezTo>
                    <a:pt x="18709" y="247653"/>
                    <a:pt x="53518" y="306905"/>
                    <a:pt x="107404" y="335575"/>
                  </a:cubicBezTo>
                  <a:lnTo>
                    <a:pt x="112329" y="338221"/>
                  </a:lnTo>
                  <a:lnTo>
                    <a:pt x="112329" y="549757"/>
                  </a:lnTo>
                  <a:lnTo>
                    <a:pt x="93620" y="549757"/>
                  </a:lnTo>
                  <a:lnTo>
                    <a:pt x="93620" y="349249"/>
                  </a:lnTo>
                  <a:cubicBezTo>
                    <a:pt x="36573" y="316167"/>
                    <a:pt x="0" y="252284"/>
                    <a:pt x="0" y="184615"/>
                  </a:cubicBezTo>
                  <a:cubicBezTo>
                    <a:pt x="1433" y="81214"/>
                    <a:pt x="86453" y="-1430"/>
                    <a:pt x="189850" y="19"/>
                  </a:cubicBezTo>
                  <a:cubicBezTo>
                    <a:pt x="291189" y="1438"/>
                    <a:pt x="373010" y="83258"/>
                    <a:pt x="374443" y="184615"/>
                  </a:cubicBezTo>
                  <a:cubicBezTo>
                    <a:pt x="374333" y="252133"/>
                    <a:pt x="338789" y="314642"/>
                    <a:pt x="280823" y="349249"/>
                  </a:cubicBez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1F6F2EA2-9443-4D63-9D16-8497EA51F5D4}"/>
                </a:ext>
              </a:extLst>
            </p:cNvPr>
            <p:cNvSpPr/>
            <p:nvPr/>
          </p:nvSpPr>
          <p:spPr>
            <a:xfrm>
              <a:off x="9736228" y="3609242"/>
              <a:ext cx="18709" cy="93619"/>
            </a:xfrm>
            <a:custGeom>
              <a:avLst/>
              <a:gdLst>
                <a:gd name="connsiteX0" fmla="*/ 0 w 18709"/>
                <a:gd name="connsiteY0" fmla="*/ 0 h 93619"/>
                <a:gd name="connsiteX1" fmla="*/ 18710 w 18709"/>
                <a:gd name="connsiteY1" fmla="*/ 0 h 93619"/>
                <a:gd name="connsiteX2" fmla="*/ 18710 w 18709"/>
                <a:gd name="connsiteY2" fmla="*/ 93619 h 93619"/>
                <a:gd name="connsiteX3" fmla="*/ 0 w 18709"/>
                <a:gd name="connsiteY3" fmla="*/ 93619 h 93619"/>
              </a:gdLst>
              <a:ahLst/>
              <a:cxnLst>
                <a:cxn ang="0">
                  <a:pos x="connsiteX0" y="connsiteY0"/>
                </a:cxn>
                <a:cxn ang="0">
                  <a:pos x="connsiteX1" y="connsiteY1"/>
                </a:cxn>
                <a:cxn ang="0">
                  <a:pos x="connsiteX2" y="connsiteY2"/>
                </a:cxn>
                <a:cxn ang="0">
                  <a:pos x="connsiteX3" y="connsiteY3"/>
                </a:cxn>
              </a:cxnLst>
              <a:rect l="l" t="t" r="r" b="b"/>
              <a:pathLst>
                <a:path w="18709" h="93619">
                  <a:moveTo>
                    <a:pt x="0" y="0"/>
                  </a:moveTo>
                  <a:lnTo>
                    <a:pt x="18710" y="0"/>
                  </a:lnTo>
                  <a:lnTo>
                    <a:pt x="18710" y="93619"/>
                  </a:lnTo>
                  <a:lnTo>
                    <a:pt x="0" y="93619"/>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513CFE46-8209-4384-B655-96D44BE51BAE}"/>
                </a:ext>
              </a:extLst>
            </p:cNvPr>
            <p:cNvSpPr/>
            <p:nvPr/>
          </p:nvSpPr>
          <p:spPr>
            <a:xfrm>
              <a:off x="9792393" y="3609242"/>
              <a:ext cx="18709" cy="93619"/>
            </a:xfrm>
            <a:custGeom>
              <a:avLst/>
              <a:gdLst>
                <a:gd name="connsiteX0" fmla="*/ 0 w 18709"/>
                <a:gd name="connsiteY0" fmla="*/ 0 h 93619"/>
                <a:gd name="connsiteX1" fmla="*/ 18709 w 18709"/>
                <a:gd name="connsiteY1" fmla="*/ 0 h 93619"/>
                <a:gd name="connsiteX2" fmla="*/ 18709 w 18709"/>
                <a:gd name="connsiteY2" fmla="*/ 93619 h 93619"/>
                <a:gd name="connsiteX3" fmla="*/ 0 w 18709"/>
                <a:gd name="connsiteY3" fmla="*/ 93619 h 93619"/>
              </a:gdLst>
              <a:ahLst/>
              <a:cxnLst>
                <a:cxn ang="0">
                  <a:pos x="connsiteX0" y="connsiteY0"/>
                </a:cxn>
                <a:cxn ang="0">
                  <a:pos x="connsiteX1" y="connsiteY1"/>
                </a:cxn>
                <a:cxn ang="0">
                  <a:pos x="connsiteX2" y="connsiteY2"/>
                </a:cxn>
                <a:cxn ang="0">
                  <a:pos x="connsiteX3" y="connsiteY3"/>
                </a:cxn>
              </a:cxnLst>
              <a:rect l="l" t="t" r="r" b="b"/>
              <a:pathLst>
                <a:path w="18709" h="93619">
                  <a:moveTo>
                    <a:pt x="0" y="0"/>
                  </a:moveTo>
                  <a:lnTo>
                    <a:pt x="18709" y="0"/>
                  </a:lnTo>
                  <a:lnTo>
                    <a:pt x="18709" y="93619"/>
                  </a:lnTo>
                  <a:lnTo>
                    <a:pt x="0" y="93619"/>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2A68ECDA-C45F-44FD-8913-E5C901503E93}"/>
                </a:ext>
              </a:extLst>
            </p:cNvPr>
            <p:cNvSpPr/>
            <p:nvPr/>
          </p:nvSpPr>
          <p:spPr>
            <a:xfrm>
              <a:off x="9710866" y="3406014"/>
              <a:ext cx="125562" cy="91046"/>
            </a:xfrm>
            <a:custGeom>
              <a:avLst/>
              <a:gdLst>
                <a:gd name="connsiteX0" fmla="*/ 44072 w 125562"/>
                <a:gd name="connsiteY0" fmla="*/ 91046 h 91046"/>
                <a:gd name="connsiteX1" fmla="*/ 37455 w 125562"/>
                <a:gd name="connsiteY1" fmla="*/ 88327 h 91046"/>
                <a:gd name="connsiteX2" fmla="*/ 0 w 125562"/>
                <a:gd name="connsiteY2" fmla="*/ 50614 h 91046"/>
                <a:gd name="connsiteX3" fmla="*/ 13233 w 125562"/>
                <a:gd name="connsiteY3" fmla="*/ 37382 h 91046"/>
                <a:gd name="connsiteX4" fmla="*/ 44072 w 125562"/>
                <a:gd name="connsiteY4" fmla="*/ 68221 h 91046"/>
                <a:gd name="connsiteX5" fmla="*/ 112293 w 125562"/>
                <a:gd name="connsiteY5" fmla="*/ 0 h 91046"/>
                <a:gd name="connsiteX6" fmla="*/ 125562 w 125562"/>
                <a:gd name="connsiteY6" fmla="*/ 13232 h 91046"/>
                <a:gd name="connsiteX7" fmla="*/ 50651 w 125562"/>
                <a:gd name="connsiteY7" fmla="*/ 88143 h 91046"/>
                <a:gd name="connsiteX8" fmla="*/ 44072 w 125562"/>
                <a:gd name="connsiteY8" fmla="*/ 91046 h 9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62" h="91046">
                  <a:moveTo>
                    <a:pt x="44072" y="91046"/>
                  </a:moveTo>
                  <a:cubicBezTo>
                    <a:pt x="41609" y="91057"/>
                    <a:pt x="39220" y="90080"/>
                    <a:pt x="37455" y="88327"/>
                  </a:cubicBezTo>
                  <a:lnTo>
                    <a:pt x="0" y="50614"/>
                  </a:lnTo>
                  <a:lnTo>
                    <a:pt x="13233" y="37382"/>
                  </a:lnTo>
                  <a:lnTo>
                    <a:pt x="44072" y="68221"/>
                  </a:lnTo>
                  <a:lnTo>
                    <a:pt x="112293" y="0"/>
                  </a:lnTo>
                  <a:lnTo>
                    <a:pt x="125562" y="13232"/>
                  </a:lnTo>
                  <a:lnTo>
                    <a:pt x="50651" y="88143"/>
                  </a:lnTo>
                  <a:cubicBezTo>
                    <a:pt x="48924" y="89955"/>
                    <a:pt x="46572" y="90999"/>
                    <a:pt x="44072" y="91046"/>
                  </a:cubicBezTo>
                  <a:close/>
                </a:path>
              </a:pathLst>
            </a:custGeom>
            <a:solidFill>
              <a:srgbClr val="D3D755"/>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7BA8B8CF-03AC-4C6F-BBC6-612E37C8522F}"/>
                </a:ext>
              </a:extLst>
            </p:cNvPr>
            <p:cNvSpPr/>
            <p:nvPr/>
          </p:nvSpPr>
          <p:spPr>
            <a:xfrm>
              <a:off x="9661354" y="3337757"/>
              <a:ext cx="224659" cy="224657"/>
            </a:xfrm>
            <a:custGeom>
              <a:avLst/>
              <a:gdLst>
                <a:gd name="connsiteX0" fmla="*/ 112293 w 224659"/>
                <a:gd name="connsiteY0" fmla="*/ 224657 h 224657"/>
                <a:gd name="connsiteX1" fmla="*/ 0 w 224659"/>
                <a:gd name="connsiteY1" fmla="*/ 112292 h 224657"/>
                <a:gd name="connsiteX2" fmla="*/ 112366 w 224659"/>
                <a:gd name="connsiteY2" fmla="*/ 0 h 224657"/>
                <a:gd name="connsiteX3" fmla="*/ 224659 w 224659"/>
                <a:gd name="connsiteY3" fmla="*/ 112329 h 224657"/>
                <a:gd name="connsiteX4" fmla="*/ 112293 w 224659"/>
                <a:gd name="connsiteY4" fmla="*/ 224657 h 224657"/>
                <a:gd name="connsiteX5" fmla="*/ 112293 w 224659"/>
                <a:gd name="connsiteY5" fmla="*/ 18819 h 224657"/>
                <a:gd name="connsiteX6" fmla="*/ 18673 w 224659"/>
                <a:gd name="connsiteY6" fmla="*/ 112439 h 224657"/>
                <a:gd name="connsiteX7" fmla="*/ 112293 w 224659"/>
                <a:gd name="connsiteY7" fmla="*/ 206058 h 224657"/>
                <a:gd name="connsiteX8" fmla="*/ 205913 w 224659"/>
                <a:gd name="connsiteY8" fmla="*/ 112439 h 224657"/>
                <a:gd name="connsiteX9" fmla="*/ 205913 w 224659"/>
                <a:gd name="connsiteY9" fmla="*/ 112329 h 224657"/>
                <a:gd name="connsiteX10" fmla="*/ 112293 w 224659"/>
                <a:gd name="connsiteY10" fmla="*/ 18709 h 22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659" h="224657">
                  <a:moveTo>
                    <a:pt x="112293" y="224657"/>
                  </a:moveTo>
                  <a:cubicBezTo>
                    <a:pt x="50247" y="224635"/>
                    <a:pt x="-37" y="174330"/>
                    <a:pt x="0" y="112292"/>
                  </a:cubicBezTo>
                  <a:cubicBezTo>
                    <a:pt x="37" y="50254"/>
                    <a:pt x="50320" y="-22"/>
                    <a:pt x="112366" y="0"/>
                  </a:cubicBezTo>
                  <a:cubicBezTo>
                    <a:pt x="174375" y="22"/>
                    <a:pt x="224659" y="50305"/>
                    <a:pt x="224659" y="112329"/>
                  </a:cubicBezTo>
                  <a:cubicBezTo>
                    <a:pt x="224586" y="174348"/>
                    <a:pt x="174301" y="224595"/>
                    <a:pt x="112293" y="224657"/>
                  </a:cubicBezTo>
                  <a:close/>
                  <a:moveTo>
                    <a:pt x="112293" y="18819"/>
                  </a:moveTo>
                  <a:cubicBezTo>
                    <a:pt x="60575" y="18819"/>
                    <a:pt x="18673" y="60733"/>
                    <a:pt x="18673" y="112439"/>
                  </a:cubicBezTo>
                  <a:cubicBezTo>
                    <a:pt x="18673" y="164145"/>
                    <a:pt x="60575" y="206058"/>
                    <a:pt x="112293" y="206058"/>
                  </a:cubicBezTo>
                  <a:cubicBezTo>
                    <a:pt x="164010" y="206058"/>
                    <a:pt x="205913" y="164145"/>
                    <a:pt x="205913" y="112439"/>
                  </a:cubicBezTo>
                  <a:cubicBezTo>
                    <a:pt x="205913" y="112402"/>
                    <a:pt x="205913" y="112366"/>
                    <a:pt x="205913" y="112329"/>
                  </a:cubicBezTo>
                  <a:cubicBezTo>
                    <a:pt x="205839" y="60649"/>
                    <a:pt x="163973" y="18772"/>
                    <a:pt x="112293" y="18709"/>
                  </a:cubicBezTo>
                  <a:close/>
                </a:path>
              </a:pathLst>
            </a:custGeom>
            <a:solidFill>
              <a:srgbClr val="D3D755"/>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sp>
        <p:nvSpPr>
          <p:cNvPr id="158" name="Freeform: Shape 157">
            <a:extLst>
              <a:ext uri="{FF2B5EF4-FFF2-40B4-BE49-F238E27FC236}">
                <a16:creationId xmlns:a16="http://schemas.microsoft.com/office/drawing/2014/main" id="{C17F67C9-71A8-47B9-AD49-2A5F35D7D3D8}"/>
              </a:ext>
            </a:extLst>
          </p:cNvPr>
          <p:cNvSpPr/>
          <p:nvPr/>
        </p:nvSpPr>
        <p:spPr>
          <a:xfrm>
            <a:off x="1749410" y="2999802"/>
            <a:ext cx="664713" cy="498421"/>
          </a:xfrm>
          <a:custGeom>
            <a:avLst/>
            <a:gdLst>
              <a:gd name="connsiteX0" fmla="*/ 623178 w 664713"/>
              <a:gd name="connsiteY0" fmla="*/ 498422 h 498421"/>
              <a:gd name="connsiteX1" fmla="*/ 41535 w 664713"/>
              <a:gd name="connsiteY1" fmla="*/ 498422 h 498421"/>
              <a:gd name="connsiteX2" fmla="*/ 0 w 664713"/>
              <a:gd name="connsiteY2" fmla="*/ 456887 h 498421"/>
              <a:gd name="connsiteX3" fmla="*/ 0 w 664713"/>
              <a:gd name="connsiteY3" fmla="*/ 41535 h 498421"/>
              <a:gd name="connsiteX4" fmla="*/ 41535 w 664713"/>
              <a:gd name="connsiteY4" fmla="*/ 0 h 498421"/>
              <a:gd name="connsiteX5" fmla="*/ 623178 w 664713"/>
              <a:gd name="connsiteY5" fmla="*/ 0 h 498421"/>
              <a:gd name="connsiteX6" fmla="*/ 664714 w 664713"/>
              <a:gd name="connsiteY6" fmla="*/ 41535 h 498421"/>
              <a:gd name="connsiteX7" fmla="*/ 664714 w 664713"/>
              <a:gd name="connsiteY7" fmla="*/ 456887 h 498421"/>
              <a:gd name="connsiteX8" fmla="*/ 623178 w 664713"/>
              <a:gd name="connsiteY8" fmla="*/ 498422 h 498421"/>
              <a:gd name="connsiteX9" fmla="*/ 41535 w 664713"/>
              <a:gd name="connsiteY9" fmla="*/ 20584 h 498421"/>
              <a:gd name="connsiteX10" fmla="*/ 20915 w 664713"/>
              <a:gd name="connsiteY10" fmla="*/ 41425 h 498421"/>
              <a:gd name="connsiteX11" fmla="*/ 20915 w 664713"/>
              <a:gd name="connsiteY11" fmla="*/ 456776 h 498421"/>
              <a:gd name="connsiteX12" fmla="*/ 41682 w 664713"/>
              <a:gd name="connsiteY12" fmla="*/ 477544 h 498421"/>
              <a:gd name="connsiteX13" fmla="*/ 623178 w 664713"/>
              <a:gd name="connsiteY13" fmla="*/ 477544 h 498421"/>
              <a:gd name="connsiteX14" fmla="*/ 643946 w 664713"/>
              <a:gd name="connsiteY14" fmla="*/ 456776 h 498421"/>
              <a:gd name="connsiteX15" fmla="*/ 643946 w 664713"/>
              <a:gd name="connsiteY15" fmla="*/ 41425 h 498421"/>
              <a:gd name="connsiteX16" fmla="*/ 623178 w 664713"/>
              <a:gd name="connsiteY16" fmla="*/ 20657 h 49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4713" h="498421">
                <a:moveTo>
                  <a:pt x="623178" y="498422"/>
                </a:moveTo>
                <a:lnTo>
                  <a:pt x="41535" y="498422"/>
                </a:lnTo>
                <a:cubicBezTo>
                  <a:pt x="18605" y="498400"/>
                  <a:pt x="20" y="479819"/>
                  <a:pt x="0" y="456887"/>
                </a:cubicBezTo>
                <a:lnTo>
                  <a:pt x="0" y="41535"/>
                </a:lnTo>
                <a:cubicBezTo>
                  <a:pt x="20" y="18603"/>
                  <a:pt x="18605" y="22"/>
                  <a:pt x="41535" y="0"/>
                </a:cubicBezTo>
                <a:lnTo>
                  <a:pt x="623178" y="0"/>
                </a:lnTo>
                <a:cubicBezTo>
                  <a:pt x="646111" y="22"/>
                  <a:pt x="664691" y="18603"/>
                  <a:pt x="664714" y="41535"/>
                </a:cubicBezTo>
                <a:lnTo>
                  <a:pt x="664714" y="456887"/>
                </a:lnTo>
                <a:cubicBezTo>
                  <a:pt x="664691" y="479819"/>
                  <a:pt x="646111" y="498400"/>
                  <a:pt x="623178" y="498422"/>
                </a:cubicBezTo>
                <a:close/>
                <a:moveTo>
                  <a:pt x="41535" y="20584"/>
                </a:moveTo>
                <a:cubicBezTo>
                  <a:pt x="30094" y="20665"/>
                  <a:pt x="20874" y="29982"/>
                  <a:pt x="20915" y="41425"/>
                </a:cubicBezTo>
                <a:lnTo>
                  <a:pt x="20915" y="456776"/>
                </a:lnTo>
                <a:cubicBezTo>
                  <a:pt x="20935" y="468237"/>
                  <a:pt x="30221" y="477522"/>
                  <a:pt x="41682" y="477544"/>
                </a:cubicBezTo>
                <a:lnTo>
                  <a:pt x="623178" y="477544"/>
                </a:lnTo>
                <a:cubicBezTo>
                  <a:pt x="634639" y="477522"/>
                  <a:pt x="643927" y="468237"/>
                  <a:pt x="643946" y="456776"/>
                </a:cubicBezTo>
                <a:lnTo>
                  <a:pt x="643946" y="41425"/>
                </a:lnTo>
                <a:cubicBezTo>
                  <a:pt x="643924" y="29964"/>
                  <a:pt x="634639" y="20676"/>
                  <a:pt x="623178" y="20657"/>
                </a:cubicBez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2F181ED2-5CD5-4270-83EC-2734DB91237D}"/>
              </a:ext>
            </a:extLst>
          </p:cNvPr>
          <p:cNvSpPr/>
          <p:nvPr/>
        </p:nvSpPr>
        <p:spPr>
          <a:xfrm rot="20921401">
            <a:off x="2144071" y="3486799"/>
            <a:ext cx="20767" cy="105932"/>
          </a:xfrm>
          <a:custGeom>
            <a:avLst/>
            <a:gdLst>
              <a:gd name="connsiteX0" fmla="*/ 0 w 20767"/>
              <a:gd name="connsiteY0" fmla="*/ 0 h 105932"/>
              <a:gd name="connsiteX1" fmla="*/ 20768 w 20767"/>
              <a:gd name="connsiteY1" fmla="*/ 0 h 105932"/>
              <a:gd name="connsiteX2" fmla="*/ 20768 w 20767"/>
              <a:gd name="connsiteY2" fmla="*/ 105933 h 105932"/>
              <a:gd name="connsiteX3" fmla="*/ 0 w 20767"/>
              <a:gd name="connsiteY3" fmla="*/ 105933 h 105932"/>
            </a:gdLst>
            <a:ahLst/>
            <a:cxnLst>
              <a:cxn ang="0">
                <a:pos x="connsiteX0" y="connsiteY0"/>
              </a:cxn>
              <a:cxn ang="0">
                <a:pos x="connsiteX1" y="connsiteY1"/>
              </a:cxn>
              <a:cxn ang="0">
                <a:pos x="connsiteX2" y="connsiteY2"/>
              </a:cxn>
              <a:cxn ang="0">
                <a:pos x="connsiteX3" y="connsiteY3"/>
              </a:cxn>
            </a:cxnLst>
            <a:rect l="l" t="t" r="r" b="b"/>
            <a:pathLst>
              <a:path w="20767" h="105932">
                <a:moveTo>
                  <a:pt x="0" y="0"/>
                </a:moveTo>
                <a:lnTo>
                  <a:pt x="20768" y="0"/>
                </a:lnTo>
                <a:lnTo>
                  <a:pt x="20768" y="105933"/>
                </a:lnTo>
                <a:lnTo>
                  <a:pt x="0" y="105933"/>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0DA21C09-0E2D-4455-A6DA-97825408C795}"/>
              </a:ext>
            </a:extLst>
          </p:cNvPr>
          <p:cNvSpPr/>
          <p:nvPr/>
        </p:nvSpPr>
        <p:spPr>
          <a:xfrm rot="16879199">
            <a:off x="1956105" y="3529344"/>
            <a:ext cx="105933" cy="20767"/>
          </a:xfrm>
          <a:custGeom>
            <a:avLst/>
            <a:gdLst>
              <a:gd name="connsiteX0" fmla="*/ 0 w 105933"/>
              <a:gd name="connsiteY0" fmla="*/ 0 h 20767"/>
              <a:gd name="connsiteX1" fmla="*/ 105934 w 105933"/>
              <a:gd name="connsiteY1" fmla="*/ 0 h 20767"/>
              <a:gd name="connsiteX2" fmla="*/ 105934 w 105933"/>
              <a:gd name="connsiteY2" fmla="*/ 20768 h 20767"/>
              <a:gd name="connsiteX3" fmla="*/ 0 w 105933"/>
              <a:gd name="connsiteY3" fmla="*/ 20768 h 20767"/>
            </a:gdLst>
            <a:ahLst/>
            <a:cxnLst>
              <a:cxn ang="0">
                <a:pos x="connsiteX0" y="connsiteY0"/>
              </a:cxn>
              <a:cxn ang="0">
                <a:pos x="connsiteX1" y="connsiteY1"/>
              </a:cxn>
              <a:cxn ang="0">
                <a:pos x="connsiteX2" y="connsiteY2"/>
              </a:cxn>
              <a:cxn ang="0">
                <a:pos x="connsiteX3" y="connsiteY3"/>
              </a:cxn>
            </a:cxnLst>
            <a:rect l="l" t="t" r="r" b="b"/>
            <a:pathLst>
              <a:path w="105933" h="20767">
                <a:moveTo>
                  <a:pt x="0" y="0"/>
                </a:moveTo>
                <a:lnTo>
                  <a:pt x="105934" y="0"/>
                </a:lnTo>
                <a:lnTo>
                  <a:pt x="105934" y="20768"/>
                </a:lnTo>
                <a:lnTo>
                  <a:pt x="0" y="20768"/>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1D7F2C9-EBB8-4144-A01E-8CC2DB88DE4F}"/>
              </a:ext>
            </a:extLst>
          </p:cNvPr>
          <p:cNvSpPr/>
          <p:nvPr/>
        </p:nvSpPr>
        <p:spPr>
          <a:xfrm>
            <a:off x="1946759" y="3581295"/>
            <a:ext cx="270053" cy="20767"/>
          </a:xfrm>
          <a:custGeom>
            <a:avLst/>
            <a:gdLst>
              <a:gd name="connsiteX0" fmla="*/ 0 w 270053"/>
              <a:gd name="connsiteY0" fmla="*/ 0 h 20767"/>
              <a:gd name="connsiteX1" fmla="*/ 270054 w 270053"/>
              <a:gd name="connsiteY1" fmla="*/ 0 h 20767"/>
              <a:gd name="connsiteX2" fmla="*/ 270054 w 270053"/>
              <a:gd name="connsiteY2" fmla="*/ 20768 h 20767"/>
              <a:gd name="connsiteX3" fmla="*/ 0 w 270053"/>
              <a:gd name="connsiteY3" fmla="*/ 20768 h 20767"/>
            </a:gdLst>
            <a:ahLst/>
            <a:cxnLst>
              <a:cxn ang="0">
                <a:pos x="connsiteX0" y="connsiteY0"/>
              </a:cxn>
              <a:cxn ang="0">
                <a:pos x="connsiteX1" y="connsiteY1"/>
              </a:cxn>
              <a:cxn ang="0">
                <a:pos x="connsiteX2" y="connsiteY2"/>
              </a:cxn>
              <a:cxn ang="0">
                <a:pos x="connsiteX3" y="connsiteY3"/>
              </a:cxn>
            </a:cxnLst>
            <a:rect l="l" t="t" r="r" b="b"/>
            <a:pathLst>
              <a:path w="270053" h="20767">
                <a:moveTo>
                  <a:pt x="0" y="0"/>
                </a:moveTo>
                <a:lnTo>
                  <a:pt x="270054" y="0"/>
                </a:lnTo>
                <a:lnTo>
                  <a:pt x="270054" y="20768"/>
                </a:lnTo>
                <a:lnTo>
                  <a:pt x="0" y="20768"/>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FA976D89-3BF2-438D-BF04-FA00E52EA5C6}"/>
              </a:ext>
            </a:extLst>
          </p:cNvPr>
          <p:cNvSpPr/>
          <p:nvPr/>
        </p:nvSpPr>
        <p:spPr>
          <a:xfrm>
            <a:off x="2071365" y="3435885"/>
            <a:ext cx="20767" cy="20767"/>
          </a:xfrm>
          <a:custGeom>
            <a:avLst/>
            <a:gdLst>
              <a:gd name="connsiteX0" fmla="*/ 0 w 20767"/>
              <a:gd name="connsiteY0" fmla="*/ 0 h 20767"/>
              <a:gd name="connsiteX1" fmla="*/ 20768 w 20767"/>
              <a:gd name="connsiteY1" fmla="*/ 0 h 20767"/>
              <a:gd name="connsiteX2" fmla="*/ 20768 w 20767"/>
              <a:gd name="connsiteY2" fmla="*/ 20768 h 20767"/>
              <a:gd name="connsiteX3" fmla="*/ 0 w 20767"/>
              <a:gd name="connsiteY3" fmla="*/ 20768 h 20767"/>
            </a:gdLst>
            <a:ahLst/>
            <a:cxnLst>
              <a:cxn ang="0">
                <a:pos x="connsiteX0" y="connsiteY0"/>
              </a:cxn>
              <a:cxn ang="0">
                <a:pos x="connsiteX1" y="connsiteY1"/>
              </a:cxn>
              <a:cxn ang="0">
                <a:pos x="connsiteX2" y="connsiteY2"/>
              </a:cxn>
              <a:cxn ang="0">
                <a:pos x="connsiteX3" y="connsiteY3"/>
              </a:cxn>
            </a:cxnLst>
            <a:rect l="l" t="t" r="r" b="b"/>
            <a:pathLst>
              <a:path w="20767" h="20767">
                <a:moveTo>
                  <a:pt x="0" y="0"/>
                </a:moveTo>
                <a:lnTo>
                  <a:pt x="20768" y="0"/>
                </a:lnTo>
                <a:lnTo>
                  <a:pt x="20768" y="20768"/>
                </a:lnTo>
                <a:lnTo>
                  <a:pt x="0" y="20768"/>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9CE5D3D6-F05C-4BBD-B297-DF42599E9EDC}"/>
              </a:ext>
            </a:extLst>
          </p:cNvPr>
          <p:cNvSpPr/>
          <p:nvPr/>
        </p:nvSpPr>
        <p:spPr>
          <a:xfrm>
            <a:off x="1790946" y="3041227"/>
            <a:ext cx="581642" cy="373889"/>
          </a:xfrm>
          <a:custGeom>
            <a:avLst/>
            <a:gdLst>
              <a:gd name="connsiteX0" fmla="*/ 581643 w 581642"/>
              <a:gd name="connsiteY0" fmla="*/ 373890 h 373889"/>
              <a:gd name="connsiteX1" fmla="*/ 0 w 581642"/>
              <a:gd name="connsiteY1" fmla="*/ 373890 h 373889"/>
              <a:gd name="connsiteX2" fmla="*/ 0 w 581642"/>
              <a:gd name="connsiteY2" fmla="*/ 0 h 373889"/>
              <a:gd name="connsiteX3" fmla="*/ 581643 w 581642"/>
              <a:gd name="connsiteY3" fmla="*/ 0 h 373889"/>
              <a:gd name="connsiteX4" fmla="*/ 20768 w 581642"/>
              <a:gd name="connsiteY4" fmla="*/ 353122 h 373889"/>
              <a:gd name="connsiteX5" fmla="*/ 560875 w 581642"/>
              <a:gd name="connsiteY5" fmla="*/ 353122 h 373889"/>
              <a:gd name="connsiteX6" fmla="*/ 560875 w 581642"/>
              <a:gd name="connsiteY6" fmla="*/ 20768 h 373889"/>
              <a:gd name="connsiteX7" fmla="*/ 20768 w 581642"/>
              <a:gd name="connsiteY7" fmla="*/ 20768 h 37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642" h="373889">
                <a:moveTo>
                  <a:pt x="581643" y="373890"/>
                </a:moveTo>
                <a:lnTo>
                  <a:pt x="0" y="373890"/>
                </a:lnTo>
                <a:lnTo>
                  <a:pt x="0" y="0"/>
                </a:lnTo>
                <a:lnTo>
                  <a:pt x="581643" y="0"/>
                </a:lnTo>
                <a:close/>
                <a:moveTo>
                  <a:pt x="20768" y="353122"/>
                </a:moveTo>
                <a:lnTo>
                  <a:pt x="560875" y="353122"/>
                </a:lnTo>
                <a:lnTo>
                  <a:pt x="560875" y="20768"/>
                </a:lnTo>
                <a:lnTo>
                  <a:pt x="20768" y="20768"/>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0101"/>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9B2EE73A-3C08-4A55-97A6-F5071255F4A4}"/>
              </a:ext>
            </a:extLst>
          </p:cNvPr>
          <p:cNvSpPr/>
          <p:nvPr/>
        </p:nvSpPr>
        <p:spPr>
          <a:xfrm>
            <a:off x="2200786" y="3251991"/>
            <a:ext cx="130781" cy="130780"/>
          </a:xfrm>
          <a:custGeom>
            <a:avLst/>
            <a:gdLst>
              <a:gd name="connsiteX0" fmla="*/ 53849 w 130781"/>
              <a:gd name="connsiteY0" fmla="*/ 130781 h 130780"/>
              <a:gd name="connsiteX1" fmla="*/ 0 w 130781"/>
              <a:gd name="connsiteY1" fmla="*/ 0 h 130780"/>
              <a:gd name="connsiteX2" fmla="*/ 130781 w 130781"/>
              <a:gd name="connsiteY2" fmla="*/ 53849 h 130780"/>
              <a:gd name="connsiteX3" fmla="*/ 69434 w 130781"/>
              <a:gd name="connsiteY3" fmla="*/ 69250 h 130780"/>
              <a:gd name="connsiteX4" fmla="*/ 21834 w 130781"/>
              <a:gd name="connsiteY4" fmla="*/ 21834 h 130780"/>
              <a:gd name="connsiteX5" fmla="*/ 51239 w 130781"/>
              <a:gd name="connsiteY5" fmla="*/ 92884 h 130780"/>
              <a:gd name="connsiteX6" fmla="*/ 59583 w 130781"/>
              <a:gd name="connsiteY6" fmla="*/ 59436 h 130780"/>
              <a:gd name="connsiteX7" fmla="*/ 93032 w 130781"/>
              <a:gd name="connsiteY7" fmla="*/ 51092 h 1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781" h="130780">
                <a:moveTo>
                  <a:pt x="53849" y="130781"/>
                </a:moveTo>
                <a:lnTo>
                  <a:pt x="0" y="0"/>
                </a:lnTo>
                <a:lnTo>
                  <a:pt x="130781" y="53849"/>
                </a:lnTo>
                <a:lnTo>
                  <a:pt x="69434" y="69250"/>
                </a:lnTo>
                <a:close/>
                <a:moveTo>
                  <a:pt x="21834" y="21834"/>
                </a:moveTo>
                <a:lnTo>
                  <a:pt x="51239" y="92884"/>
                </a:lnTo>
                <a:lnTo>
                  <a:pt x="59583" y="59436"/>
                </a:lnTo>
                <a:lnTo>
                  <a:pt x="93032" y="51092"/>
                </a:ln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175827F1-09A7-44CC-BAF0-D9109F44CC87}"/>
              </a:ext>
            </a:extLst>
          </p:cNvPr>
          <p:cNvSpPr/>
          <p:nvPr/>
        </p:nvSpPr>
        <p:spPr>
          <a:xfrm>
            <a:off x="1619622" y="3084821"/>
            <a:ext cx="337465" cy="223922"/>
          </a:xfrm>
          <a:custGeom>
            <a:avLst/>
            <a:gdLst>
              <a:gd name="connsiteX0" fmla="*/ 0 w 337465"/>
              <a:gd name="connsiteY0" fmla="*/ 0 h 223922"/>
              <a:gd name="connsiteX1" fmla="*/ 337466 w 337465"/>
              <a:gd name="connsiteY1" fmla="*/ 0 h 223922"/>
              <a:gd name="connsiteX2" fmla="*/ 337466 w 337465"/>
              <a:gd name="connsiteY2" fmla="*/ 223922 h 223922"/>
              <a:gd name="connsiteX3" fmla="*/ 0 w 337465"/>
              <a:gd name="connsiteY3" fmla="*/ 223922 h 223922"/>
            </a:gdLst>
            <a:ahLst/>
            <a:cxnLst>
              <a:cxn ang="0">
                <a:pos x="connsiteX0" y="connsiteY0"/>
              </a:cxn>
              <a:cxn ang="0">
                <a:pos x="connsiteX1" y="connsiteY1"/>
              </a:cxn>
              <a:cxn ang="0">
                <a:pos x="connsiteX2" y="connsiteY2"/>
              </a:cxn>
              <a:cxn ang="0">
                <a:pos x="connsiteX3" y="connsiteY3"/>
              </a:cxn>
            </a:cxnLst>
            <a:rect l="l" t="t" r="r" b="b"/>
            <a:pathLst>
              <a:path w="337465" h="223922">
                <a:moveTo>
                  <a:pt x="0" y="0"/>
                </a:moveTo>
                <a:lnTo>
                  <a:pt x="337466" y="0"/>
                </a:lnTo>
                <a:lnTo>
                  <a:pt x="337466" y="223922"/>
                </a:lnTo>
                <a:lnTo>
                  <a:pt x="0" y="223922"/>
                </a:ln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FB4D75A6-15D3-43CB-9089-DC4DB2CF32D3}"/>
              </a:ext>
            </a:extLst>
          </p:cNvPr>
          <p:cNvSpPr/>
          <p:nvPr/>
        </p:nvSpPr>
        <p:spPr>
          <a:xfrm>
            <a:off x="1653401" y="3107242"/>
            <a:ext cx="269906" cy="179079"/>
          </a:xfrm>
          <a:custGeom>
            <a:avLst/>
            <a:gdLst>
              <a:gd name="connsiteX0" fmla="*/ 249911 w 269906"/>
              <a:gd name="connsiteY0" fmla="*/ 0 h 179079"/>
              <a:gd name="connsiteX1" fmla="*/ 269907 w 269906"/>
              <a:gd name="connsiteY1" fmla="*/ 0 h 179079"/>
              <a:gd name="connsiteX2" fmla="*/ 269907 w 269906"/>
              <a:gd name="connsiteY2" fmla="*/ 179079 h 179079"/>
              <a:gd name="connsiteX3" fmla="*/ 249911 w 269906"/>
              <a:gd name="connsiteY3" fmla="*/ 179079 h 179079"/>
              <a:gd name="connsiteX4" fmla="*/ 19996 w 269906"/>
              <a:gd name="connsiteY4" fmla="*/ 179079 h 179079"/>
              <a:gd name="connsiteX5" fmla="*/ 0 w 269906"/>
              <a:gd name="connsiteY5" fmla="*/ 179079 h 179079"/>
              <a:gd name="connsiteX6" fmla="*/ 0 w 269906"/>
              <a:gd name="connsiteY6" fmla="*/ 0 h 179079"/>
              <a:gd name="connsiteX7" fmla="*/ 19996 w 269906"/>
              <a:gd name="connsiteY7" fmla="*/ 0 h 17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906" h="179079">
                <a:moveTo>
                  <a:pt x="249911" y="0"/>
                </a:moveTo>
                <a:cubicBezTo>
                  <a:pt x="260954" y="0"/>
                  <a:pt x="269907" y="0"/>
                  <a:pt x="269907" y="0"/>
                </a:cubicBezTo>
                <a:lnTo>
                  <a:pt x="269907" y="179079"/>
                </a:lnTo>
                <a:cubicBezTo>
                  <a:pt x="269907" y="179079"/>
                  <a:pt x="260954" y="179079"/>
                  <a:pt x="249911" y="179079"/>
                </a:cubicBezTo>
                <a:lnTo>
                  <a:pt x="19996" y="179079"/>
                </a:lnTo>
                <a:cubicBezTo>
                  <a:pt x="8952" y="179079"/>
                  <a:pt x="0" y="179079"/>
                  <a:pt x="0" y="179079"/>
                </a:cubicBezTo>
                <a:lnTo>
                  <a:pt x="0" y="0"/>
                </a:lnTo>
                <a:cubicBezTo>
                  <a:pt x="0" y="0"/>
                  <a:pt x="8952" y="0"/>
                  <a:pt x="19996" y="0"/>
                </a:cubicBezTo>
                <a:close/>
              </a:path>
            </a:pathLst>
          </a:custGeom>
          <a:noFill/>
          <a:ln w="18373" cap="flat">
            <a:solidFill>
              <a:srgbClr val="0787A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BF871401-277F-4A16-A031-48C1A913E4AD}"/>
              </a:ext>
            </a:extLst>
          </p:cNvPr>
          <p:cNvSpPr/>
          <p:nvPr/>
        </p:nvSpPr>
        <p:spPr>
          <a:xfrm>
            <a:off x="2043650" y="3172817"/>
            <a:ext cx="60171" cy="70168"/>
          </a:xfrm>
          <a:custGeom>
            <a:avLst/>
            <a:gdLst>
              <a:gd name="connsiteX0" fmla="*/ 30067 w 60171"/>
              <a:gd name="connsiteY0" fmla="*/ 70169 h 70168"/>
              <a:gd name="connsiteX1" fmla="*/ 0 w 60171"/>
              <a:gd name="connsiteY1" fmla="*/ 32566 h 70168"/>
              <a:gd name="connsiteX2" fmla="*/ 30067 w 60171"/>
              <a:gd name="connsiteY2" fmla="*/ 0 h 70168"/>
              <a:gd name="connsiteX3" fmla="*/ 60171 w 60171"/>
              <a:gd name="connsiteY3" fmla="*/ 32566 h 70168"/>
              <a:gd name="connsiteX4" fmla="*/ 30067 w 60171"/>
              <a:gd name="connsiteY4" fmla="*/ 70169 h 70168"/>
              <a:gd name="connsiteX5" fmla="*/ 30067 w 60171"/>
              <a:gd name="connsiteY5" fmla="*/ 9998 h 70168"/>
              <a:gd name="connsiteX6" fmla="*/ 10035 w 60171"/>
              <a:gd name="connsiteY6" fmla="*/ 32566 h 70168"/>
              <a:gd name="connsiteX7" fmla="*/ 30067 w 60171"/>
              <a:gd name="connsiteY7" fmla="*/ 60134 h 70168"/>
              <a:gd name="connsiteX8" fmla="*/ 50137 w 60171"/>
              <a:gd name="connsiteY8" fmla="*/ 32566 h 70168"/>
              <a:gd name="connsiteX9" fmla="*/ 30067 w 60171"/>
              <a:gd name="connsiteY9" fmla="*/ 9998 h 7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71" h="70168">
                <a:moveTo>
                  <a:pt x="30067" y="70169"/>
                </a:moveTo>
                <a:cubicBezTo>
                  <a:pt x="12938" y="70169"/>
                  <a:pt x="0" y="53996"/>
                  <a:pt x="0" y="32566"/>
                </a:cubicBezTo>
                <a:cubicBezTo>
                  <a:pt x="0" y="17386"/>
                  <a:pt x="3418" y="0"/>
                  <a:pt x="30067" y="0"/>
                </a:cubicBezTo>
                <a:cubicBezTo>
                  <a:pt x="56716" y="0"/>
                  <a:pt x="60171" y="17386"/>
                  <a:pt x="60171" y="32566"/>
                </a:cubicBezTo>
                <a:cubicBezTo>
                  <a:pt x="60171" y="53996"/>
                  <a:pt x="47233" y="70169"/>
                  <a:pt x="30067" y="70169"/>
                </a:cubicBezTo>
                <a:close/>
                <a:moveTo>
                  <a:pt x="30067" y="9998"/>
                </a:moveTo>
                <a:cubicBezTo>
                  <a:pt x="14923" y="9998"/>
                  <a:pt x="10035" y="15511"/>
                  <a:pt x="10035" y="32566"/>
                </a:cubicBezTo>
                <a:cubicBezTo>
                  <a:pt x="10035" y="45946"/>
                  <a:pt x="17055" y="60134"/>
                  <a:pt x="30067" y="60134"/>
                </a:cubicBezTo>
                <a:cubicBezTo>
                  <a:pt x="43079" y="60134"/>
                  <a:pt x="50137" y="45946"/>
                  <a:pt x="50137" y="32566"/>
                </a:cubicBezTo>
                <a:cubicBezTo>
                  <a:pt x="50137" y="15511"/>
                  <a:pt x="45248" y="9998"/>
                  <a:pt x="30067" y="9998"/>
                </a:cubicBez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16A49FB8-3750-4006-9037-F6C49D0A8D7C}"/>
              </a:ext>
            </a:extLst>
          </p:cNvPr>
          <p:cNvSpPr/>
          <p:nvPr/>
        </p:nvSpPr>
        <p:spPr>
          <a:xfrm>
            <a:off x="2018582" y="3228613"/>
            <a:ext cx="110418" cy="54473"/>
          </a:xfrm>
          <a:custGeom>
            <a:avLst/>
            <a:gdLst>
              <a:gd name="connsiteX0" fmla="*/ 95237 w 110418"/>
              <a:gd name="connsiteY0" fmla="*/ 54474 h 54473"/>
              <a:gd name="connsiteX1" fmla="*/ 15070 w 110418"/>
              <a:gd name="connsiteY1" fmla="*/ 54474 h 54473"/>
              <a:gd name="connsiteX2" fmla="*/ 0 w 110418"/>
              <a:gd name="connsiteY2" fmla="*/ 34404 h 54473"/>
              <a:gd name="connsiteX3" fmla="*/ 0 w 110418"/>
              <a:gd name="connsiteY3" fmla="*/ 21466 h 54473"/>
              <a:gd name="connsiteX4" fmla="*/ 37639 w 110418"/>
              <a:gd name="connsiteY4" fmla="*/ 0 h 54473"/>
              <a:gd name="connsiteX5" fmla="*/ 42601 w 110418"/>
              <a:gd name="connsiteY5" fmla="*/ 8675 h 54473"/>
              <a:gd name="connsiteX6" fmla="*/ 10035 w 110418"/>
              <a:gd name="connsiteY6" fmla="*/ 27310 h 54473"/>
              <a:gd name="connsiteX7" fmla="*/ 10035 w 110418"/>
              <a:gd name="connsiteY7" fmla="*/ 34404 h 54473"/>
              <a:gd name="connsiteX8" fmla="*/ 15070 w 110418"/>
              <a:gd name="connsiteY8" fmla="*/ 44439 h 54473"/>
              <a:gd name="connsiteX9" fmla="*/ 95237 w 110418"/>
              <a:gd name="connsiteY9" fmla="*/ 44439 h 54473"/>
              <a:gd name="connsiteX10" fmla="*/ 100273 w 110418"/>
              <a:gd name="connsiteY10" fmla="*/ 34404 h 54473"/>
              <a:gd name="connsiteX11" fmla="*/ 100273 w 110418"/>
              <a:gd name="connsiteY11" fmla="*/ 27310 h 54473"/>
              <a:gd name="connsiteX12" fmla="*/ 67853 w 110418"/>
              <a:gd name="connsiteY12" fmla="*/ 8675 h 54473"/>
              <a:gd name="connsiteX13" fmla="*/ 72816 w 110418"/>
              <a:gd name="connsiteY13" fmla="*/ 0 h 54473"/>
              <a:gd name="connsiteX14" fmla="*/ 110418 w 110418"/>
              <a:gd name="connsiteY14" fmla="*/ 21466 h 54473"/>
              <a:gd name="connsiteX15" fmla="*/ 110418 w 110418"/>
              <a:gd name="connsiteY15" fmla="*/ 34404 h 54473"/>
              <a:gd name="connsiteX16" fmla="*/ 95237 w 110418"/>
              <a:gd name="connsiteY16" fmla="*/ 54474 h 5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418" h="54473">
                <a:moveTo>
                  <a:pt x="95237" y="54474"/>
                </a:moveTo>
                <a:lnTo>
                  <a:pt x="15070" y="54474"/>
                </a:lnTo>
                <a:cubicBezTo>
                  <a:pt x="6910" y="54474"/>
                  <a:pt x="0" y="45284"/>
                  <a:pt x="0" y="34404"/>
                </a:cubicBezTo>
                <a:lnTo>
                  <a:pt x="0" y="21466"/>
                </a:lnTo>
                <a:lnTo>
                  <a:pt x="37639" y="0"/>
                </a:lnTo>
                <a:lnTo>
                  <a:pt x="42601" y="8675"/>
                </a:lnTo>
                <a:lnTo>
                  <a:pt x="10035" y="27310"/>
                </a:lnTo>
                <a:lnTo>
                  <a:pt x="10035" y="34404"/>
                </a:lnTo>
                <a:cubicBezTo>
                  <a:pt x="10035" y="40543"/>
                  <a:pt x="13710" y="44439"/>
                  <a:pt x="15070" y="44439"/>
                </a:cubicBezTo>
                <a:lnTo>
                  <a:pt x="95237" y="44439"/>
                </a:lnTo>
                <a:cubicBezTo>
                  <a:pt x="96744" y="44439"/>
                  <a:pt x="100273" y="40543"/>
                  <a:pt x="100273" y="34404"/>
                </a:cubicBezTo>
                <a:lnTo>
                  <a:pt x="100273" y="27310"/>
                </a:lnTo>
                <a:lnTo>
                  <a:pt x="67853" y="8675"/>
                </a:lnTo>
                <a:lnTo>
                  <a:pt x="72816" y="0"/>
                </a:lnTo>
                <a:lnTo>
                  <a:pt x="110418" y="21466"/>
                </a:lnTo>
                <a:lnTo>
                  <a:pt x="110418" y="34404"/>
                </a:lnTo>
                <a:cubicBezTo>
                  <a:pt x="110271" y="45284"/>
                  <a:pt x="103397" y="54474"/>
                  <a:pt x="95237" y="54474"/>
                </a:cubicBez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E6CB1F40-F391-440F-B655-C90F819D0CD5}"/>
              </a:ext>
            </a:extLst>
          </p:cNvPr>
          <p:cNvSpPr/>
          <p:nvPr/>
        </p:nvSpPr>
        <p:spPr>
          <a:xfrm>
            <a:off x="1963446" y="3122680"/>
            <a:ext cx="220541" cy="220540"/>
          </a:xfrm>
          <a:custGeom>
            <a:avLst/>
            <a:gdLst>
              <a:gd name="connsiteX0" fmla="*/ 110271 w 220541"/>
              <a:gd name="connsiteY0" fmla="*/ 220541 h 220540"/>
              <a:gd name="connsiteX1" fmla="*/ 0 w 220541"/>
              <a:gd name="connsiteY1" fmla="*/ 110270 h 220540"/>
              <a:gd name="connsiteX2" fmla="*/ 110271 w 220541"/>
              <a:gd name="connsiteY2" fmla="*/ 0 h 220540"/>
              <a:gd name="connsiteX3" fmla="*/ 220542 w 220541"/>
              <a:gd name="connsiteY3" fmla="*/ 110270 h 220540"/>
              <a:gd name="connsiteX4" fmla="*/ 110271 w 220541"/>
              <a:gd name="connsiteY4" fmla="*/ 220541 h 220540"/>
              <a:gd name="connsiteX5" fmla="*/ 110271 w 220541"/>
              <a:gd name="connsiteY5" fmla="*/ 10035 h 220540"/>
              <a:gd name="connsiteX6" fmla="*/ 10071 w 220541"/>
              <a:gd name="connsiteY6" fmla="*/ 110307 h 220540"/>
              <a:gd name="connsiteX7" fmla="*/ 110344 w 220541"/>
              <a:gd name="connsiteY7" fmla="*/ 210506 h 220540"/>
              <a:gd name="connsiteX8" fmla="*/ 210544 w 220541"/>
              <a:gd name="connsiteY8" fmla="*/ 110270 h 220540"/>
              <a:gd name="connsiteX9" fmla="*/ 110271 w 220541"/>
              <a:gd name="connsiteY9" fmla="*/ 10035 h 22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541" h="220540">
                <a:moveTo>
                  <a:pt x="110271" y="220541"/>
                </a:moveTo>
                <a:cubicBezTo>
                  <a:pt x="49368" y="220541"/>
                  <a:pt x="0" y="171173"/>
                  <a:pt x="0" y="110270"/>
                </a:cubicBezTo>
                <a:cubicBezTo>
                  <a:pt x="0" y="49368"/>
                  <a:pt x="49368" y="0"/>
                  <a:pt x="110271" y="0"/>
                </a:cubicBezTo>
                <a:cubicBezTo>
                  <a:pt x="171174" y="0"/>
                  <a:pt x="220542" y="49368"/>
                  <a:pt x="220542" y="110270"/>
                </a:cubicBezTo>
                <a:cubicBezTo>
                  <a:pt x="220542" y="171173"/>
                  <a:pt x="171174" y="220541"/>
                  <a:pt x="110271" y="220541"/>
                </a:cubicBezTo>
                <a:close/>
                <a:moveTo>
                  <a:pt x="110271" y="10035"/>
                </a:moveTo>
                <a:cubicBezTo>
                  <a:pt x="54911" y="10057"/>
                  <a:pt x="10051" y="54948"/>
                  <a:pt x="10071" y="110307"/>
                </a:cubicBezTo>
                <a:cubicBezTo>
                  <a:pt x="10092" y="165667"/>
                  <a:pt x="54985" y="210528"/>
                  <a:pt x="110344" y="210506"/>
                </a:cubicBezTo>
                <a:cubicBezTo>
                  <a:pt x="165690" y="210484"/>
                  <a:pt x="210544" y="165615"/>
                  <a:pt x="210544" y="110270"/>
                </a:cubicBezTo>
                <a:cubicBezTo>
                  <a:pt x="210482" y="54922"/>
                  <a:pt x="165620" y="10075"/>
                  <a:pt x="110271" y="10035"/>
                </a:cubicBezTo>
                <a:close/>
              </a:path>
            </a:pathLst>
          </a:custGeom>
          <a:solidFill>
            <a:srgbClr val="0D4E9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920121A8-9EE4-4118-9783-31F4519E71BB}"/>
              </a:ext>
            </a:extLst>
          </p:cNvPr>
          <p:cNvSpPr/>
          <p:nvPr/>
        </p:nvSpPr>
        <p:spPr>
          <a:xfrm>
            <a:off x="2275366" y="2942535"/>
            <a:ext cx="205287" cy="183306"/>
          </a:xfrm>
          <a:custGeom>
            <a:avLst/>
            <a:gdLst>
              <a:gd name="connsiteX0" fmla="*/ 0 w 205287"/>
              <a:gd name="connsiteY0" fmla="*/ 0 h 183306"/>
              <a:gd name="connsiteX1" fmla="*/ 205288 w 205287"/>
              <a:gd name="connsiteY1" fmla="*/ 0 h 183306"/>
              <a:gd name="connsiteX2" fmla="*/ 205288 w 205287"/>
              <a:gd name="connsiteY2" fmla="*/ 183306 h 183306"/>
              <a:gd name="connsiteX3" fmla="*/ 0 w 205287"/>
              <a:gd name="connsiteY3" fmla="*/ 183306 h 183306"/>
            </a:gdLst>
            <a:ahLst/>
            <a:cxnLst>
              <a:cxn ang="0">
                <a:pos x="connsiteX0" y="connsiteY0"/>
              </a:cxn>
              <a:cxn ang="0">
                <a:pos x="connsiteX1" y="connsiteY1"/>
              </a:cxn>
              <a:cxn ang="0">
                <a:pos x="connsiteX2" y="connsiteY2"/>
              </a:cxn>
              <a:cxn ang="0">
                <a:pos x="connsiteX3" y="connsiteY3"/>
              </a:cxn>
            </a:cxnLst>
            <a:rect l="l" t="t" r="r" b="b"/>
            <a:pathLst>
              <a:path w="205287" h="183306">
                <a:moveTo>
                  <a:pt x="0" y="0"/>
                </a:moveTo>
                <a:lnTo>
                  <a:pt x="205288" y="0"/>
                </a:lnTo>
                <a:lnTo>
                  <a:pt x="205288" y="183306"/>
                </a:lnTo>
                <a:lnTo>
                  <a:pt x="0" y="183306"/>
                </a:lnTo>
                <a:close/>
              </a:path>
            </a:pathLst>
          </a:custGeom>
          <a:noFill/>
          <a:ln w="4409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E098F1E4-9445-4C29-B6FA-1EC189158BA8}"/>
              </a:ext>
            </a:extLst>
          </p:cNvPr>
          <p:cNvSpPr/>
          <p:nvPr/>
        </p:nvSpPr>
        <p:spPr>
          <a:xfrm>
            <a:off x="2469627" y="3114814"/>
            <a:ext cx="11027" cy="11027"/>
          </a:xfrm>
          <a:custGeom>
            <a:avLst/>
            <a:gdLst>
              <a:gd name="connsiteX0" fmla="*/ 11027 w 11027"/>
              <a:gd name="connsiteY0" fmla="*/ 0 h 11027"/>
              <a:gd name="connsiteX1" fmla="*/ 11027 w 11027"/>
              <a:gd name="connsiteY1" fmla="*/ 11027 h 11027"/>
              <a:gd name="connsiteX2" fmla="*/ 0 w 11027"/>
              <a:gd name="connsiteY2" fmla="*/ 11027 h 11027"/>
            </a:gdLst>
            <a:ahLst/>
            <a:cxnLst>
              <a:cxn ang="0">
                <a:pos x="connsiteX0" y="connsiteY0"/>
              </a:cxn>
              <a:cxn ang="0">
                <a:pos x="connsiteX1" y="connsiteY1"/>
              </a:cxn>
              <a:cxn ang="0">
                <a:pos x="connsiteX2" y="connsiteY2"/>
              </a:cxn>
            </a:cxnLst>
            <a:rect l="l" t="t" r="r" b="b"/>
            <a:pathLst>
              <a:path w="11027" h="11027">
                <a:moveTo>
                  <a:pt x="11027" y="0"/>
                </a:moveTo>
                <a:lnTo>
                  <a:pt x="11027" y="11027"/>
                </a:lnTo>
                <a:lnTo>
                  <a:pt x="0" y="11027"/>
                </a:lnTo>
              </a:path>
            </a:pathLst>
          </a:custGeom>
          <a:noFill/>
          <a:ln w="14698" cap="flat">
            <a:solidFill>
              <a:srgbClr val="59C9E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490305F-A2F3-4954-81D3-44153CDD60CB}"/>
              </a:ext>
            </a:extLst>
          </p:cNvPr>
          <p:cNvSpPr/>
          <p:nvPr/>
        </p:nvSpPr>
        <p:spPr>
          <a:xfrm>
            <a:off x="2296575" y="3125841"/>
            <a:ext cx="152688" cy="3675"/>
          </a:xfrm>
          <a:custGeom>
            <a:avLst/>
            <a:gdLst>
              <a:gd name="connsiteX0" fmla="*/ 152689 w 152688"/>
              <a:gd name="connsiteY0" fmla="*/ 0 h 3675"/>
              <a:gd name="connsiteX1" fmla="*/ 0 w 152688"/>
              <a:gd name="connsiteY1" fmla="*/ 0 h 3675"/>
            </a:gdLst>
            <a:ahLst/>
            <a:cxnLst>
              <a:cxn ang="0">
                <a:pos x="connsiteX0" y="connsiteY0"/>
              </a:cxn>
              <a:cxn ang="0">
                <a:pos x="connsiteX1" y="connsiteY1"/>
              </a:cxn>
            </a:cxnLst>
            <a:rect l="l" t="t" r="r" b="b"/>
            <a:pathLst>
              <a:path w="152688" h="3675">
                <a:moveTo>
                  <a:pt x="152689" y="0"/>
                </a:moveTo>
                <a:lnTo>
                  <a:pt x="0" y="0"/>
                </a:lnTo>
              </a:path>
            </a:pathLst>
          </a:custGeom>
          <a:ln w="14698" cap="flat">
            <a:solidFill>
              <a:srgbClr val="59C9E6"/>
            </a:solidFill>
            <a:custDash>
              <a:ds d="415500" sp="415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82277D97-EC7A-4BD1-83FB-AAFC7100D520}"/>
              </a:ext>
            </a:extLst>
          </p:cNvPr>
          <p:cNvSpPr/>
          <p:nvPr/>
        </p:nvSpPr>
        <p:spPr>
          <a:xfrm>
            <a:off x="2275366" y="3114814"/>
            <a:ext cx="11027" cy="11027"/>
          </a:xfrm>
          <a:custGeom>
            <a:avLst/>
            <a:gdLst>
              <a:gd name="connsiteX0" fmla="*/ 11027 w 11027"/>
              <a:gd name="connsiteY0" fmla="*/ 11027 h 11027"/>
              <a:gd name="connsiteX1" fmla="*/ 0 w 11027"/>
              <a:gd name="connsiteY1" fmla="*/ 11027 h 11027"/>
              <a:gd name="connsiteX2" fmla="*/ 0 w 11027"/>
              <a:gd name="connsiteY2" fmla="*/ 0 h 11027"/>
            </a:gdLst>
            <a:ahLst/>
            <a:cxnLst>
              <a:cxn ang="0">
                <a:pos x="connsiteX0" y="connsiteY0"/>
              </a:cxn>
              <a:cxn ang="0">
                <a:pos x="connsiteX1" y="connsiteY1"/>
              </a:cxn>
              <a:cxn ang="0">
                <a:pos x="connsiteX2" y="connsiteY2"/>
              </a:cxn>
            </a:cxnLst>
            <a:rect l="l" t="t" r="r" b="b"/>
            <a:pathLst>
              <a:path w="11027" h="11027">
                <a:moveTo>
                  <a:pt x="11027" y="11027"/>
                </a:moveTo>
                <a:lnTo>
                  <a:pt x="0" y="11027"/>
                </a:lnTo>
                <a:lnTo>
                  <a:pt x="0" y="0"/>
                </a:lnTo>
              </a:path>
            </a:pathLst>
          </a:custGeom>
          <a:noFill/>
          <a:ln w="14698" cap="flat">
            <a:solidFill>
              <a:srgbClr val="59C9E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35059777-A7E1-4013-9684-3BD6D6563C12}"/>
              </a:ext>
            </a:extLst>
          </p:cNvPr>
          <p:cNvSpPr/>
          <p:nvPr/>
        </p:nvSpPr>
        <p:spPr>
          <a:xfrm>
            <a:off x="2275366" y="2965067"/>
            <a:ext cx="3675" cy="126700"/>
          </a:xfrm>
          <a:custGeom>
            <a:avLst/>
            <a:gdLst>
              <a:gd name="connsiteX0" fmla="*/ 0 w 3675"/>
              <a:gd name="connsiteY0" fmla="*/ 126701 h 126700"/>
              <a:gd name="connsiteX1" fmla="*/ 0 w 3675"/>
              <a:gd name="connsiteY1" fmla="*/ 0 h 126700"/>
            </a:gdLst>
            <a:ahLst/>
            <a:cxnLst>
              <a:cxn ang="0">
                <a:pos x="connsiteX0" y="connsiteY0"/>
              </a:cxn>
              <a:cxn ang="0">
                <a:pos x="connsiteX1" y="connsiteY1"/>
              </a:cxn>
            </a:cxnLst>
            <a:rect l="l" t="t" r="r" b="b"/>
            <a:pathLst>
              <a:path w="3675" h="126700">
                <a:moveTo>
                  <a:pt x="0" y="126701"/>
                </a:moveTo>
                <a:lnTo>
                  <a:pt x="0" y="0"/>
                </a:lnTo>
              </a:path>
            </a:pathLst>
          </a:custGeom>
          <a:ln w="14698" cap="flat">
            <a:solidFill>
              <a:srgbClr val="59C9E6"/>
            </a:solidFill>
            <a:custDash>
              <a:ds d="470250" sp="4702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4AEA8248-989B-440F-A987-14276904B84F}"/>
              </a:ext>
            </a:extLst>
          </p:cNvPr>
          <p:cNvSpPr/>
          <p:nvPr/>
        </p:nvSpPr>
        <p:spPr>
          <a:xfrm>
            <a:off x="2275366" y="2942535"/>
            <a:ext cx="11027" cy="11027"/>
          </a:xfrm>
          <a:custGeom>
            <a:avLst/>
            <a:gdLst>
              <a:gd name="connsiteX0" fmla="*/ 0 w 11027"/>
              <a:gd name="connsiteY0" fmla="*/ 11027 h 11027"/>
              <a:gd name="connsiteX1" fmla="*/ 0 w 11027"/>
              <a:gd name="connsiteY1" fmla="*/ 0 h 11027"/>
              <a:gd name="connsiteX2" fmla="*/ 11027 w 11027"/>
              <a:gd name="connsiteY2" fmla="*/ 0 h 11027"/>
            </a:gdLst>
            <a:ahLst/>
            <a:cxnLst>
              <a:cxn ang="0">
                <a:pos x="connsiteX0" y="connsiteY0"/>
              </a:cxn>
              <a:cxn ang="0">
                <a:pos x="connsiteX1" y="connsiteY1"/>
              </a:cxn>
              <a:cxn ang="0">
                <a:pos x="connsiteX2" y="connsiteY2"/>
              </a:cxn>
            </a:cxnLst>
            <a:rect l="l" t="t" r="r" b="b"/>
            <a:pathLst>
              <a:path w="11027" h="11027">
                <a:moveTo>
                  <a:pt x="0" y="11027"/>
                </a:moveTo>
                <a:lnTo>
                  <a:pt x="0" y="0"/>
                </a:lnTo>
                <a:lnTo>
                  <a:pt x="11027" y="0"/>
                </a:lnTo>
              </a:path>
            </a:pathLst>
          </a:custGeom>
          <a:noFill/>
          <a:ln w="14698" cap="flat">
            <a:solidFill>
              <a:srgbClr val="59C9E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2C890862-8889-4603-A9DE-D3A91B97EB2D}"/>
              </a:ext>
            </a:extLst>
          </p:cNvPr>
          <p:cNvSpPr/>
          <p:nvPr/>
        </p:nvSpPr>
        <p:spPr>
          <a:xfrm>
            <a:off x="2306757" y="2942535"/>
            <a:ext cx="152688" cy="3675"/>
          </a:xfrm>
          <a:custGeom>
            <a:avLst/>
            <a:gdLst>
              <a:gd name="connsiteX0" fmla="*/ 0 w 152688"/>
              <a:gd name="connsiteY0" fmla="*/ 0 h 3675"/>
              <a:gd name="connsiteX1" fmla="*/ 152689 w 152688"/>
              <a:gd name="connsiteY1" fmla="*/ 0 h 3675"/>
            </a:gdLst>
            <a:ahLst/>
            <a:cxnLst>
              <a:cxn ang="0">
                <a:pos x="connsiteX0" y="connsiteY0"/>
              </a:cxn>
              <a:cxn ang="0">
                <a:pos x="connsiteX1" y="connsiteY1"/>
              </a:cxn>
            </a:cxnLst>
            <a:rect l="l" t="t" r="r" b="b"/>
            <a:pathLst>
              <a:path w="152688" h="3675">
                <a:moveTo>
                  <a:pt x="0" y="0"/>
                </a:moveTo>
                <a:lnTo>
                  <a:pt x="152689" y="0"/>
                </a:lnTo>
              </a:path>
            </a:pathLst>
          </a:custGeom>
          <a:ln w="14698" cap="flat">
            <a:solidFill>
              <a:srgbClr val="59C9E6"/>
            </a:solidFill>
            <a:custDash>
              <a:ds d="415500" sp="415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4DE57B4A-53B1-4EE1-9AED-96DCE5FB9D64}"/>
              </a:ext>
            </a:extLst>
          </p:cNvPr>
          <p:cNvSpPr/>
          <p:nvPr/>
        </p:nvSpPr>
        <p:spPr>
          <a:xfrm>
            <a:off x="2469627" y="2942535"/>
            <a:ext cx="11027" cy="11027"/>
          </a:xfrm>
          <a:custGeom>
            <a:avLst/>
            <a:gdLst>
              <a:gd name="connsiteX0" fmla="*/ 0 w 11027"/>
              <a:gd name="connsiteY0" fmla="*/ 0 h 11027"/>
              <a:gd name="connsiteX1" fmla="*/ 11027 w 11027"/>
              <a:gd name="connsiteY1" fmla="*/ 0 h 11027"/>
              <a:gd name="connsiteX2" fmla="*/ 11027 w 11027"/>
              <a:gd name="connsiteY2" fmla="*/ 11027 h 11027"/>
            </a:gdLst>
            <a:ahLst/>
            <a:cxnLst>
              <a:cxn ang="0">
                <a:pos x="connsiteX0" y="connsiteY0"/>
              </a:cxn>
              <a:cxn ang="0">
                <a:pos x="connsiteX1" y="connsiteY1"/>
              </a:cxn>
              <a:cxn ang="0">
                <a:pos x="connsiteX2" y="connsiteY2"/>
              </a:cxn>
            </a:cxnLst>
            <a:rect l="l" t="t" r="r" b="b"/>
            <a:pathLst>
              <a:path w="11027" h="11027">
                <a:moveTo>
                  <a:pt x="0" y="0"/>
                </a:moveTo>
                <a:lnTo>
                  <a:pt x="11027" y="0"/>
                </a:lnTo>
                <a:lnTo>
                  <a:pt x="11027" y="11027"/>
                </a:lnTo>
              </a:path>
            </a:pathLst>
          </a:custGeom>
          <a:noFill/>
          <a:ln w="14698" cap="flat">
            <a:solidFill>
              <a:srgbClr val="59C9E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D05F4BB-B1FB-4300-865E-89A9B17CEA1D}"/>
              </a:ext>
            </a:extLst>
          </p:cNvPr>
          <p:cNvSpPr/>
          <p:nvPr/>
        </p:nvSpPr>
        <p:spPr>
          <a:xfrm>
            <a:off x="2480654" y="2976609"/>
            <a:ext cx="3675" cy="126663"/>
          </a:xfrm>
          <a:custGeom>
            <a:avLst/>
            <a:gdLst>
              <a:gd name="connsiteX0" fmla="*/ 0 w 3675"/>
              <a:gd name="connsiteY0" fmla="*/ 0 h 126663"/>
              <a:gd name="connsiteX1" fmla="*/ 0 w 3675"/>
              <a:gd name="connsiteY1" fmla="*/ 126664 h 126663"/>
            </a:gdLst>
            <a:ahLst/>
            <a:cxnLst>
              <a:cxn ang="0">
                <a:pos x="connsiteX0" y="connsiteY0"/>
              </a:cxn>
              <a:cxn ang="0">
                <a:pos x="connsiteX1" y="connsiteY1"/>
              </a:cxn>
            </a:cxnLst>
            <a:rect l="l" t="t" r="r" b="b"/>
            <a:pathLst>
              <a:path w="3675" h="126663">
                <a:moveTo>
                  <a:pt x="0" y="0"/>
                </a:moveTo>
                <a:lnTo>
                  <a:pt x="0" y="126664"/>
                </a:lnTo>
              </a:path>
            </a:pathLst>
          </a:custGeom>
          <a:ln w="14698" cap="flat">
            <a:solidFill>
              <a:srgbClr val="59C9E6"/>
            </a:solidFill>
            <a:custDash>
              <a:ds d="470250" sp="47025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1EA0E421-3817-4DDE-8A54-789AE9D23E69}"/>
              </a:ext>
            </a:extLst>
          </p:cNvPr>
          <p:cNvSpPr/>
          <p:nvPr/>
        </p:nvSpPr>
        <p:spPr>
          <a:xfrm>
            <a:off x="1677440" y="3148961"/>
            <a:ext cx="214477" cy="12607"/>
          </a:xfrm>
          <a:custGeom>
            <a:avLst/>
            <a:gdLst>
              <a:gd name="connsiteX0" fmla="*/ 0 w 214477"/>
              <a:gd name="connsiteY0" fmla="*/ 0 h 12607"/>
              <a:gd name="connsiteX1" fmla="*/ 214477 w 214477"/>
              <a:gd name="connsiteY1" fmla="*/ 0 h 12607"/>
              <a:gd name="connsiteX2" fmla="*/ 214477 w 214477"/>
              <a:gd name="connsiteY2" fmla="*/ 12608 h 12607"/>
              <a:gd name="connsiteX3" fmla="*/ 0 w 214477"/>
              <a:gd name="connsiteY3" fmla="*/ 12608 h 12607"/>
            </a:gdLst>
            <a:ahLst/>
            <a:cxnLst>
              <a:cxn ang="0">
                <a:pos x="connsiteX0" y="connsiteY0"/>
              </a:cxn>
              <a:cxn ang="0">
                <a:pos x="connsiteX1" y="connsiteY1"/>
              </a:cxn>
              <a:cxn ang="0">
                <a:pos x="connsiteX2" y="connsiteY2"/>
              </a:cxn>
              <a:cxn ang="0">
                <a:pos x="connsiteX3" y="connsiteY3"/>
              </a:cxn>
            </a:cxnLst>
            <a:rect l="l" t="t" r="r" b="b"/>
            <a:pathLst>
              <a:path w="214477" h="12607">
                <a:moveTo>
                  <a:pt x="0" y="0"/>
                </a:moveTo>
                <a:lnTo>
                  <a:pt x="214477" y="0"/>
                </a:lnTo>
                <a:lnTo>
                  <a:pt x="214477" y="12608"/>
                </a:lnTo>
                <a:lnTo>
                  <a:pt x="0" y="12608"/>
                </a:lnTo>
                <a:close/>
              </a:path>
            </a:pathLst>
          </a:custGeom>
          <a:solidFill>
            <a:srgbClr val="0787AE"/>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9AE13616-4CC0-4ABA-BB57-4E8C2BD0B2FE}"/>
              </a:ext>
            </a:extLst>
          </p:cNvPr>
          <p:cNvSpPr/>
          <p:nvPr/>
        </p:nvSpPr>
        <p:spPr>
          <a:xfrm>
            <a:off x="1677440" y="3191011"/>
            <a:ext cx="172684" cy="12203"/>
          </a:xfrm>
          <a:custGeom>
            <a:avLst/>
            <a:gdLst>
              <a:gd name="connsiteX0" fmla="*/ 0 w 172684"/>
              <a:gd name="connsiteY0" fmla="*/ 0 h 12203"/>
              <a:gd name="connsiteX1" fmla="*/ 172684 w 172684"/>
              <a:gd name="connsiteY1" fmla="*/ 0 h 12203"/>
              <a:gd name="connsiteX2" fmla="*/ 172684 w 172684"/>
              <a:gd name="connsiteY2" fmla="*/ 12203 h 12203"/>
              <a:gd name="connsiteX3" fmla="*/ 0 w 172684"/>
              <a:gd name="connsiteY3" fmla="*/ 12203 h 12203"/>
            </a:gdLst>
            <a:ahLst/>
            <a:cxnLst>
              <a:cxn ang="0">
                <a:pos x="connsiteX0" y="connsiteY0"/>
              </a:cxn>
              <a:cxn ang="0">
                <a:pos x="connsiteX1" y="connsiteY1"/>
              </a:cxn>
              <a:cxn ang="0">
                <a:pos x="connsiteX2" y="connsiteY2"/>
              </a:cxn>
              <a:cxn ang="0">
                <a:pos x="connsiteX3" y="connsiteY3"/>
              </a:cxn>
            </a:cxnLst>
            <a:rect l="l" t="t" r="r" b="b"/>
            <a:pathLst>
              <a:path w="172684" h="12203">
                <a:moveTo>
                  <a:pt x="0" y="0"/>
                </a:moveTo>
                <a:lnTo>
                  <a:pt x="172684" y="0"/>
                </a:lnTo>
                <a:lnTo>
                  <a:pt x="172684" y="12203"/>
                </a:lnTo>
                <a:lnTo>
                  <a:pt x="0" y="12203"/>
                </a:lnTo>
                <a:close/>
              </a:path>
            </a:pathLst>
          </a:custGeom>
          <a:solidFill>
            <a:srgbClr val="0787AE"/>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0D940E5C-645F-4553-AC5B-0474C4FC2E1F}"/>
              </a:ext>
            </a:extLst>
          </p:cNvPr>
          <p:cNvSpPr/>
          <p:nvPr/>
        </p:nvSpPr>
        <p:spPr>
          <a:xfrm>
            <a:off x="5340385" y="2722068"/>
            <a:ext cx="2303888" cy="1053265"/>
          </a:xfrm>
          <a:custGeom>
            <a:avLst/>
            <a:gdLst>
              <a:gd name="connsiteX0" fmla="*/ 0 w 2303888"/>
              <a:gd name="connsiteY0" fmla="*/ 929763 h 1053265"/>
              <a:gd name="connsiteX1" fmla="*/ 653907 w 2303888"/>
              <a:gd name="connsiteY1" fmla="*/ 1053265 h 1053265"/>
              <a:gd name="connsiteX2" fmla="*/ 1299139 w 2303888"/>
              <a:gd name="connsiteY2" fmla="*/ 1044554 h 1053265"/>
              <a:gd name="connsiteX3" fmla="*/ 2039058 w 2303888"/>
              <a:gd name="connsiteY3" fmla="*/ 948803 h 1053265"/>
              <a:gd name="connsiteX4" fmla="*/ 2003146 w 2303888"/>
              <a:gd name="connsiteY4" fmla="*/ 0 h 105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888" h="1053265">
                <a:moveTo>
                  <a:pt x="0" y="929763"/>
                </a:moveTo>
                <a:cubicBezTo>
                  <a:pt x="127841" y="792807"/>
                  <a:pt x="485192" y="765864"/>
                  <a:pt x="653907" y="1053265"/>
                </a:cubicBezTo>
                <a:cubicBezTo>
                  <a:pt x="653907" y="1053265"/>
                  <a:pt x="1029159" y="623468"/>
                  <a:pt x="1299139" y="1044554"/>
                </a:cubicBezTo>
                <a:cubicBezTo>
                  <a:pt x="1299139" y="1044554"/>
                  <a:pt x="1647081" y="652947"/>
                  <a:pt x="2039058" y="948803"/>
                </a:cubicBezTo>
                <a:cubicBezTo>
                  <a:pt x="2039058" y="948803"/>
                  <a:pt x="2658192" y="462510"/>
                  <a:pt x="2003146" y="0"/>
                </a:cubicBezTo>
              </a:path>
            </a:pathLst>
          </a:custGeom>
          <a:noFill/>
          <a:ln w="20047" cap="flat">
            <a:solidFill>
              <a:srgbClr val="FF6C0E"/>
            </a:solidFill>
            <a:custDash>
              <a:ds d="466500" sp="466500"/>
            </a:cust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BDADB88E-9EE7-4157-8834-9DD7E85E70B7}"/>
              </a:ext>
            </a:extLst>
          </p:cNvPr>
          <p:cNvSpPr/>
          <p:nvPr/>
        </p:nvSpPr>
        <p:spPr>
          <a:xfrm>
            <a:off x="3997799" y="3276140"/>
            <a:ext cx="1342586" cy="744306"/>
          </a:xfrm>
          <a:custGeom>
            <a:avLst/>
            <a:gdLst>
              <a:gd name="connsiteX0" fmla="*/ 0 w 1342586"/>
              <a:gd name="connsiteY0" fmla="*/ 734805 h 744306"/>
              <a:gd name="connsiteX1" fmla="*/ 740359 w 1342586"/>
              <a:gd name="connsiteY1" fmla="*/ 0 h 744306"/>
              <a:gd name="connsiteX2" fmla="*/ 1342586 w 1342586"/>
              <a:gd name="connsiteY2" fmla="*/ 375691 h 744306"/>
            </a:gdLst>
            <a:ahLst/>
            <a:cxnLst>
              <a:cxn ang="0">
                <a:pos x="connsiteX0" y="connsiteY0"/>
              </a:cxn>
              <a:cxn ang="0">
                <a:pos x="connsiteX1" y="connsiteY1"/>
              </a:cxn>
              <a:cxn ang="0">
                <a:pos x="connsiteX2" y="connsiteY2"/>
              </a:cxn>
            </a:cxnLst>
            <a:rect l="l" t="t" r="r" b="b"/>
            <a:pathLst>
              <a:path w="1342586" h="744306">
                <a:moveTo>
                  <a:pt x="0" y="734805"/>
                </a:moveTo>
                <a:cubicBezTo>
                  <a:pt x="0" y="734805"/>
                  <a:pt x="801303" y="884000"/>
                  <a:pt x="740359" y="0"/>
                </a:cubicBezTo>
                <a:cubicBezTo>
                  <a:pt x="740359" y="0"/>
                  <a:pt x="1248672" y="22054"/>
                  <a:pt x="1342586" y="375691"/>
                </a:cubicBezTo>
              </a:path>
            </a:pathLst>
          </a:custGeom>
          <a:noFill/>
          <a:ln w="20047" cap="flat">
            <a:solidFill>
              <a:schemeClr val="bg2"/>
            </a:solidFill>
            <a:custDash>
              <a:ds d="466500" sp="466500"/>
            </a:cust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0101"/>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4477D97-BC0A-4874-B317-AD561DA0362E}"/>
              </a:ext>
            </a:extLst>
          </p:cNvPr>
          <p:cNvSpPr/>
          <p:nvPr/>
        </p:nvSpPr>
        <p:spPr>
          <a:xfrm>
            <a:off x="7162150" y="3635254"/>
            <a:ext cx="1184590" cy="1417194"/>
          </a:xfrm>
          <a:custGeom>
            <a:avLst/>
            <a:gdLst>
              <a:gd name="connsiteX0" fmla="*/ 212883 w 1184590"/>
              <a:gd name="connsiteY0" fmla="*/ 0 h 1417194"/>
              <a:gd name="connsiteX1" fmla="*/ 333041 w 1184590"/>
              <a:gd name="connsiteY1" fmla="*/ 1417194 h 1417194"/>
              <a:gd name="connsiteX2" fmla="*/ 1184591 w 1184590"/>
              <a:gd name="connsiteY2" fmla="*/ 971445 h 1417194"/>
            </a:gdLst>
            <a:ahLst/>
            <a:cxnLst>
              <a:cxn ang="0">
                <a:pos x="connsiteX0" y="connsiteY0"/>
              </a:cxn>
              <a:cxn ang="0">
                <a:pos x="connsiteX1" y="connsiteY1"/>
              </a:cxn>
              <a:cxn ang="0">
                <a:pos x="connsiteX2" y="connsiteY2"/>
              </a:cxn>
            </a:cxnLst>
            <a:rect l="l" t="t" r="r" b="b"/>
            <a:pathLst>
              <a:path w="1184590" h="1417194">
                <a:moveTo>
                  <a:pt x="212883" y="0"/>
                </a:moveTo>
                <a:cubicBezTo>
                  <a:pt x="212883" y="0"/>
                  <a:pt x="-338252" y="1118840"/>
                  <a:pt x="333041" y="1417194"/>
                </a:cubicBezTo>
                <a:cubicBezTo>
                  <a:pt x="333041" y="1417194"/>
                  <a:pt x="428315" y="641626"/>
                  <a:pt x="1184591" y="971445"/>
                </a:cubicBezTo>
              </a:path>
            </a:pathLst>
          </a:custGeom>
          <a:noFill/>
          <a:ln w="20047" cap="flat">
            <a:solidFill>
              <a:srgbClr val="FF6C0E"/>
            </a:solidFill>
            <a:custDash>
              <a:ds d="466500" sp="466500"/>
            </a:cust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0AC97112-4C1F-4DF9-BC52-62923A268774}"/>
              </a:ext>
            </a:extLst>
          </p:cNvPr>
          <p:cNvSpPr/>
          <p:nvPr/>
        </p:nvSpPr>
        <p:spPr>
          <a:xfrm>
            <a:off x="2678076" y="1910956"/>
            <a:ext cx="224217" cy="280197"/>
          </a:xfrm>
          <a:custGeom>
            <a:avLst/>
            <a:gdLst>
              <a:gd name="connsiteX0" fmla="*/ 112072 w 224217"/>
              <a:gd name="connsiteY0" fmla="*/ 280197 h 280197"/>
              <a:gd name="connsiteX1" fmla="*/ 106154 w 224217"/>
              <a:gd name="connsiteY1" fmla="*/ 278102 h 280197"/>
              <a:gd name="connsiteX2" fmla="*/ 0 w 224217"/>
              <a:gd name="connsiteY2" fmla="*/ 112108 h 280197"/>
              <a:gd name="connsiteX3" fmla="*/ 112109 w 224217"/>
              <a:gd name="connsiteY3" fmla="*/ 0 h 280197"/>
              <a:gd name="connsiteX4" fmla="*/ 224218 w 224217"/>
              <a:gd name="connsiteY4" fmla="*/ 112108 h 280197"/>
              <a:gd name="connsiteX5" fmla="*/ 118063 w 224217"/>
              <a:gd name="connsiteY5" fmla="*/ 278102 h 280197"/>
              <a:gd name="connsiteX6" fmla="*/ 112072 w 224217"/>
              <a:gd name="connsiteY6" fmla="*/ 280197 h 2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17" h="280197">
                <a:moveTo>
                  <a:pt x="112072" y="280197"/>
                </a:moveTo>
                <a:cubicBezTo>
                  <a:pt x="109918" y="280197"/>
                  <a:pt x="107830" y="279458"/>
                  <a:pt x="106154" y="278102"/>
                </a:cubicBezTo>
                <a:cubicBezTo>
                  <a:pt x="101817" y="274426"/>
                  <a:pt x="0" y="190327"/>
                  <a:pt x="0" y="112108"/>
                </a:cubicBezTo>
                <a:cubicBezTo>
                  <a:pt x="0" y="50192"/>
                  <a:pt x="50192" y="0"/>
                  <a:pt x="112109" y="0"/>
                </a:cubicBezTo>
                <a:cubicBezTo>
                  <a:pt x="174026" y="0"/>
                  <a:pt x="224218" y="50192"/>
                  <a:pt x="224218" y="112108"/>
                </a:cubicBezTo>
                <a:cubicBezTo>
                  <a:pt x="224218" y="190327"/>
                  <a:pt x="122401" y="274536"/>
                  <a:pt x="118063" y="278102"/>
                </a:cubicBezTo>
                <a:cubicBezTo>
                  <a:pt x="116369" y="279473"/>
                  <a:pt x="114252" y="280215"/>
                  <a:pt x="112072" y="280197"/>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137A9134-3EC4-4E19-9913-59958AA75DA5}"/>
              </a:ext>
            </a:extLst>
          </p:cNvPr>
          <p:cNvSpPr/>
          <p:nvPr/>
        </p:nvSpPr>
        <p:spPr>
          <a:xfrm>
            <a:off x="2734057" y="1966974"/>
            <a:ext cx="112108" cy="112108"/>
          </a:xfrm>
          <a:custGeom>
            <a:avLst/>
            <a:gdLst>
              <a:gd name="connsiteX0" fmla="*/ 56091 w 112108"/>
              <a:gd name="connsiteY0" fmla="*/ 112108 h 112108"/>
              <a:gd name="connsiteX1" fmla="*/ 0 w 112108"/>
              <a:gd name="connsiteY1" fmla="*/ 56091 h 112108"/>
              <a:gd name="connsiteX2" fmla="*/ 56018 w 112108"/>
              <a:gd name="connsiteY2" fmla="*/ 0 h 112108"/>
              <a:gd name="connsiteX3" fmla="*/ 112109 w 112108"/>
              <a:gd name="connsiteY3" fmla="*/ 56017 h 112108"/>
              <a:gd name="connsiteX4" fmla="*/ 112109 w 112108"/>
              <a:gd name="connsiteY4" fmla="*/ 56091 h 112108"/>
              <a:gd name="connsiteX5" fmla="*/ 56091 w 112108"/>
              <a:gd name="connsiteY5" fmla="*/ 112108 h 112108"/>
              <a:gd name="connsiteX6" fmla="*/ 56091 w 112108"/>
              <a:gd name="connsiteY6" fmla="*/ 18746 h 112108"/>
              <a:gd name="connsiteX7" fmla="*/ 18746 w 112108"/>
              <a:gd name="connsiteY7" fmla="*/ 56091 h 112108"/>
              <a:gd name="connsiteX8" fmla="*/ 56091 w 112108"/>
              <a:gd name="connsiteY8" fmla="*/ 93436 h 112108"/>
              <a:gd name="connsiteX9" fmla="*/ 93436 w 112108"/>
              <a:gd name="connsiteY9" fmla="*/ 56091 h 112108"/>
              <a:gd name="connsiteX10" fmla="*/ 56091 w 112108"/>
              <a:gd name="connsiteY10" fmla="*/ 18746 h 11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108" h="112108">
                <a:moveTo>
                  <a:pt x="56091" y="112108"/>
                </a:moveTo>
                <a:cubicBezTo>
                  <a:pt x="25134" y="112128"/>
                  <a:pt x="22" y="87049"/>
                  <a:pt x="0" y="56091"/>
                </a:cubicBezTo>
                <a:cubicBezTo>
                  <a:pt x="-18" y="25133"/>
                  <a:pt x="25061" y="20"/>
                  <a:pt x="56018" y="0"/>
                </a:cubicBezTo>
                <a:cubicBezTo>
                  <a:pt x="86974" y="-20"/>
                  <a:pt x="112090" y="25060"/>
                  <a:pt x="112109" y="56017"/>
                </a:cubicBezTo>
                <a:cubicBezTo>
                  <a:pt x="112109" y="56042"/>
                  <a:pt x="112109" y="56066"/>
                  <a:pt x="112109" y="56091"/>
                </a:cubicBezTo>
                <a:cubicBezTo>
                  <a:pt x="112068" y="87012"/>
                  <a:pt x="87011" y="112068"/>
                  <a:pt x="56091" y="112108"/>
                </a:cubicBezTo>
                <a:close/>
                <a:moveTo>
                  <a:pt x="56091" y="18746"/>
                </a:moveTo>
                <a:cubicBezTo>
                  <a:pt x="35467" y="18746"/>
                  <a:pt x="18746" y="35466"/>
                  <a:pt x="18746" y="56091"/>
                </a:cubicBezTo>
                <a:cubicBezTo>
                  <a:pt x="18746" y="76716"/>
                  <a:pt x="35467" y="93436"/>
                  <a:pt x="56091" y="93436"/>
                </a:cubicBezTo>
                <a:cubicBezTo>
                  <a:pt x="76716" y="93436"/>
                  <a:pt x="93436" y="76716"/>
                  <a:pt x="93436" y="56091"/>
                </a:cubicBezTo>
                <a:cubicBezTo>
                  <a:pt x="93436" y="35466"/>
                  <a:pt x="76716" y="18746"/>
                  <a:pt x="56091" y="18746"/>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81B021E3-D6D1-4430-B3F5-21AC8D663434}"/>
              </a:ext>
            </a:extLst>
          </p:cNvPr>
          <p:cNvSpPr/>
          <p:nvPr/>
        </p:nvSpPr>
        <p:spPr>
          <a:xfrm>
            <a:off x="2428459" y="4102212"/>
            <a:ext cx="224217" cy="280270"/>
          </a:xfrm>
          <a:custGeom>
            <a:avLst/>
            <a:gdLst>
              <a:gd name="connsiteX0" fmla="*/ 112109 w 224217"/>
              <a:gd name="connsiteY0" fmla="*/ 280270 h 280270"/>
              <a:gd name="connsiteX1" fmla="*/ 106191 w 224217"/>
              <a:gd name="connsiteY1" fmla="*/ 278138 h 280270"/>
              <a:gd name="connsiteX2" fmla="*/ 0 w 224217"/>
              <a:gd name="connsiteY2" fmla="*/ 112108 h 280270"/>
              <a:gd name="connsiteX3" fmla="*/ 112109 w 224217"/>
              <a:gd name="connsiteY3" fmla="*/ 0 h 280270"/>
              <a:gd name="connsiteX4" fmla="*/ 224218 w 224217"/>
              <a:gd name="connsiteY4" fmla="*/ 112108 h 280270"/>
              <a:gd name="connsiteX5" fmla="*/ 118027 w 224217"/>
              <a:gd name="connsiteY5" fmla="*/ 278138 h 280270"/>
              <a:gd name="connsiteX6" fmla="*/ 112109 w 224217"/>
              <a:gd name="connsiteY6" fmla="*/ 280270 h 28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17" h="280270">
                <a:moveTo>
                  <a:pt x="112109" y="280270"/>
                </a:moveTo>
                <a:cubicBezTo>
                  <a:pt x="109948" y="280274"/>
                  <a:pt x="107852" y="279521"/>
                  <a:pt x="106191" y="278138"/>
                </a:cubicBezTo>
                <a:cubicBezTo>
                  <a:pt x="101854" y="274463"/>
                  <a:pt x="0" y="190363"/>
                  <a:pt x="0" y="112108"/>
                </a:cubicBezTo>
                <a:cubicBezTo>
                  <a:pt x="0" y="50191"/>
                  <a:pt x="50192" y="0"/>
                  <a:pt x="112109" y="0"/>
                </a:cubicBezTo>
                <a:cubicBezTo>
                  <a:pt x="174026" y="0"/>
                  <a:pt x="224218" y="50191"/>
                  <a:pt x="224218" y="112108"/>
                </a:cubicBezTo>
                <a:cubicBezTo>
                  <a:pt x="224218" y="190363"/>
                  <a:pt x="122364" y="274610"/>
                  <a:pt x="118027" y="278138"/>
                </a:cubicBezTo>
                <a:cubicBezTo>
                  <a:pt x="116365" y="279521"/>
                  <a:pt x="114270" y="280274"/>
                  <a:pt x="112109" y="280270"/>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E8A78C4D-97A4-4EBB-9DE9-CF6060973DBD}"/>
              </a:ext>
            </a:extLst>
          </p:cNvPr>
          <p:cNvSpPr/>
          <p:nvPr/>
        </p:nvSpPr>
        <p:spPr>
          <a:xfrm>
            <a:off x="2484514" y="4158302"/>
            <a:ext cx="112108" cy="112108"/>
          </a:xfrm>
          <a:custGeom>
            <a:avLst/>
            <a:gdLst>
              <a:gd name="connsiteX0" fmla="*/ 56054 w 112108"/>
              <a:gd name="connsiteY0" fmla="*/ 112108 h 112108"/>
              <a:gd name="connsiteX1" fmla="*/ 0 w 112108"/>
              <a:gd name="connsiteY1" fmla="*/ 56054 h 112108"/>
              <a:gd name="connsiteX2" fmla="*/ 56054 w 112108"/>
              <a:gd name="connsiteY2" fmla="*/ 0 h 112108"/>
              <a:gd name="connsiteX3" fmla="*/ 112109 w 112108"/>
              <a:gd name="connsiteY3" fmla="*/ 56054 h 112108"/>
              <a:gd name="connsiteX4" fmla="*/ 56054 w 112108"/>
              <a:gd name="connsiteY4" fmla="*/ 112108 h 112108"/>
              <a:gd name="connsiteX5" fmla="*/ 56054 w 112108"/>
              <a:gd name="connsiteY5" fmla="*/ 18673 h 112108"/>
              <a:gd name="connsiteX6" fmla="*/ 18673 w 112108"/>
              <a:gd name="connsiteY6" fmla="*/ 56054 h 112108"/>
              <a:gd name="connsiteX7" fmla="*/ 56054 w 112108"/>
              <a:gd name="connsiteY7" fmla="*/ 93436 h 112108"/>
              <a:gd name="connsiteX8" fmla="*/ 93436 w 112108"/>
              <a:gd name="connsiteY8" fmla="*/ 56054 h 112108"/>
              <a:gd name="connsiteX9" fmla="*/ 56054 w 112108"/>
              <a:gd name="connsiteY9" fmla="*/ 18636 h 11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108" h="112108">
                <a:moveTo>
                  <a:pt x="56054" y="112108"/>
                </a:moveTo>
                <a:cubicBezTo>
                  <a:pt x="25098" y="112108"/>
                  <a:pt x="0" y="87011"/>
                  <a:pt x="0" y="56054"/>
                </a:cubicBezTo>
                <a:cubicBezTo>
                  <a:pt x="0" y="25098"/>
                  <a:pt x="25098" y="0"/>
                  <a:pt x="56054" y="0"/>
                </a:cubicBezTo>
                <a:cubicBezTo>
                  <a:pt x="87011" y="0"/>
                  <a:pt x="112109" y="25098"/>
                  <a:pt x="112109" y="56054"/>
                </a:cubicBezTo>
                <a:cubicBezTo>
                  <a:pt x="112068" y="86996"/>
                  <a:pt x="86996" y="112068"/>
                  <a:pt x="56054" y="112108"/>
                </a:cubicBezTo>
                <a:close/>
                <a:moveTo>
                  <a:pt x="56054" y="18673"/>
                </a:moveTo>
                <a:cubicBezTo>
                  <a:pt x="35408" y="18673"/>
                  <a:pt x="18673" y="35408"/>
                  <a:pt x="18673" y="56054"/>
                </a:cubicBezTo>
                <a:cubicBezTo>
                  <a:pt x="18673" y="76700"/>
                  <a:pt x="35408" y="93436"/>
                  <a:pt x="56054" y="93436"/>
                </a:cubicBezTo>
                <a:cubicBezTo>
                  <a:pt x="76701" y="93436"/>
                  <a:pt x="93436" y="76700"/>
                  <a:pt x="93436" y="56054"/>
                </a:cubicBezTo>
                <a:cubicBezTo>
                  <a:pt x="93436" y="35404"/>
                  <a:pt x="76704" y="18658"/>
                  <a:pt x="56054" y="18636"/>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2309E56-B1F3-4352-A42C-FA83F482D39F}"/>
              </a:ext>
            </a:extLst>
          </p:cNvPr>
          <p:cNvSpPr/>
          <p:nvPr/>
        </p:nvSpPr>
        <p:spPr>
          <a:xfrm>
            <a:off x="3154851" y="3740083"/>
            <a:ext cx="214109" cy="265678"/>
          </a:xfrm>
          <a:custGeom>
            <a:avLst/>
            <a:gdLst>
              <a:gd name="connsiteX0" fmla="*/ 107036 w 214109"/>
              <a:gd name="connsiteY0" fmla="*/ 265678 h 265678"/>
              <a:gd name="connsiteX1" fmla="*/ 101413 w 214109"/>
              <a:gd name="connsiteY1" fmla="*/ 263657 h 265678"/>
              <a:gd name="connsiteX2" fmla="*/ 0 w 214109"/>
              <a:gd name="connsiteY2" fmla="*/ 105088 h 265678"/>
              <a:gd name="connsiteX3" fmla="*/ 109040 w 214109"/>
              <a:gd name="connsiteY3" fmla="*/ 19 h 265678"/>
              <a:gd name="connsiteX4" fmla="*/ 214110 w 214109"/>
              <a:gd name="connsiteY4" fmla="*/ 105088 h 265678"/>
              <a:gd name="connsiteX5" fmla="*/ 112697 w 214109"/>
              <a:gd name="connsiteY5" fmla="*/ 263657 h 265678"/>
              <a:gd name="connsiteX6" fmla="*/ 107036 w 214109"/>
              <a:gd name="connsiteY6" fmla="*/ 265678 h 26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09" h="265678">
                <a:moveTo>
                  <a:pt x="107036" y="265678"/>
                </a:moveTo>
                <a:cubicBezTo>
                  <a:pt x="104982" y="265686"/>
                  <a:pt x="102993" y="264969"/>
                  <a:pt x="101413" y="263657"/>
                </a:cubicBezTo>
                <a:cubicBezTo>
                  <a:pt x="97259" y="260275"/>
                  <a:pt x="0" y="179851"/>
                  <a:pt x="0" y="105088"/>
                </a:cubicBezTo>
                <a:cubicBezTo>
                  <a:pt x="1095" y="45965"/>
                  <a:pt x="49912" y="-1077"/>
                  <a:pt x="109040" y="19"/>
                </a:cubicBezTo>
                <a:cubicBezTo>
                  <a:pt x="166619" y="1085"/>
                  <a:pt x="213044" y="47509"/>
                  <a:pt x="214110" y="105088"/>
                </a:cubicBezTo>
                <a:cubicBezTo>
                  <a:pt x="214110" y="179851"/>
                  <a:pt x="116850" y="260275"/>
                  <a:pt x="112697" y="263657"/>
                </a:cubicBezTo>
                <a:cubicBezTo>
                  <a:pt x="111105" y="264973"/>
                  <a:pt x="109102" y="265689"/>
                  <a:pt x="107036" y="265678"/>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6D58B737-3458-42C6-9893-29C858960AF7}"/>
              </a:ext>
            </a:extLst>
          </p:cNvPr>
          <p:cNvSpPr/>
          <p:nvPr/>
        </p:nvSpPr>
        <p:spPr>
          <a:xfrm>
            <a:off x="3208296" y="3791617"/>
            <a:ext cx="107109" cy="107109"/>
          </a:xfrm>
          <a:custGeom>
            <a:avLst/>
            <a:gdLst>
              <a:gd name="connsiteX0" fmla="*/ 53592 w 107109"/>
              <a:gd name="connsiteY0" fmla="*/ 107109 h 107109"/>
              <a:gd name="connsiteX1" fmla="*/ 0 w 107109"/>
              <a:gd name="connsiteY1" fmla="*/ 53591 h 107109"/>
              <a:gd name="connsiteX2" fmla="*/ 53518 w 107109"/>
              <a:gd name="connsiteY2" fmla="*/ 0 h 107109"/>
              <a:gd name="connsiteX3" fmla="*/ 107110 w 107109"/>
              <a:gd name="connsiteY3" fmla="*/ 53518 h 107109"/>
              <a:gd name="connsiteX4" fmla="*/ 107110 w 107109"/>
              <a:gd name="connsiteY4" fmla="*/ 53555 h 107109"/>
              <a:gd name="connsiteX5" fmla="*/ 53592 w 107109"/>
              <a:gd name="connsiteY5" fmla="*/ 107109 h 107109"/>
              <a:gd name="connsiteX6" fmla="*/ 53592 w 107109"/>
              <a:gd name="connsiteY6" fmla="*/ 17901 h 107109"/>
              <a:gd name="connsiteX7" fmla="*/ 17901 w 107109"/>
              <a:gd name="connsiteY7" fmla="*/ 53591 h 107109"/>
              <a:gd name="connsiteX8" fmla="*/ 53592 w 107109"/>
              <a:gd name="connsiteY8" fmla="*/ 89282 h 107109"/>
              <a:gd name="connsiteX9" fmla="*/ 89283 w 107109"/>
              <a:gd name="connsiteY9" fmla="*/ 53591 h 107109"/>
              <a:gd name="connsiteX10" fmla="*/ 89283 w 107109"/>
              <a:gd name="connsiteY10" fmla="*/ 53555 h 107109"/>
              <a:gd name="connsiteX11" fmla="*/ 53592 w 107109"/>
              <a:gd name="connsiteY11" fmla="*/ 17901 h 10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109" h="107109">
                <a:moveTo>
                  <a:pt x="53592" y="107109"/>
                </a:moveTo>
                <a:cubicBezTo>
                  <a:pt x="24013" y="107128"/>
                  <a:pt x="22" y="83170"/>
                  <a:pt x="0" y="53591"/>
                </a:cubicBezTo>
                <a:cubicBezTo>
                  <a:pt x="-22" y="24013"/>
                  <a:pt x="23940" y="22"/>
                  <a:pt x="53518" y="0"/>
                </a:cubicBezTo>
                <a:cubicBezTo>
                  <a:pt x="83097" y="-22"/>
                  <a:pt x="107088" y="23940"/>
                  <a:pt x="107110" y="53518"/>
                </a:cubicBezTo>
                <a:cubicBezTo>
                  <a:pt x="107110" y="53529"/>
                  <a:pt x="107110" y="53544"/>
                  <a:pt x="107110" y="53555"/>
                </a:cubicBezTo>
                <a:cubicBezTo>
                  <a:pt x="107092" y="83111"/>
                  <a:pt x="83148" y="107069"/>
                  <a:pt x="53592" y="107109"/>
                </a:cubicBezTo>
                <a:close/>
                <a:moveTo>
                  <a:pt x="53592" y="17901"/>
                </a:moveTo>
                <a:cubicBezTo>
                  <a:pt x="33879" y="17901"/>
                  <a:pt x="17901" y="33879"/>
                  <a:pt x="17901" y="53591"/>
                </a:cubicBezTo>
                <a:cubicBezTo>
                  <a:pt x="17901" y="73304"/>
                  <a:pt x="33879" y="89282"/>
                  <a:pt x="53592" y="89282"/>
                </a:cubicBezTo>
                <a:cubicBezTo>
                  <a:pt x="73305" y="89282"/>
                  <a:pt x="89283" y="73304"/>
                  <a:pt x="89283" y="53591"/>
                </a:cubicBezTo>
                <a:cubicBezTo>
                  <a:pt x="89283" y="53580"/>
                  <a:pt x="89283" y="53566"/>
                  <a:pt x="89283" y="53555"/>
                </a:cubicBezTo>
                <a:cubicBezTo>
                  <a:pt x="89242" y="33864"/>
                  <a:pt x="73282" y="17919"/>
                  <a:pt x="53592" y="17901"/>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0E8A025-7403-43A4-95E8-FCEA21449F41}"/>
              </a:ext>
            </a:extLst>
          </p:cNvPr>
          <p:cNvSpPr/>
          <p:nvPr/>
        </p:nvSpPr>
        <p:spPr>
          <a:xfrm>
            <a:off x="5890288" y="3534209"/>
            <a:ext cx="214156" cy="269611"/>
          </a:xfrm>
          <a:custGeom>
            <a:avLst/>
            <a:gdLst>
              <a:gd name="connsiteX0" fmla="*/ 107092 w 214156"/>
              <a:gd name="connsiteY0" fmla="*/ 269611 h 269611"/>
              <a:gd name="connsiteX1" fmla="*/ 101431 w 214156"/>
              <a:gd name="connsiteY1" fmla="*/ 267627 h 269611"/>
              <a:gd name="connsiteX2" fmla="*/ 19 w 214156"/>
              <a:gd name="connsiteY2" fmla="*/ 109058 h 269611"/>
              <a:gd name="connsiteX3" fmla="*/ 105107 w 214156"/>
              <a:gd name="connsiteY3" fmla="*/ 19 h 269611"/>
              <a:gd name="connsiteX4" fmla="*/ 214129 w 214156"/>
              <a:gd name="connsiteY4" fmla="*/ 105092 h 269611"/>
              <a:gd name="connsiteX5" fmla="*/ 214129 w 214156"/>
              <a:gd name="connsiteY5" fmla="*/ 109058 h 269611"/>
              <a:gd name="connsiteX6" fmla="*/ 112753 w 214156"/>
              <a:gd name="connsiteY6" fmla="*/ 267627 h 269611"/>
              <a:gd name="connsiteX7" fmla="*/ 107092 w 214156"/>
              <a:gd name="connsiteY7" fmla="*/ 269611 h 26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156" h="269611">
                <a:moveTo>
                  <a:pt x="107092" y="269611"/>
                </a:moveTo>
                <a:cubicBezTo>
                  <a:pt x="105034" y="269615"/>
                  <a:pt x="103049" y="268917"/>
                  <a:pt x="101431" y="267627"/>
                </a:cubicBezTo>
                <a:cubicBezTo>
                  <a:pt x="97315" y="264208"/>
                  <a:pt x="19" y="183784"/>
                  <a:pt x="19" y="109058"/>
                </a:cubicBezTo>
                <a:cubicBezTo>
                  <a:pt x="-1084" y="49935"/>
                  <a:pt x="45965" y="1114"/>
                  <a:pt x="105107" y="19"/>
                </a:cubicBezTo>
                <a:cubicBezTo>
                  <a:pt x="164213" y="-1077"/>
                  <a:pt x="213026" y="45965"/>
                  <a:pt x="214129" y="105092"/>
                </a:cubicBezTo>
                <a:cubicBezTo>
                  <a:pt x="214165" y="106411"/>
                  <a:pt x="214165" y="107735"/>
                  <a:pt x="214129" y="109058"/>
                </a:cubicBezTo>
                <a:cubicBezTo>
                  <a:pt x="214129" y="183784"/>
                  <a:pt x="116870" y="264208"/>
                  <a:pt x="112753" y="267627"/>
                </a:cubicBezTo>
                <a:cubicBezTo>
                  <a:pt x="111135" y="268909"/>
                  <a:pt x="109151" y="269611"/>
                  <a:pt x="107092" y="269611"/>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D242CEF-CE3A-4C01-AA4A-B10B9C179B41}"/>
              </a:ext>
            </a:extLst>
          </p:cNvPr>
          <p:cNvSpPr/>
          <p:nvPr/>
        </p:nvSpPr>
        <p:spPr>
          <a:xfrm>
            <a:off x="5943861" y="3589749"/>
            <a:ext cx="107036" cy="107035"/>
          </a:xfrm>
          <a:custGeom>
            <a:avLst/>
            <a:gdLst>
              <a:gd name="connsiteX0" fmla="*/ 53518 w 107036"/>
              <a:gd name="connsiteY0" fmla="*/ 107036 h 107035"/>
              <a:gd name="connsiteX1" fmla="*/ 0 w 107036"/>
              <a:gd name="connsiteY1" fmla="*/ 53518 h 107035"/>
              <a:gd name="connsiteX2" fmla="*/ 53518 w 107036"/>
              <a:gd name="connsiteY2" fmla="*/ 0 h 107035"/>
              <a:gd name="connsiteX3" fmla="*/ 107037 w 107036"/>
              <a:gd name="connsiteY3" fmla="*/ 53518 h 107035"/>
              <a:gd name="connsiteX4" fmla="*/ 53518 w 107036"/>
              <a:gd name="connsiteY4" fmla="*/ 107036 h 107035"/>
              <a:gd name="connsiteX5" fmla="*/ 53518 w 107036"/>
              <a:gd name="connsiteY5" fmla="*/ 17827 h 107035"/>
              <a:gd name="connsiteX6" fmla="*/ 17828 w 107036"/>
              <a:gd name="connsiteY6" fmla="*/ 53518 h 107035"/>
              <a:gd name="connsiteX7" fmla="*/ 53518 w 107036"/>
              <a:gd name="connsiteY7" fmla="*/ 89209 h 107035"/>
              <a:gd name="connsiteX8" fmla="*/ 89209 w 107036"/>
              <a:gd name="connsiteY8" fmla="*/ 53518 h 107035"/>
              <a:gd name="connsiteX9" fmla="*/ 53518 w 107036"/>
              <a:gd name="connsiteY9" fmla="*/ 17827 h 10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36" h="107035">
                <a:moveTo>
                  <a:pt x="53518" y="107036"/>
                </a:moveTo>
                <a:cubicBezTo>
                  <a:pt x="23966" y="107036"/>
                  <a:pt x="0" y="83074"/>
                  <a:pt x="0" y="53518"/>
                </a:cubicBezTo>
                <a:cubicBezTo>
                  <a:pt x="0" y="23962"/>
                  <a:pt x="23966" y="0"/>
                  <a:pt x="53518" y="0"/>
                </a:cubicBezTo>
                <a:cubicBezTo>
                  <a:pt x="83071" y="0"/>
                  <a:pt x="107037" y="23962"/>
                  <a:pt x="107037" y="53518"/>
                </a:cubicBezTo>
                <a:cubicBezTo>
                  <a:pt x="107000" y="83067"/>
                  <a:pt x="83071" y="107017"/>
                  <a:pt x="53518" y="107036"/>
                </a:cubicBezTo>
                <a:close/>
                <a:moveTo>
                  <a:pt x="53518" y="17827"/>
                </a:moveTo>
                <a:cubicBezTo>
                  <a:pt x="33817" y="17827"/>
                  <a:pt x="17828" y="33805"/>
                  <a:pt x="17828" y="53518"/>
                </a:cubicBezTo>
                <a:cubicBezTo>
                  <a:pt x="17828" y="73230"/>
                  <a:pt x="33817" y="89209"/>
                  <a:pt x="53518" y="89209"/>
                </a:cubicBezTo>
                <a:cubicBezTo>
                  <a:pt x="73220" y="89209"/>
                  <a:pt x="89209" y="73230"/>
                  <a:pt x="89209" y="53518"/>
                </a:cubicBezTo>
                <a:cubicBezTo>
                  <a:pt x="89173" y="33816"/>
                  <a:pt x="73220" y="17849"/>
                  <a:pt x="53518" y="17827"/>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DF3197E-21EF-4B11-9028-6591354BDFFD}"/>
              </a:ext>
            </a:extLst>
          </p:cNvPr>
          <p:cNvSpPr/>
          <p:nvPr/>
        </p:nvSpPr>
        <p:spPr>
          <a:xfrm>
            <a:off x="6528849" y="3538105"/>
            <a:ext cx="214109" cy="265678"/>
          </a:xfrm>
          <a:custGeom>
            <a:avLst/>
            <a:gdLst>
              <a:gd name="connsiteX0" fmla="*/ 107073 w 214109"/>
              <a:gd name="connsiteY0" fmla="*/ 265678 h 265678"/>
              <a:gd name="connsiteX1" fmla="*/ 101413 w 214109"/>
              <a:gd name="connsiteY1" fmla="*/ 263657 h 265678"/>
              <a:gd name="connsiteX2" fmla="*/ 0 w 214109"/>
              <a:gd name="connsiteY2" fmla="*/ 105088 h 265678"/>
              <a:gd name="connsiteX3" fmla="*/ 109021 w 214109"/>
              <a:gd name="connsiteY3" fmla="*/ 19 h 265678"/>
              <a:gd name="connsiteX4" fmla="*/ 214110 w 214109"/>
              <a:gd name="connsiteY4" fmla="*/ 105088 h 265678"/>
              <a:gd name="connsiteX5" fmla="*/ 112697 w 214109"/>
              <a:gd name="connsiteY5" fmla="*/ 263657 h 265678"/>
              <a:gd name="connsiteX6" fmla="*/ 107073 w 214109"/>
              <a:gd name="connsiteY6" fmla="*/ 265678 h 26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09" h="265678">
                <a:moveTo>
                  <a:pt x="107073" y="265678"/>
                </a:moveTo>
                <a:cubicBezTo>
                  <a:pt x="105015" y="265689"/>
                  <a:pt x="102993" y="264973"/>
                  <a:pt x="101413" y="263657"/>
                </a:cubicBezTo>
                <a:cubicBezTo>
                  <a:pt x="97259" y="260275"/>
                  <a:pt x="0" y="179815"/>
                  <a:pt x="0" y="105088"/>
                </a:cubicBezTo>
                <a:cubicBezTo>
                  <a:pt x="1103" y="45965"/>
                  <a:pt x="49916" y="-1077"/>
                  <a:pt x="109021" y="19"/>
                </a:cubicBezTo>
                <a:cubicBezTo>
                  <a:pt x="166620" y="1085"/>
                  <a:pt x="213044" y="47509"/>
                  <a:pt x="214110" y="105088"/>
                </a:cubicBezTo>
                <a:cubicBezTo>
                  <a:pt x="214110" y="179815"/>
                  <a:pt x="116851" y="260275"/>
                  <a:pt x="112697" y="263657"/>
                </a:cubicBezTo>
                <a:cubicBezTo>
                  <a:pt x="111116" y="264969"/>
                  <a:pt x="109132" y="265686"/>
                  <a:pt x="107073" y="265678"/>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014842F2-5163-4213-A482-F9860514B34E}"/>
              </a:ext>
            </a:extLst>
          </p:cNvPr>
          <p:cNvSpPr/>
          <p:nvPr/>
        </p:nvSpPr>
        <p:spPr>
          <a:xfrm>
            <a:off x="6582404" y="3589675"/>
            <a:ext cx="107036" cy="107035"/>
          </a:xfrm>
          <a:custGeom>
            <a:avLst/>
            <a:gdLst>
              <a:gd name="connsiteX0" fmla="*/ 53518 w 107036"/>
              <a:gd name="connsiteY0" fmla="*/ 107036 h 107035"/>
              <a:gd name="connsiteX1" fmla="*/ 0 w 107036"/>
              <a:gd name="connsiteY1" fmla="*/ 53518 h 107035"/>
              <a:gd name="connsiteX2" fmla="*/ 53518 w 107036"/>
              <a:gd name="connsiteY2" fmla="*/ 0 h 107035"/>
              <a:gd name="connsiteX3" fmla="*/ 107036 w 107036"/>
              <a:gd name="connsiteY3" fmla="*/ 53518 h 107035"/>
              <a:gd name="connsiteX4" fmla="*/ 53518 w 107036"/>
              <a:gd name="connsiteY4" fmla="*/ 107036 h 107035"/>
              <a:gd name="connsiteX5" fmla="*/ 53518 w 107036"/>
              <a:gd name="connsiteY5" fmla="*/ 17827 h 107035"/>
              <a:gd name="connsiteX6" fmla="*/ 17790 w 107036"/>
              <a:gd name="connsiteY6" fmla="*/ 53481 h 107035"/>
              <a:gd name="connsiteX7" fmla="*/ 53444 w 107036"/>
              <a:gd name="connsiteY7" fmla="*/ 89209 h 107035"/>
              <a:gd name="connsiteX8" fmla="*/ 89173 w 107036"/>
              <a:gd name="connsiteY8" fmla="*/ 53555 h 107035"/>
              <a:gd name="connsiteX9" fmla="*/ 89173 w 107036"/>
              <a:gd name="connsiteY9" fmla="*/ 53518 h 107035"/>
              <a:gd name="connsiteX10" fmla="*/ 53518 w 107036"/>
              <a:gd name="connsiteY10" fmla="*/ 17827 h 10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036" h="107035">
                <a:moveTo>
                  <a:pt x="53518" y="107036"/>
                </a:moveTo>
                <a:cubicBezTo>
                  <a:pt x="23966" y="107036"/>
                  <a:pt x="0" y="83074"/>
                  <a:pt x="0" y="53518"/>
                </a:cubicBezTo>
                <a:cubicBezTo>
                  <a:pt x="0" y="23962"/>
                  <a:pt x="23966" y="0"/>
                  <a:pt x="53518" y="0"/>
                </a:cubicBezTo>
                <a:cubicBezTo>
                  <a:pt x="83071" y="0"/>
                  <a:pt x="107036" y="23962"/>
                  <a:pt x="107036" y="53518"/>
                </a:cubicBezTo>
                <a:cubicBezTo>
                  <a:pt x="107000" y="83059"/>
                  <a:pt x="83071" y="106995"/>
                  <a:pt x="53518" y="107036"/>
                </a:cubicBezTo>
                <a:close/>
                <a:moveTo>
                  <a:pt x="53518" y="17827"/>
                </a:moveTo>
                <a:cubicBezTo>
                  <a:pt x="33816" y="17805"/>
                  <a:pt x="17827" y="33768"/>
                  <a:pt x="17790" y="53481"/>
                </a:cubicBezTo>
                <a:cubicBezTo>
                  <a:pt x="17753" y="73194"/>
                  <a:pt x="33743" y="89187"/>
                  <a:pt x="53444" y="89209"/>
                </a:cubicBezTo>
                <a:cubicBezTo>
                  <a:pt x="73147" y="89227"/>
                  <a:pt x="89136" y="73267"/>
                  <a:pt x="89173" y="53555"/>
                </a:cubicBezTo>
                <a:cubicBezTo>
                  <a:pt x="89173" y="53544"/>
                  <a:pt x="89173" y="53529"/>
                  <a:pt x="89173" y="53518"/>
                </a:cubicBezTo>
                <a:cubicBezTo>
                  <a:pt x="89136" y="33827"/>
                  <a:pt x="73220" y="17868"/>
                  <a:pt x="53518" y="17827"/>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A6D0C780-365C-4628-BB2E-C76E4557BAD2}"/>
              </a:ext>
            </a:extLst>
          </p:cNvPr>
          <p:cNvSpPr/>
          <p:nvPr/>
        </p:nvSpPr>
        <p:spPr>
          <a:xfrm>
            <a:off x="6051173" y="2579746"/>
            <a:ext cx="214156" cy="269611"/>
          </a:xfrm>
          <a:custGeom>
            <a:avLst/>
            <a:gdLst>
              <a:gd name="connsiteX0" fmla="*/ 107092 w 214156"/>
              <a:gd name="connsiteY0" fmla="*/ 269611 h 269611"/>
              <a:gd name="connsiteX1" fmla="*/ 101431 w 214156"/>
              <a:gd name="connsiteY1" fmla="*/ 267626 h 269611"/>
              <a:gd name="connsiteX2" fmla="*/ 19 w 214156"/>
              <a:gd name="connsiteY2" fmla="*/ 109058 h 269611"/>
              <a:gd name="connsiteX3" fmla="*/ 105107 w 214156"/>
              <a:gd name="connsiteY3" fmla="*/ 19 h 269611"/>
              <a:gd name="connsiteX4" fmla="*/ 214129 w 214156"/>
              <a:gd name="connsiteY4" fmla="*/ 105092 h 269611"/>
              <a:gd name="connsiteX5" fmla="*/ 214129 w 214156"/>
              <a:gd name="connsiteY5" fmla="*/ 109058 h 269611"/>
              <a:gd name="connsiteX6" fmla="*/ 112716 w 214156"/>
              <a:gd name="connsiteY6" fmla="*/ 267626 h 269611"/>
              <a:gd name="connsiteX7" fmla="*/ 107092 w 214156"/>
              <a:gd name="connsiteY7" fmla="*/ 269611 h 26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156" h="269611">
                <a:moveTo>
                  <a:pt x="107092" y="269611"/>
                </a:moveTo>
                <a:cubicBezTo>
                  <a:pt x="105034" y="269615"/>
                  <a:pt x="103049" y="268917"/>
                  <a:pt x="101431" y="267626"/>
                </a:cubicBezTo>
                <a:cubicBezTo>
                  <a:pt x="97278" y="264208"/>
                  <a:pt x="19" y="183784"/>
                  <a:pt x="19" y="109058"/>
                </a:cubicBezTo>
                <a:cubicBezTo>
                  <a:pt x="-1084" y="49934"/>
                  <a:pt x="45965" y="1114"/>
                  <a:pt x="105107" y="19"/>
                </a:cubicBezTo>
                <a:cubicBezTo>
                  <a:pt x="164213" y="-1077"/>
                  <a:pt x="213026" y="45965"/>
                  <a:pt x="214129" y="105092"/>
                </a:cubicBezTo>
                <a:cubicBezTo>
                  <a:pt x="214165" y="106411"/>
                  <a:pt x="214165" y="107735"/>
                  <a:pt x="214129" y="109058"/>
                </a:cubicBezTo>
                <a:cubicBezTo>
                  <a:pt x="214129" y="183784"/>
                  <a:pt x="116870" y="264208"/>
                  <a:pt x="112716" y="267626"/>
                </a:cubicBezTo>
                <a:cubicBezTo>
                  <a:pt x="111135" y="268917"/>
                  <a:pt x="109150" y="269615"/>
                  <a:pt x="107092" y="269611"/>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E3BB7E8-8B57-4EC3-AEA3-D0166584B85F}"/>
              </a:ext>
            </a:extLst>
          </p:cNvPr>
          <p:cNvSpPr/>
          <p:nvPr/>
        </p:nvSpPr>
        <p:spPr>
          <a:xfrm>
            <a:off x="6104747" y="2635285"/>
            <a:ext cx="107036" cy="107035"/>
          </a:xfrm>
          <a:custGeom>
            <a:avLst/>
            <a:gdLst>
              <a:gd name="connsiteX0" fmla="*/ 53518 w 107036"/>
              <a:gd name="connsiteY0" fmla="*/ 107036 h 107035"/>
              <a:gd name="connsiteX1" fmla="*/ 0 w 107036"/>
              <a:gd name="connsiteY1" fmla="*/ 53518 h 107035"/>
              <a:gd name="connsiteX2" fmla="*/ 53518 w 107036"/>
              <a:gd name="connsiteY2" fmla="*/ 0 h 107035"/>
              <a:gd name="connsiteX3" fmla="*/ 107036 w 107036"/>
              <a:gd name="connsiteY3" fmla="*/ 53518 h 107035"/>
              <a:gd name="connsiteX4" fmla="*/ 53518 w 107036"/>
              <a:gd name="connsiteY4" fmla="*/ 107036 h 107035"/>
              <a:gd name="connsiteX5" fmla="*/ 53518 w 107036"/>
              <a:gd name="connsiteY5" fmla="*/ 17827 h 107035"/>
              <a:gd name="connsiteX6" fmla="*/ 17828 w 107036"/>
              <a:gd name="connsiteY6" fmla="*/ 53518 h 107035"/>
              <a:gd name="connsiteX7" fmla="*/ 53518 w 107036"/>
              <a:gd name="connsiteY7" fmla="*/ 89209 h 107035"/>
              <a:gd name="connsiteX8" fmla="*/ 89209 w 107036"/>
              <a:gd name="connsiteY8" fmla="*/ 53518 h 107035"/>
              <a:gd name="connsiteX9" fmla="*/ 53518 w 107036"/>
              <a:gd name="connsiteY9" fmla="*/ 17827 h 10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36" h="107035">
                <a:moveTo>
                  <a:pt x="53518" y="107036"/>
                </a:moveTo>
                <a:cubicBezTo>
                  <a:pt x="23966" y="107036"/>
                  <a:pt x="0" y="83074"/>
                  <a:pt x="0" y="53518"/>
                </a:cubicBezTo>
                <a:cubicBezTo>
                  <a:pt x="0" y="23962"/>
                  <a:pt x="23966" y="0"/>
                  <a:pt x="53518" y="0"/>
                </a:cubicBezTo>
                <a:cubicBezTo>
                  <a:pt x="83071" y="0"/>
                  <a:pt x="107036" y="23962"/>
                  <a:pt x="107036" y="53518"/>
                </a:cubicBezTo>
                <a:cubicBezTo>
                  <a:pt x="107000" y="83067"/>
                  <a:pt x="83071" y="107014"/>
                  <a:pt x="53518" y="107036"/>
                </a:cubicBezTo>
                <a:close/>
                <a:moveTo>
                  <a:pt x="53518" y="17827"/>
                </a:moveTo>
                <a:cubicBezTo>
                  <a:pt x="33817" y="17827"/>
                  <a:pt x="17828" y="33805"/>
                  <a:pt x="17828" y="53518"/>
                </a:cubicBezTo>
                <a:cubicBezTo>
                  <a:pt x="17828" y="73231"/>
                  <a:pt x="33817" y="89209"/>
                  <a:pt x="53518" y="89209"/>
                </a:cubicBezTo>
                <a:cubicBezTo>
                  <a:pt x="73220" y="89209"/>
                  <a:pt x="89209" y="73231"/>
                  <a:pt x="89209" y="53518"/>
                </a:cubicBezTo>
                <a:cubicBezTo>
                  <a:pt x="89209" y="33805"/>
                  <a:pt x="73220" y="17827"/>
                  <a:pt x="53518" y="17827"/>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E18BEA0C-FD03-4CB1-ABD4-80EB09064D82}"/>
              </a:ext>
            </a:extLst>
          </p:cNvPr>
          <p:cNvSpPr/>
          <p:nvPr/>
        </p:nvSpPr>
        <p:spPr>
          <a:xfrm>
            <a:off x="5734824" y="1939993"/>
            <a:ext cx="214109" cy="265679"/>
          </a:xfrm>
          <a:custGeom>
            <a:avLst/>
            <a:gdLst>
              <a:gd name="connsiteX0" fmla="*/ 107036 w 214109"/>
              <a:gd name="connsiteY0" fmla="*/ 265679 h 265679"/>
              <a:gd name="connsiteX1" fmla="*/ 101376 w 214109"/>
              <a:gd name="connsiteY1" fmla="*/ 263658 h 265679"/>
              <a:gd name="connsiteX2" fmla="*/ 0 w 214109"/>
              <a:gd name="connsiteY2" fmla="*/ 105089 h 265679"/>
              <a:gd name="connsiteX3" fmla="*/ 109021 w 214109"/>
              <a:gd name="connsiteY3" fmla="*/ 19 h 265679"/>
              <a:gd name="connsiteX4" fmla="*/ 214110 w 214109"/>
              <a:gd name="connsiteY4" fmla="*/ 105089 h 265679"/>
              <a:gd name="connsiteX5" fmla="*/ 112697 w 214109"/>
              <a:gd name="connsiteY5" fmla="*/ 263658 h 265679"/>
              <a:gd name="connsiteX6" fmla="*/ 107036 w 214109"/>
              <a:gd name="connsiteY6" fmla="*/ 265679 h 26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09" h="265679">
                <a:moveTo>
                  <a:pt x="107036" y="265679"/>
                </a:moveTo>
                <a:cubicBezTo>
                  <a:pt x="104978" y="265683"/>
                  <a:pt x="102956" y="264966"/>
                  <a:pt x="101376" y="263658"/>
                </a:cubicBezTo>
                <a:cubicBezTo>
                  <a:pt x="97259" y="260276"/>
                  <a:pt x="0" y="179852"/>
                  <a:pt x="0" y="105089"/>
                </a:cubicBezTo>
                <a:cubicBezTo>
                  <a:pt x="1103" y="45965"/>
                  <a:pt x="49916" y="-1077"/>
                  <a:pt x="109021" y="19"/>
                </a:cubicBezTo>
                <a:cubicBezTo>
                  <a:pt x="166620" y="1086"/>
                  <a:pt x="213044" y="47508"/>
                  <a:pt x="214110" y="105089"/>
                </a:cubicBezTo>
                <a:cubicBezTo>
                  <a:pt x="214110" y="179852"/>
                  <a:pt x="116814" y="260276"/>
                  <a:pt x="112697" y="263658"/>
                </a:cubicBezTo>
                <a:cubicBezTo>
                  <a:pt x="111117" y="264974"/>
                  <a:pt x="109095" y="265691"/>
                  <a:pt x="107036" y="265679"/>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1FF0872D-200D-4594-95A9-EC08E13E1571}"/>
              </a:ext>
            </a:extLst>
          </p:cNvPr>
          <p:cNvSpPr/>
          <p:nvPr/>
        </p:nvSpPr>
        <p:spPr>
          <a:xfrm>
            <a:off x="5788269" y="1991527"/>
            <a:ext cx="107109" cy="107109"/>
          </a:xfrm>
          <a:custGeom>
            <a:avLst/>
            <a:gdLst>
              <a:gd name="connsiteX0" fmla="*/ 53592 w 107109"/>
              <a:gd name="connsiteY0" fmla="*/ 107109 h 107109"/>
              <a:gd name="connsiteX1" fmla="*/ 0 w 107109"/>
              <a:gd name="connsiteY1" fmla="*/ 53591 h 107109"/>
              <a:gd name="connsiteX2" fmla="*/ 53518 w 107109"/>
              <a:gd name="connsiteY2" fmla="*/ 0 h 107109"/>
              <a:gd name="connsiteX3" fmla="*/ 107110 w 107109"/>
              <a:gd name="connsiteY3" fmla="*/ 53518 h 107109"/>
              <a:gd name="connsiteX4" fmla="*/ 107110 w 107109"/>
              <a:gd name="connsiteY4" fmla="*/ 53555 h 107109"/>
              <a:gd name="connsiteX5" fmla="*/ 53592 w 107109"/>
              <a:gd name="connsiteY5" fmla="*/ 107109 h 107109"/>
              <a:gd name="connsiteX6" fmla="*/ 53592 w 107109"/>
              <a:gd name="connsiteY6" fmla="*/ 17901 h 107109"/>
              <a:gd name="connsiteX7" fmla="*/ 17901 w 107109"/>
              <a:gd name="connsiteY7" fmla="*/ 53591 h 107109"/>
              <a:gd name="connsiteX8" fmla="*/ 53592 w 107109"/>
              <a:gd name="connsiteY8" fmla="*/ 89282 h 107109"/>
              <a:gd name="connsiteX9" fmla="*/ 89283 w 107109"/>
              <a:gd name="connsiteY9" fmla="*/ 53591 h 107109"/>
              <a:gd name="connsiteX10" fmla="*/ 89283 w 107109"/>
              <a:gd name="connsiteY10" fmla="*/ 53555 h 107109"/>
              <a:gd name="connsiteX11" fmla="*/ 53592 w 107109"/>
              <a:gd name="connsiteY11" fmla="*/ 17901 h 10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109" h="107109">
                <a:moveTo>
                  <a:pt x="53592" y="107109"/>
                </a:moveTo>
                <a:cubicBezTo>
                  <a:pt x="24002" y="107129"/>
                  <a:pt x="37" y="83169"/>
                  <a:pt x="0" y="53591"/>
                </a:cubicBezTo>
                <a:cubicBezTo>
                  <a:pt x="-37" y="24014"/>
                  <a:pt x="23929" y="20"/>
                  <a:pt x="53518" y="0"/>
                </a:cubicBezTo>
                <a:cubicBezTo>
                  <a:pt x="83108" y="-20"/>
                  <a:pt x="107073" y="23940"/>
                  <a:pt x="107110" y="53518"/>
                </a:cubicBezTo>
                <a:cubicBezTo>
                  <a:pt x="107110" y="53530"/>
                  <a:pt x="107110" y="53542"/>
                  <a:pt x="107110" y="53555"/>
                </a:cubicBezTo>
                <a:cubicBezTo>
                  <a:pt x="107073" y="83109"/>
                  <a:pt x="83144" y="107069"/>
                  <a:pt x="53592" y="107109"/>
                </a:cubicBezTo>
                <a:close/>
                <a:moveTo>
                  <a:pt x="53592" y="17901"/>
                </a:moveTo>
                <a:cubicBezTo>
                  <a:pt x="33890" y="17901"/>
                  <a:pt x="17901" y="33880"/>
                  <a:pt x="17901" y="53591"/>
                </a:cubicBezTo>
                <a:cubicBezTo>
                  <a:pt x="17901" y="73303"/>
                  <a:pt x="33890" y="89282"/>
                  <a:pt x="53592" y="89282"/>
                </a:cubicBezTo>
                <a:cubicBezTo>
                  <a:pt x="73294" y="89282"/>
                  <a:pt x="89283" y="73303"/>
                  <a:pt x="89283" y="53591"/>
                </a:cubicBezTo>
                <a:cubicBezTo>
                  <a:pt x="89283" y="53579"/>
                  <a:pt x="89283" y="53567"/>
                  <a:pt x="89283" y="53555"/>
                </a:cubicBezTo>
                <a:cubicBezTo>
                  <a:pt x="89246" y="33866"/>
                  <a:pt x="73294" y="17921"/>
                  <a:pt x="53592" y="17901"/>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06C84ED1-4174-4B59-8AE3-212C18F3E0E6}"/>
              </a:ext>
            </a:extLst>
          </p:cNvPr>
          <p:cNvSpPr/>
          <p:nvPr/>
        </p:nvSpPr>
        <p:spPr>
          <a:xfrm>
            <a:off x="6443977" y="1754518"/>
            <a:ext cx="214109" cy="265679"/>
          </a:xfrm>
          <a:custGeom>
            <a:avLst/>
            <a:gdLst>
              <a:gd name="connsiteX0" fmla="*/ 107036 w 214109"/>
              <a:gd name="connsiteY0" fmla="*/ 265679 h 265679"/>
              <a:gd name="connsiteX1" fmla="*/ 101412 w 214109"/>
              <a:gd name="connsiteY1" fmla="*/ 263658 h 265679"/>
              <a:gd name="connsiteX2" fmla="*/ 0 w 214109"/>
              <a:gd name="connsiteY2" fmla="*/ 105089 h 265679"/>
              <a:gd name="connsiteX3" fmla="*/ 109021 w 214109"/>
              <a:gd name="connsiteY3" fmla="*/ 19 h 265679"/>
              <a:gd name="connsiteX4" fmla="*/ 214110 w 214109"/>
              <a:gd name="connsiteY4" fmla="*/ 105089 h 265679"/>
              <a:gd name="connsiteX5" fmla="*/ 112697 w 214109"/>
              <a:gd name="connsiteY5" fmla="*/ 263658 h 265679"/>
              <a:gd name="connsiteX6" fmla="*/ 107036 w 214109"/>
              <a:gd name="connsiteY6" fmla="*/ 265679 h 26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09" h="265679">
                <a:moveTo>
                  <a:pt x="107036" y="265679"/>
                </a:moveTo>
                <a:cubicBezTo>
                  <a:pt x="104978" y="265687"/>
                  <a:pt x="102993" y="264971"/>
                  <a:pt x="101412" y="263658"/>
                </a:cubicBezTo>
                <a:cubicBezTo>
                  <a:pt x="97259" y="260276"/>
                  <a:pt x="0" y="179852"/>
                  <a:pt x="0" y="105089"/>
                </a:cubicBezTo>
                <a:cubicBezTo>
                  <a:pt x="1103" y="45965"/>
                  <a:pt x="49916" y="-1077"/>
                  <a:pt x="109021" y="19"/>
                </a:cubicBezTo>
                <a:cubicBezTo>
                  <a:pt x="166619" y="1086"/>
                  <a:pt x="213043" y="47508"/>
                  <a:pt x="214110" y="105089"/>
                </a:cubicBezTo>
                <a:cubicBezTo>
                  <a:pt x="214110" y="179852"/>
                  <a:pt x="116851" y="260276"/>
                  <a:pt x="112697" y="263658"/>
                </a:cubicBezTo>
                <a:cubicBezTo>
                  <a:pt x="111116" y="264974"/>
                  <a:pt x="109095" y="265689"/>
                  <a:pt x="107036" y="265679"/>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3082A84-8C68-4CCD-88F3-C572BA3D13EB}"/>
              </a:ext>
            </a:extLst>
          </p:cNvPr>
          <p:cNvSpPr/>
          <p:nvPr/>
        </p:nvSpPr>
        <p:spPr>
          <a:xfrm>
            <a:off x="6497459" y="1806053"/>
            <a:ext cx="107109" cy="107109"/>
          </a:xfrm>
          <a:custGeom>
            <a:avLst/>
            <a:gdLst>
              <a:gd name="connsiteX0" fmla="*/ 53555 w 107109"/>
              <a:gd name="connsiteY0" fmla="*/ 107109 h 107109"/>
              <a:gd name="connsiteX1" fmla="*/ 0 w 107109"/>
              <a:gd name="connsiteY1" fmla="*/ 53555 h 107109"/>
              <a:gd name="connsiteX2" fmla="*/ 53555 w 107109"/>
              <a:gd name="connsiteY2" fmla="*/ 0 h 107109"/>
              <a:gd name="connsiteX3" fmla="*/ 107109 w 107109"/>
              <a:gd name="connsiteY3" fmla="*/ 53555 h 107109"/>
              <a:gd name="connsiteX4" fmla="*/ 53555 w 107109"/>
              <a:gd name="connsiteY4" fmla="*/ 107109 h 107109"/>
              <a:gd name="connsiteX5" fmla="*/ 53555 w 107109"/>
              <a:gd name="connsiteY5" fmla="*/ 17901 h 107109"/>
              <a:gd name="connsiteX6" fmla="*/ 17864 w 107109"/>
              <a:gd name="connsiteY6" fmla="*/ 53591 h 107109"/>
              <a:gd name="connsiteX7" fmla="*/ 53555 w 107109"/>
              <a:gd name="connsiteY7" fmla="*/ 89282 h 107109"/>
              <a:gd name="connsiteX8" fmla="*/ 89246 w 107109"/>
              <a:gd name="connsiteY8" fmla="*/ 53591 h 107109"/>
              <a:gd name="connsiteX9" fmla="*/ 89246 w 107109"/>
              <a:gd name="connsiteY9" fmla="*/ 53555 h 107109"/>
              <a:gd name="connsiteX10" fmla="*/ 53555 w 107109"/>
              <a:gd name="connsiteY10" fmla="*/ 17901 h 10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09" h="107109">
                <a:moveTo>
                  <a:pt x="53555" y="107109"/>
                </a:moveTo>
                <a:cubicBezTo>
                  <a:pt x="23965" y="107109"/>
                  <a:pt x="0" y="83132"/>
                  <a:pt x="0" y="53555"/>
                </a:cubicBezTo>
                <a:cubicBezTo>
                  <a:pt x="0" y="23977"/>
                  <a:pt x="23965" y="0"/>
                  <a:pt x="53555" y="0"/>
                </a:cubicBezTo>
                <a:cubicBezTo>
                  <a:pt x="83144" y="0"/>
                  <a:pt x="107109" y="23977"/>
                  <a:pt x="107109" y="53555"/>
                </a:cubicBezTo>
                <a:cubicBezTo>
                  <a:pt x="107073" y="83124"/>
                  <a:pt x="83108" y="107089"/>
                  <a:pt x="53555" y="107109"/>
                </a:cubicBezTo>
                <a:close/>
                <a:moveTo>
                  <a:pt x="53555" y="17901"/>
                </a:moveTo>
                <a:cubicBezTo>
                  <a:pt x="33853" y="17901"/>
                  <a:pt x="17864" y="33880"/>
                  <a:pt x="17864" y="53591"/>
                </a:cubicBezTo>
                <a:cubicBezTo>
                  <a:pt x="17864" y="73303"/>
                  <a:pt x="33853" y="89282"/>
                  <a:pt x="53555" y="89282"/>
                </a:cubicBezTo>
                <a:cubicBezTo>
                  <a:pt x="73256" y="89282"/>
                  <a:pt x="89246" y="73303"/>
                  <a:pt x="89246" y="53591"/>
                </a:cubicBezTo>
                <a:cubicBezTo>
                  <a:pt x="89246" y="53579"/>
                  <a:pt x="89246" y="53567"/>
                  <a:pt x="89246" y="53555"/>
                </a:cubicBezTo>
                <a:cubicBezTo>
                  <a:pt x="89209" y="33866"/>
                  <a:pt x="73256" y="17921"/>
                  <a:pt x="53555" y="17901"/>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624138E8-FBD0-43EC-9F06-4751FBC37623}"/>
              </a:ext>
            </a:extLst>
          </p:cNvPr>
          <p:cNvSpPr/>
          <p:nvPr/>
        </p:nvSpPr>
        <p:spPr>
          <a:xfrm>
            <a:off x="7278729" y="3432687"/>
            <a:ext cx="214109" cy="265678"/>
          </a:xfrm>
          <a:custGeom>
            <a:avLst/>
            <a:gdLst>
              <a:gd name="connsiteX0" fmla="*/ 107073 w 214109"/>
              <a:gd name="connsiteY0" fmla="*/ 265678 h 265678"/>
              <a:gd name="connsiteX1" fmla="*/ 101412 w 214109"/>
              <a:gd name="connsiteY1" fmla="*/ 263657 h 265678"/>
              <a:gd name="connsiteX2" fmla="*/ 0 w 214109"/>
              <a:gd name="connsiteY2" fmla="*/ 105088 h 265678"/>
              <a:gd name="connsiteX3" fmla="*/ 109021 w 214109"/>
              <a:gd name="connsiteY3" fmla="*/ 19 h 265678"/>
              <a:gd name="connsiteX4" fmla="*/ 214110 w 214109"/>
              <a:gd name="connsiteY4" fmla="*/ 105088 h 265678"/>
              <a:gd name="connsiteX5" fmla="*/ 112697 w 214109"/>
              <a:gd name="connsiteY5" fmla="*/ 263657 h 265678"/>
              <a:gd name="connsiteX6" fmla="*/ 107073 w 214109"/>
              <a:gd name="connsiteY6" fmla="*/ 265678 h 26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09" h="265678">
                <a:moveTo>
                  <a:pt x="107073" y="265678"/>
                </a:moveTo>
                <a:cubicBezTo>
                  <a:pt x="105015" y="265689"/>
                  <a:pt x="102993" y="264973"/>
                  <a:pt x="101412" y="263657"/>
                </a:cubicBezTo>
                <a:cubicBezTo>
                  <a:pt x="97259" y="260275"/>
                  <a:pt x="0" y="179851"/>
                  <a:pt x="0" y="105088"/>
                </a:cubicBezTo>
                <a:cubicBezTo>
                  <a:pt x="1103" y="45965"/>
                  <a:pt x="49916" y="-1077"/>
                  <a:pt x="109021" y="19"/>
                </a:cubicBezTo>
                <a:cubicBezTo>
                  <a:pt x="166620" y="1085"/>
                  <a:pt x="213044" y="47509"/>
                  <a:pt x="214110" y="105088"/>
                </a:cubicBezTo>
                <a:cubicBezTo>
                  <a:pt x="214110" y="179851"/>
                  <a:pt x="116851" y="260275"/>
                  <a:pt x="112697" y="263657"/>
                </a:cubicBezTo>
                <a:cubicBezTo>
                  <a:pt x="111116" y="264969"/>
                  <a:pt x="109132" y="265686"/>
                  <a:pt x="107073" y="265678"/>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D15EA66A-39C8-43AD-B37E-08FEFB7B14F9}"/>
              </a:ext>
            </a:extLst>
          </p:cNvPr>
          <p:cNvSpPr/>
          <p:nvPr/>
        </p:nvSpPr>
        <p:spPr>
          <a:xfrm>
            <a:off x="7332210" y="3484220"/>
            <a:ext cx="107109" cy="107109"/>
          </a:xfrm>
          <a:custGeom>
            <a:avLst/>
            <a:gdLst>
              <a:gd name="connsiteX0" fmla="*/ 53592 w 107109"/>
              <a:gd name="connsiteY0" fmla="*/ 107109 h 107109"/>
              <a:gd name="connsiteX1" fmla="*/ 0 w 107109"/>
              <a:gd name="connsiteY1" fmla="*/ 53591 h 107109"/>
              <a:gd name="connsiteX2" fmla="*/ 53518 w 107109"/>
              <a:gd name="connsiteY2" fmla="*/ 0 h 107109"/>
              <a:gd name="connsiteX3" fmla="*/ 107110 w 107109"/>
              <a:gd name="connsiteY3" fmla="*/ 53518 h 107109"/>
              <a:gd name="connsiteX4" fmla="*/ 107110 w 107109"/>
              <a:gd name="connsiteY4" fmla="*/ 53555 h 107109"/>
              <a:gd name="connsiteX5" fmla="*/ 53592 w 107109"/>
              <a:gd name="connsiteY5" fmla="*/ 107109 h 107109"/>
              <a:gd name="connsiteX6" fmla="*/ 53592 w 107109"/>
              <a:gd name="connsiteY6" fmla="*/ 17864 h 107109"/>
              <a:gd name="connsiteX7" fmla="*/ 17864 w 107109"/>
              <a:gd name="connsiteY7" fmla="*/ 53518 h 107109"/>
              <a:gd name="connsiteX8" fmla="*/ 53518 w 107109"/>
              <a:gd name="connsiteY8" fmla="*/ 89246 h 107109"/>
              <a:gd name="connsiteX9" fmla="*/ 89246 w 107109"/>
              <a:gd name="connsiteY9" fmla="*/ 53591 h 107109"/>
              <a:gd name="connsiteX10" fmla="*/ 89246 w 107109"/>
              <a:gd name="connsiteY10" fmla="*/ 53555 h 107109"/>
              <a:gd name="connsiteX11" fmla="*/ 53592 w 107109"/>
              <a:gd name="connsiteY11" fmla="*/ 17974 h 10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109" h="107109">
                <a:moveTo>
                  <a:pt x="53592" y="107109"/>
                </a:moveTo>
                <a:cubicBezTo>
                  <a:pt x="24002" y="107131"/>
                  <a:pt x="37" y="83170"/>
                  <a:pt x="0" y="53591"/>
                </a:cubicBezTo>
                <a:cubicBezTo>
                  <a:pt x="-37" y="24013"/>
                  <a:pt x="23929" y="22"/>
                  <a:pt x="53518" y="0"/>
                </a:cubicBezTo>
                <a:cubicBezTo>
                  <a:pt x="83108" y="-22"/>
                  <a:pt x="107073" y="23940"/>
                  <a:pt x="107110" y="53518"/>
                </a:cubicBezTo>
                <a:cubicBezTo>
                  <a:pt x="107110" y="53529"/>
                  <a:pt x="107110" y="53544"/>
                  <a:pt x="107110" y="53555"/>
                </a:cubicBezTo>
                <a:cubicBezTo>
                  <a:pt x="107073" y="83100"/>
                  <a:pt x="83144" y="107047"/>
                  <a:pt x="53592" y="107109"/>
                </a:cubicBezTo>
                <a:close/>
                <a:moveTo>
                  <a:pt x="53592" y="17864"/>
                </a:moveTo>
                <a:cubicBezTo>
                  <a:pt x="33890" y="17842"/>
                  <a:pt x="17901" y="33805"/>
                  <a:pt x="17864" y="53518"/>
                </a:cubicBezTo>
                <a:cubicBezTo>
                  <a:pt x="17827" y="73231"/>
                  <a:pt x="33816" y="89223"/>
                  <a:pt x="53518" y="89246"/>
                </a:cubicBezTo>
                <a:cubicBezTo>
                  <a:pt x="73220" y="89268"/>
                  <a:pt x="89209" y="73304"/>
                  <a:pt x="89246" y="53591"/>
                </a:cubicBezTo>
                <a:cubicBezTo>
                  <a:pt x="89246" y="53580"/>
                  <a:pt x="89246" y="53566"/>
                  <a:pt x="89246" y="53555"/>
                </a:cubicBezTo>
                <a:cubicBezTo>
                  <a:pt x="89173" y="33908"/>
                  <a:pt x="73220" y="18015"/>
                  <a:pt x="53592" y="17974"/>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F109D98C-0AC2-485D-B71B-882E4ED873EF}"/>
              </a:ext>
            </a:extLst>
          </p:cNvPr>
          <p:cNvSpPr/>
          <p:nvPr/>
        </p:nvSpPr>
        <p:spPr>
          <a:xfrm>
            <a:off x="7230173" y="2477966"/>
            <a:ext cx="214109" cy="265678"/>
          </a:xfrm>
          <a:custGeom>
            <a:avLst/>
            <a:gdLst>
              <a:gd name="connsiteX0" fmla="*/ 107036 w 214109"/>
              <a:gd name="connsiteY0" fmla="*/ 265678 h 265678"/>
              <a:gd name="connsiteX1" fmla="*/ 101412 w 214109"/>
              <a:gd name="connsiteY1" fmla="*/ 263657 h 265678"/>
              <a:gd name="connsiteX2" fmla="*/ 0 w 214109"/>
              <a:gd name="connsiteY2" fmla="*/ 105088 h 265678"/>
              <a:gd name="connsiteX3" fmla="*/ 109021 w 214109"/>
              <a:gd name="connsiteY3" fmla="*/ 19 h 265678"/>
              <a:gd name="connsiteX4" fmla="*/ 214110 w 214109"/>
              <a:gd name="connsiteY4" fmla="*/ 105088 h 265678"/>
              <a:gd name="connsiteX5" fmla="*/ 112697 w 214109"/>
              <a:gd name="connsiteY5" fmla="*/ 263657 h 265678"/>
              <a:gd name="connsiteX6" fmla="*/ 107036 w 214109"/>
              <a:gd name="connsiteY6" fmla="*/ 265678 h 26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09" h="265678">
                <a:moveTo>
                  <a:pt x="107036" y="265678"/>
                </a:moveTo>
                <a:cubicBezTo>
                  <a:pt x="104978" y="265686"/>
                  <a:pt x="102993" y="264969"/>
                  <a:pt x="101412" y="263657"/>
                </a:cubicBezTo>
                <a:cubicBezTo>
                  <a:pt x="97259" y="260275"/>
                  <a:pt x="0" y="179815"/>
                  <a:pt x="0" y="105088"/>
                </a:cubicBezTo>
                <a:cubicBezTo>
                  <a:pt x="1102" y="45965"/>
                  <a:pt x="49916" y="-1077"/>
                  <a:pt x="109021" y="19"/>
                </a:cubicBezTo>
                <a:cubicBezTo>
                  <a:pt x="166619" y="1085"/>
                  <a:pt x="213043" y="47508"/>
                  <a:pt x="214110" y="105088"/>
                </a:cubicBezTo>
                <a:cubicBezTo>
                  <a:pt x="214110" y="179815"/>
                  <a:pt x="116851" y="260275"/>
                  <a:pt x="112697" y="263657"/>
                </a:cubicBezTo>
                <a:cubicBezTo>
                  <a:pt x="111116" y="264973"/>
                  <a:pt x="109095" y="265689"/>
                  <a:pt x="107036" y="265678"/>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706D962C-E56A-488E-AECC-A3D88EF6A3C4}"/>
              </a:ext>
            </a:extLst>
          </p:cNvPr>
          <p:cNvSpPr/>
          <p:nvPr/>
        </p:nvSpPr>
        <p:spPr>
          <a:xfrm>
            <a:off x="7283727" y="2529536"/>
            <a:ext cx="107036" cy="107035"/>
          </a:xfrm>
          <a:custGeom>
            <a:avLst/>
            <a:gdLst>
              <a:gd name="connsiteX0" fmla="*/ 53482 w 107036"/>
              <a:gd name="connsiteY0" fmla="*/ 107036 h 107035"/>
              <a:gd name="connsiteX1" fmla="*/ 0 w 107036"/>
              <a:gd name="connsiteY1" fmla="*/ 53481 h 107035"/>
              <a:gd name="connsiteX2" fmla="*/ 53555 w 107036"/>
              <a:gd name="connsiteY2" fmla="*/ 0 h 107035"/>
              <a:gd name="connsiteX3" fmla="*/ 107036 w 107036"/>
              <a:gd name="connsiteY3" fmla="*/ 53518 h 107035"/>
              <a:gd name="connsiteX4" fmla="*/ 53482 w 107036"/>
              <a:gd name="connsiteY4" fmla="*/ 107036 h 107035"/>
              <a:gd name="connsiteX5" fmla="*/ 53482 w 107036"/>
              <a:gd name="connsiteY5" fmla="*/ 17827 h 107035"/>
              <a:gd name="connsiteX6" fmla="*/ 17791 w 107036"/>
              <a:gd name="connsiteY6" fmla="*/ 53518 h 107035"/>
              <a:gd name="connsiteX7" fmla="*/ 53482 w 107036"/>
              <a:gd name="connsiteY7" fmla="*/ 89209 h 107035"/>
              <a:gd name="connsiteX8" fmla="*/ 89173 w 107036"/>
              <a:gd name="connsiteY8" fmla="*/ 53518 h 107035"/>
              <a:gd name="connsiteX9" fmla="*/ 53482 w 107036"/>
              <a:gd name="connsiteY9" fmla="*/ 17827 h 10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36" h="107035">
                <a:moveTo>
                  <a:pt x="53482" y="107036"/>
                </a:moveTo>
                <a:cubicBezTo>
                  <a:pt x="23929" y="107014"/>
                  <a:pt x="-37" y="83037"/>
                  <a:pt x="0" y="53481"/>
                </a:cubicBezTo>
                <a:cubicBezTo>
                  <a:pt x="37" y="23925"/>
                  <a:pt x="24002" y="-22"/>
                  <a:pt x="53555" y="0"/>
                </a:cubicBezTo>
                <a:cubicBezTo>
                  <a:pt x="83108" y="22"/>
                  <a:pt x="107036" y="23976"/>
                  <a:pt x="107036" y="53518"/>
                </a:cubicBezTo>
                <a:cubicBezTo>
                  <a:pt x="107000" y="83081"/>
                  <a:pt x="83034" y="107036"/>
                  <a:pt x="53482" y="107036"/>
                </a:cubicBezTo>
                <a:close/>
                <a:moveTo>
                  <a:pt x="53482" y="17827"/>
                </a:moveTo>
                <a:cubicBezTo>
                  <a:pt x="33780" y="17827"/>
                  <a:pt x="17791" y="33805"/>
                  <a:pt x="17791" y="53518"/>
                </a:cubicBezTo>
                <a:cubicBezTo>
                  <a:pt x="17791" y="73231"/>
                  <a:pt x="33780" y="89209"/>
                  <a:pt x="53482" y="89209"/>
                </a:cubicBezTo>
                <a:cubicBezTo>
                  <a:pt x="73183" y="89209"/>
                  <a:pt x="89173" y="73231"/>
                  <a:pt x="89173" y="53518"/>
                </a:cubicBezTo>
                <a:cubicBezTo>
                  <a:pt x="89136" y="33816"/>
                  <a:pt x="73183" y="17849"/>
                  <a:pt x="53482" y="17827"/>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024046C4-66D9-4F0A-BD4B-99CDE0D9F4D0}"/>
              </a:ext>
            </a:extLst>
          </p:cNvPr>
          <p:cNvSpPr/>
          <p:nvPr/>
        </p:nvSpPr>
        <p:spPr>
          <a:xfrm>
            <a:off x="4636617" y="3042991"/>
            <a:ext cx="214147" cy="269611"/>
          </a:xfrm>
          <a:custGeom>
            <a:avLst/>
            <a:gdLst>
              <a:gd name="connsiteX0" fmla="*/ 107092 w 214147"/>
              <a:gd name="connsiteY0" fmla="*/ 269611 h 269611"/>
              <a:gd name="connsiteX1" fmla="*/ 101431 w 214147"/>
              <a:gd name="connsiteY1" fmla="*/ 267590 h 269611"/>
              <a:gd name="connsiteX2" fmla="*/ 19 w 214147"/>
              <a:gd name="connsiteY2" fmla="*/ 109058 h 269611"/>
              <a:gd name="connsiteX3" fmla="*/ 105089 w 214147"/>
              <a:gd name="connsiteY3" fmla="*/ 19 h 269611"/>
              <a:gd name="connsiteX4" fmla="*/ 214128 w 214147"/>
              <a:gd name="connsiteY4" fmla="*/ 105092 h 269611"/>
              <a:gd name="connsiteX5" fmla="*/ 214128 w 214147"/>
              <a:gd name="connsiteY5" fmla="*/ 109058 h 269611"/>
              <a:gd name="connsiteX6" fmla="*/ 112716 w 214147"/>
              <a:gd name="connsiteY6" fmla="*/ 267590 h 269611"/>
              <a:gd name="connsiteX7" fmla="*/ 107092 w 214147"/>
              <a:gd name="connsiteY7" fmla="*/ 269611 h 26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147" h="269611">
                <a:moveTo>
                  <a:pt x="107092" y="269611"/>
                </a:moveTo>
                <a:cubicBezTo>
                  <a:pt x="105026" y="269626"/>
                  <a:pt x="103019" y="268909"/>
                  <a:pt x="101431" y="267590"/>
                </a:cubicBezTo>
                <a:cubicBezTo>
                  <a:pt x="97278" y="264208"/>
                  <a:pt x="19" y="183784"/>
                  <a:pt x="19" y="109058"/>
                </a:cubicBezTo>
                <a:cubicBezTo>
                  <a:pt x="-1077" y="49934"/>
                  <a:pt x="45965" y="1114"/>
                  <a:pt x="105089" y="19"/>
                </a:cubicBezTo>
                <a:cubicBezTo>
                  <a:pt x="164216" y="-1077"/>
                  <a:pt x="213033" y="45965"/>
                  <a:pt x="214128" y="105092"/>
                </a:cubicBezTo>
                <a:cubicBezTo>
                  <a:pt x="214154" y="106411"/>
                  <a:pt x="214154" y="107734"/>
                  <a:pt x="214128" y="109058"/>
                </a:cubicBezTo>
                <a:cubicBezTo>
                  <a:pt x="214128" y="183784"/>
                  <a:pt x="116869" y="264208"/>
                  <a:pt x="112716" y="267590"/>
                </a:cubicBezTo>
                <a:cubicBezTo>
                  <a:pt x="111135" y="268902"/>
                  <a:pt x="109147" y="269619"/>
                  <a:pt x="107092" y="269611"/>
                </a:cubicBezTo>
                <a:close/>
              </a:path>
            </a:pathLst>
          </a:custGeom>
          <a:solidFill>
            <a:srgbClr val="59C9E6"/>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8350E28F-4AF9-4ED9-8017-30B7DE4E73D7}"/>
              </a:ext>
            </a:extLst>
          </p:cNvPr>
          <p:cNvSpPr/>
          <p:nvPr/>
        </p:nvSpPr>
        <p:spPr>
          <a:xfrm>
            <a:off x="4690117" y="3098458"/>
            <a:ext cx="107109" cy="107109"/>
          </a:xfrm>
          <a:custGeom>
            <a:avLst/>
            <a:gdLst>
              <a:gd name="connsiteX0" fmla="*/ 53592 w 107109"/>
              <a:gd name="connsiteY0" fmla="*/ 107109 h 107109"/>
              <a:gd name="connsiteX1" fmla="*/ 0 w 107109"/>
              <a:gd name="connsiteY1" fmla="*/ 53591 h 107109"/>
              <a:gd name="connsiteX2" fmla="*/ 53518 w 107109"/>
              <a:gd name="connsiteY2" fmla="*/ 0 h 107109"/>
              <a:gd name="connsiteX3" fmla="*/ 107110 w 107109"/>
              <a:gd name="connsiteY3" fmla="*/ 53518 h 107109"/>
              <a:gd name="connsiteX4" fmla="*/ 107110 w 107109"/>
              <a:gd name="connsiteY4" fmla="*/ 53591 h 107109"/>
              <a:gd name="connsiteX5" fmla="*/ 53592 w 107109"/>
              <a:gd name="connsiteY5" fmla="*/ 107109 h 107109"/>
              <a:gd name="connsiteX6" fmla="*/ 53592 w 107109"/>
              <a:gd name="connsiteY6" fmla="*/ 17901 h 107109"/>
              <a:gd name="connsiteX7" fmla="*/ 17864 w 107109"/>
              <a:gd name="connsiteY7" fmla="*/ 53555 h 107109"/>
              <a:gd name="connsiteX8" fmla="*/ 53518 w 107109"/>
              <a:gd name="connsiteY8" fmla="*/ 89282 h 107109"/>
              <a:gd name="connsiteX9" fmla="*/ 89246 w 107109"/>
              <a:gd name="connsiteY9" fmla="*/ 53628 h 107109"/>
              <a:gd name="connsiteX10" fmla="*/ 89246 w 107109"/>
              <a:gd name="connsiteY10" fmla="*/ 53591 h 107109"/>
              <a:gd name="connsiteX11" fmla="*/ 53665 w 107109"/>
              <a:gd name="connsiteY11" fmla="*/ 17790 h 107109"/>
              <a:gd name="connsiteX12" fmla="*/ 53592 w 107109"/>
              <a:gd name="connsiteY12" fmla="*/ 17790 h 10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109" h="107109">
                <a:moveTo>
                  <a:pt x="53592" y="107109"/>
                </a:moveTo>
                <a:cubicBezTo>
                  <a:pt x="24013" y="107131"/>
                  <a:pt x="22" y="83170"/>
                  <a:pt x="0" y="53591"/>
                </a:cubicBezTo>
                <a:cubicBezTo>
                  <a:pt x="-22" y="24013"/>
                  <a:pt x="23940" y="22"/>
                  <a:pt x="53518" y="0"/>
                </a:cubicBezTo>
                <a:cubicBezTo>
                  <a:pt x="83097" y="-22"/>
                  <a:pt x="107088" y="23940"/>
                  <a:pt x="107110" y="53518"/>
                </a:cubicBezTo>
                <a:cubicBezTo>
                  <a:pt x="107110" y="53544"/>
                  <a:pt x="107110" y="53566"/>
                  <a:pt x="107110" y="53591"/>
                </a:cubicBezTo>
                <a:cubicBezTo>
                  <a:pt x="107070" y="83133"/>
                  <a:pt x="83133" y="107069"/>
                  <a:pt x="53592" y="107109"/>
                </a:cubicBezTo>
                <a:close/>
                <a:moveTo>
                  <a:pt x="53592" y="17901"/>
                </a:moveTo>
                <a:cubicBezTo>
                  <a:pt x="33879" y="17878"/>
                  <a:pt x="17886" y="33842"/>
                  <a:pt x="17864" y="53555"/>
                </a:cubicBezTo>
                <a:cubicBezTo>
                  <a:pt x="17846" y="73267"/>
                  <a:pt x="33806" y="89260"/>
                  <a:pt x="53518" y="89282"/>
                </a:cubicBezTo>
                <a:cubicBezTo>
                  <a:pt x="73231" y="89304"/>
                  <a:pt x="89228" y="73341"/>
                  <a:pt x="89246" y="53628"/>
                </a:cubicBezTo>
                <a:cubicBezTo>
                  <a:pt x="89246" y="53617"/>
                  <a:pt x="89246" y="53602"/>
                  <a:pt x="89246" y="53591"/>
                </a:cubicBezTo>
                <a:cubicBezTo>
                  <a:pt x="89308" y="33879"/>
                  <a:pt x="73378" y="17853"/>
                  <a:pt x="53665" y="17790"/>
                </a:cubicBezTo>
                <a:cubicBezTo>
                  <a:pt x="53640" y="17790"/>
                  <a:pt x="53618" y="17790"/>
                  <a:pt x="53592" y="17790"/>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41219447-E495-4C21-889F-1C4D7014C7B2}"/>
              </a:ext>
            </a:extLst>
          </p:cNvPr>
          <p:cNvPicPr>
            <a:picLocks noChangeAspect="1"/>
          </p:cNvPicPr>
          <p:nvPr/>
        </p:nvPicPr>
        <p:blipFill>
          <a:blip r:embed="rId3"/>
          <a:stretch>
            <a:fillRect/>
          </a:stretch>
        </p:blipFill>
        <p:spPr>
          <a:xfrm>
            <a:off x="3504557" y="4107541"/>
            <a:ext cx="551354" cy="280748"/>
          </a:xfrm>
          <a:custGeom>
            <a:avLst/>
            <a:gdLst>
              <a:gd name="connsiteX0" fmla="*/ -1912 w 551354"/>
              <a:gd name="connsiteY0" fmla="*/ -580 h 280748"/>
              <a:gd name="connsiteX1" fmla="*/ 549443 w 551354"/>
              <a:gd name="connsiteY1" fmla="*/ -580 h 280748"/>
              <a:gd name="connsiteX2" fmla="*/ 549443 w 551354"/>
              <a:gd name="connsiteY2" fmla="*/ 280169 h 280748"/>
              <a:gd name="connsiteX3" fmla="*/ -1912 w 551354"/>
              <a:gd name="connsiteY3" fmla="*/ 280169 h 280748"/>
            </a:gdLst>
            <a:ahLst/>
            <a:cxnLst>
              <a:cxn ang="0">
                <a:pos x="connsiteX0" y="connsiteY0"/>
              </a:cxn>
              <a:cxn ang="0">
                <a:pos x="connsiteX1" y="connsiteY1"/>
              </a:cxn>
              <a:cxn ang="0">
                <a:pos x="connsiteX2" y="connsiteY2"/>
              </a:cxn>
              <a:cxn ang="0">
                <a:pos x="connsiteX3" y="connsiteY3"/>
              </a:cxn>
            </a:cxnLst>
            <a:rect l="l" t="t" r="r" b="b"/>
            <a:pathLst>
              <a:path w="551354" h="280748">
                <a:moveTo>
                  <a:pt x="-1912" y="-580"/>
                </a:moveTo>
                <a:lnTo>
                  <a:pt x="549443" y="-580"/>
                </a:lnTo>
                <a:lnTo>
                  <a:pt x="549443" y="280169"/>
                </a:lnTo>
                <a:lnTo>
                  <a:pt x="-1912" y="280169"/>
                </a:lnTo>
                <a:close/>
              </a:path>
            </a:pathLst>
          </a:custGeom>
        </p:spPr>
      </p:pic>
      <p:pic>
        <p:nvPicPr>
          <p:cNvPr id="71" name="Picture 70">
            <a:extLst>
              <a:ext uri="{FF2B5EF4-FFF2-40B4-BE49-F238E27FC236}">
                <a16:creationId xmlns:a16="http://schemas.microsoft.com/office/drawing/2014/main" id="{E8DEDB74-B971-4F13-8917-DD914AAF9718}"/>
              </a:ext>
            </a:extLst>
          </p:cNvPr>
          <p:cNvPicPr>
            <a:picLocks noChangeAspect="1"/>
          </p:cNvPicPr>
          <p:nvPr/>
        </p:nvPicPr>
        <p:blipFill>
          <a:blip r:embed="rId4"/>
          <a:stretch>
            <a:fillRect/>
          </a:stretch>
        </p:blipFill>
        <p:spPr>
          <a:xfrm>
            <a:off x="9733178" y="4562737"/>
            <a:ext cx="808653" cy="181946"/>
          </a:xfrm>
          <a:custGeom>
            <a:avLst/>
            <a:gdLst>
              <a:gd name="connsiteX0" fmla="*/ 1230 w 808653"/>
              <a:gd name="connsiteY0" fmla="*/ 686 h 181946"/>
              <a:gd name="connsiteX1" fmla="*/ 809884 w 808653"/>
              <a:gd name="connsiteY1" fmla="*/ 686 h 181946"/>
              <a:gd name="connsiteX2" fmla="*/ 809884 w 808653"/>
              <a:gd name="connsiteY2" fmla="*/ 182632 h 181946"/>
              <a:gd name="connsiteX3" fmla="*/ 1230 w 808653"/>
              <a:gd name="connsiteY3" fmla="*/ 182632 h 181946"/>
            </a:gdLst>
            <a:ahLst/>
            <a:cxnLst>
              <a:cxn ang="0">
                <a:pos x="connsiteX0" y="connsiteY0"/>
              </a:cxn>
              <a:cxn ang="0">
                <a:pos x="connsiteX1" y="connsiteY1"/>
              </a:cxn>
              <a:cxn ang="0">
                <a:pos x="connsiteX2" y="connsiteY2"/>
              </a:cxn>
              <a:cxn ang="0">
                <a:pos x="connsiteX3" y="connsiteY3"/>
              </a:cxn>
            </a:cxnLst>
            <a:rect l="l" t="t" r="r" b="b"/>
            <a:pathLst>
              <a:path w="808653" h="181946">
                <a:moveTo>
                  <a:pt x="1230" y="686"/>
                </a:moveTo>
                <a:lnTo>
                  <a:pt x="809884" y="686"/>
                </a:lnTo>
                <a:lnTo>
                  <a:pt x="809884" y="182632"/>
                </a:lnTo>
                <a:lnTo>
                  <a:pt x="1230" y="182632"/>
                </a:lnTo>
                <a:close/>
              </a:path>
            </a:pathLst>
          </a:custGeom>
        </p:spPr>
      </p:pic>
      <p:pic>
        <p:nvPicPr>
          <p:cNvPr id="72" name="Picture 71">
            <a:extLst>
              <a:ext uri="{FF2B5EF4-FFF2-40B4-BE49-F238E27FC236}">
                <a16:creationId xmlns:a16="http://schemas.microsoft.com/office/drawing/2014/main" id="{76027E7A-93EF-421D-877F-8139E297FEDD}"/>
              </a:ext>
            </a:extLst>
          </p:cNvPr>
          <p:cNvPicPr>
            <a:picLocks noChangeAspect="1"/>
          </p:cNvPicPr>
          <p:nvPr/>
        </p:nvPicPr>
        <p:blipFill>
          <a:blip r:embed="rId5"/>
          <a:stretch>
            <a:fillRect/>
          </a:stretch>
        </p:blipFill>
        <p:spPr>
          <a:xfrm>
            <a:off x="1991455" y="4251040"/>
            <a:ext cx="735875" cy="735870"/>
          </a:xfrm>
          <a:custGeom>
            <a:avLst/>
            <a:gdLst>
              <a:gd name="connsiteX0" fmla="*/ 19 w 735875"/>
              <a:gd name="connsiteY0" fmla="*/ 598 h 735870"/>
              <a:gd name="connsiteX1" fmla="*/ 735894 w 735875"/>
              <a:gd name="connsiteY1" fmla="*/ 598 h 735870"/>
              <a:gd name="connsiteX2" fmla="*/ 735894 w 735875"/>
              <a:gd name="connsiteY2" fmla="*/ 736469 h 735870"/>
              <a:gd name="connsiteX3" fmla="*/ 19 w 735875"/>
              <a:gd name="connsiteY3" fmla="*/ 736469 h 735870"/>
            </a:gdLst>
            <a:ahLst/>
            <a:cxnLst>
              <a:cxn ang="0">
                <a:pos x="connsiteX0" y="connsiteY0"/>
              </a:cxn>
              <a:cxn ang="0">
                <a:pos x="connsiteX1" y="connsiteY1"/>
              </a:cxn>
              <a:cxn ang="0">
                <a:pos x="connsiteX2" y="connsiteY2"/>
              </a:cxn>
              <a:cxn ang="0">
                <a:pos x="connsiteX3" y="connsiteY3"/>
              </a:cxn>
            </a:cxnLst>
            <a:rect l="l" t="t" r="r" b="b"/>
            <a:pathLst>
              <a:path w="735875" h="735870">
                <a:moveTo>
                  <a:pt x="19" y="598"/>
                </a:moveTo>
                <a:lnTo>
                  <a:pt x="735894" y="598"/>
                </a:lnTo>
                <a:lnTo>
                  <a:pt x="735894" y="736469"/>
                </a:lnTo>
                <a:lnTo>
                  <a:pt x="19" y="736469"/>
                </a:lnTo>
                <a:close/>
              </a:path>
            </a:pathLst>
          </a:custGeom>
        </p:spPr>
      </p:pic>
      <p:pic>
        <p:nvPicPr>
          <p:cNvPr id="73" name="Picture 72">
            <a:extLst>
              <a:ext uri="{FF2B5EF4-FFF2-40B4-BE49-F238E27FC236}">
                <a16:creationId xmlns:a16="http://schemas.microsoft.com/office/drawing/2014/main" id="{97E017DA-77E7-4D77-8CB3-A70788B10C9D}"/>
              </a:ext>
            </a:extLst>
          </p:cNvPr>
          <p:cNvPicPr>
            <a:picLocks noChangeAspect="1"/>
          </p:cNvPicPr>
          <p:nvPr/>
        </p:nvPicPr>
        <p:blipFill>
          <a:blip r:embed="rId6"/>
          <a:stretch>
            <a:fillRect/>
          </a:stretch>
        </p:blipFill>
        <p:spPr>
          <a:xfrm>
            <a:off x="3135921" y="2528176"/>
            <a:ext cx="529300" cy="370949"/>
          </a:xfrm>
          <a:custGeom>
            <a:avLst/>
            <a:gdLst>
              <a:gd name="connsiteX0" fmla="*/ -115 w 529300"/>
              <a:gd name="connsiteY0" fmla="*/ -159 h 370949"/>
              <a:gd name="connsiteX1" fmla="*/ 529185 w 529300"/>
              <a:gd name="connsiteY1" fmla="*/ -159 h 370949"/>
              <a:gd name="connsiteX2" fmla="*/ 529185 w 529300"/>
              <a:gd name="connsiteY2" fmla="*/ 370790 h 370949"/>
              <a:gd name="connsiteX3" fmla="*/ -115 w 529300"/>
              <a:gd name="connsiteY3" fmla="*/ 370790 h 370949"/>
            </a:gdLst>
            <a:ahLst/>
            <a:cxnLst>
              <a:cxn ang="0">
                <a:pos x="connsiteX0" y="connsiteY0"/>
              </a:cxn>
              <a:cxn ang="0">
                <a:pos x="connsiteX1" y="connsiteY1"/>
              </a:cxn>
              <a:cxn ang="0">
                <a:pos x="connsiteX2" y="connsiteY2"/>
              </a:cxn>
              <a:cxn ang="0">
                <a:pos x="connsiteX3" y="connsiteY3"/>
              </a:cxn>
            </a:cxnLst>
            <a:rect l="l" t="t" r="r" b="b"/>
            <a:pathLst>
              <a:path w="529300" h="370949">
                <a:moveTo>
                  <a:pt x="-115" y="-159"/>
                </a:moveTo>
                <a:lnTo>
                  <a:pt x="529185" y="-159"/>
                </a:lnTo>
                <a:lnTo>
                  <a:pt x="529185" y="370790"/>
                </a:lnTo>
                <a:lnTo>
                  <a:pt x="-115" y="370790"/>
                </a:lnTo>
                <a:close/>
              </a:path>
            </a:pathLst>
          </a:custGeom>
        </p:spPr>
      </p:pic>
      <p:sp>
        <p:nvSpPr>
          <p:cNvPr id="74" name="Freeform: Shape 73">
            <a:extLst>
              <a:ext uri="{FF2B5EF4-FFF2-40B4-BE49-F238E27FC236}">
                <a16:creationId xmlns:a16="http://schemas.microsoft.com/office/drawing/2014/main" id="{1CB13392-7853-4F26-81F2-D4740747757C}"/>
              </a:ext>
            </a:extLst>
          </p:cNvPr>
          <p:cNvSpPr/>
          <p:nvPr/>
        </p:nvSpPr>
        <p:spPr>
          <a:xfrm>
            <a:off x="7121409" y="2236401"/>
            <a:ext cx="16687" cy="16687"/>
          </a:xfrm>
          <a:custGeom>
            <a:avLst/>
            <a:gdLst>
              <a:gd name="connsiteX0" fmla="*/ 6433 w 16687"/>
              <a:gd name="connsiteY0" fmla="*/ 7829 h 16687"/>
              <a:gd name="connsiteX1" fmla="*/ 8712 w 16687"/>
              <a:gd name="connsiteY1" fmla="*/ 7829 h 16687"/>
              <a:gd name="connsiteX2" fmla="*/ 10954 w 16687"/>
              <a:gd name="connsiteY2" fmla="*/ 5991 h 16687"/>
              <a:gd name="connsiteX3" fmla="*/ 8712 w 16687"/>
              <a:gd name="connsiteY3" fmla="*/ 4190 h 16687"/>
              <a:gd name="connsiteX4" fmla="*/ 6433 w 16687"/>
              <a:gd name="connsiteY4" fmla="*/ 4190 h 16687"/>
              <a:gd name="connsiteX5" fmla="*/ 6433 w 16687"/>
              <a:gd name="connsiteY5" fmla="*/ 13343 h 16687"/>
              <a:gd name="connsiteX6" fmla="*/ 5367 w 16687"/>
              <a:gd name="connsiteY6" fmla="*/ 13343 h 16687"/>
              <a:gd name="connsiteX7" fmla="*/ 5367 w 16687"/>
              <a:gd name="connsiteY7" fmla="*/ 3124 h 16687"/>
              <a:gd name="connsiteX8" fmla="*/ 9042 w 16687"/>
              <a:gd name="connsiteY8" fmla="*/ 3124 h 16687"/>
              <a:gd name="connsiteX9" fmla="*/ 12056 w 16687"/>
              <a:gd name="connsiteY9" fmla="*/ 5492 h 16687"/>
              <a:gd name="connsiteX10" fmla="*/ 12093 w 16687"/>
              <a:gd name="connsiteY10" fmla="*/ 5918 h 16687"/>
              <a:gd name="connsiteX11" fmla="*/ 9888 w 16687"/>
              <a:gd name="connsiteY11" fmla="*/ 8693 h 16687"/>
              <a:gd name="connsiteX12" fmla="*/ 9667 w 16687"/>
              <a:gd name="connsiteY12" fmla="*/ 8711 h 16687"/>
              <a:gd name="connsiteX13" fmla="*/ 12460 w 16687"/>
              <a:gd name="connsiteY13" fmla="*/ 13233 h 16687"/>
              <a:gd name="connsiteX14" fmla="*/ 11101 w 16687"/>
              <a:gd name="connsiteY14" fmla="*/ 13233 h 16687"/>
              <a:gd name="connsiteX15" fmla="*/ 8381 w 16687"/>
              <a:gd name="connsiteY15" fmla="*/ 8711 h 16687"/>
              <a:gd name="connsiteX16" fmla="*/ 6322 w 16687"/>
              <a:gd name="connsiteY16" fmla="*/ 8711 h 16687"/>
              <a:gd name="connsiteX17" fmla="*/ 6322 w 16687"/>
              <a:gd name="connsiteY17" fmla="*/ 13343 h 16687"/>
              <a:gd name="connsiteX18" fmla="*/ 8344 w 16687"/>
              <a:gd name="connsiteY18" fmla="*/ 1029 h 16687"/>
              <a:gd name="connsiteX19" fmla="*/ 588 w 16687"/>
              <a:gd name="connsiteY19" fmla="*/ 7965 h 16687"/>
              <a:gd name="connsiteX20" fmla="*/ 7535 w 16687"/>
              <a:gd name="connsiteY20" fmla="*/ 15710 h 16687"/>
              <a:gd name="connsiteX21" fmla="*/ 15291 w 16687"/>
              <a:gd name="connsiteY21" fmla="*/ 8774 h 16687"/>
              <a:gd name="connsiteX22" fmla="*/ 15291 w 16687"/>
              <a:gd name="connsiteY22" fmla="*/ 8381 h 16687"/>
              <a:gd name="connsiteX23" fmla="*/ 8675 w 16687"/>
              <a:gd name="connsiteY23" fmla="*/ 1040 h 16687"/>
              <a:gd name="connsiteX24" fmla="*/ 8344 w 16687"/>
              <a:gd name="connsiteY24" fmla="*/ 1029 h 16687"/>
              <a:gd name="connsiteX25" fmla="*/ 0 w 16687"/>
              <a:gd name="connsiteY25" fmla="*/ 8381 h 16687"/>
              <a:gd name="connsiteX26" fmla="*/ 8307 w 16687"/>
              <a:gd name="connsiteY26" fmla="*/ 0 h 16687"/>
              <a:gd name="connsiteX27" fmla="*/ 16688 w 16687"/>
              <a:gd name="connsiteY27" fmla="*/ 8307 h 16687"/>
              <a:gd name="connsiteX28" fmla="*/ 8381 w 16687"/>
              <a:gd name="connsiteY28" fmla="*/ 16688 h 16687"/>
              <a:gd name="connsiteX29" fmla="*/ 8344 w 16687"/>
              <a:gd name="connsiteY29" fmla="*/ 16688 h 16687"/>
              <a:gd name="connsiteX30" fmla="*/ 0 w 16687"/>
              <a:gd name="connsiteY30" fmla="*/ 8381 h 1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687" h="16687">
                <a:moveTo>
                  <a:pt x="6433" y="7829"/>
                </a:moveTo>
                <a:lnTo>
                  <a:pt x="8712" y="7829"/>
                </a:lnTo>
                <a:cubicBezTo>
                  <a:pt x="10072" y="7829"/>
                  <a:pt x="10954" y="7535"/>
                  <a:pt x="10954" y="5991"/>
                </a:cubicBezTo>
                <a:cubicBezTo>
                  <a:pt x="10954" y="4448"/>
                  <a:pt x="9961" y="4190"/>
                  <a:pt x="8712" y="4190"/>
                </a:cubicBezTo>
                <a:lnTo>
                  <a:pt x="6433" y="4190"/>
                </a:lnTo>
                <a:close/>
                <a:moveTo>
                  <a:pt x="6433" y="13343"/>
                </a:moveTo>
                <a:lnTo>
                  <a:pt x="5367" y="13343"/>
                </a:lnTo>
                <a:lnTo>
                  <a:pt x="5367" y="3124"/>
                </a:lnTo>
                <a:lnTo>
                  <a:pt x="9042" y="3124"/>
                </a:lnTo>
                <a:cubicBezTo>
                  <a:pt x="10550" y="2941"/>
                  <a:pt x="11873" y="3999"/>
                  <a:pt x="12056" y="5492"/>
                </a:cubicBezTo>
                <a:cubicBezTo>
                  <a:pt x="12093" y="5631"/>
                  <a:pt x="12093" y="5775"/>
                  <a:pt x="12093" y="5918"/>
                </a:cubicBezTo>
                <a:cubicBezTo>
                  <a:pt x="12240" y="7289"/>
                  <a:pt x="11284" y="8531"/>
                  <a:pt x="9888" y="8693"/>
                </a:cubicBezTo>
                <a:cubicBezTo>
                  <a:pt x="9814" y="8704"/>
                  <a:pt x="9741" y="8711"/>
                  <a:pt x="9667" y="8711"/>
                </a:cubicBezTo>
                <a:lnTo>
                  <a:pt x="12460" y="13233"/>
                </a:lnTo>
                <a:lnTo>
                  <a:pt x="11101" y="13233"/>
                </a:lnTo>
                <a:lnTo>
                  <a:pt x="8381" y="8711"/>
                </a:lnTo>
                <a:lnTo>
                  <a:pt x="6322" y="8711"/>
                </a:lnTo>
                <a:lnTo>
                  <a:pt x="6322" y="13343"/>
                </a:lnTo>
                <a:close/>
                <a:moveTo>
                  <a:pt x="8344" y="1029"/>
                </a:moveTo>
                <a:cubicBezTo>
                  <a:pt x="4301" y="805"/>
                  <a:pt x="809" y="3911"/>
                  <a:pt x="588" y="7965"/>
                </a:cubicBezTo>
                <a:cubicBezTo>
                  <a:pt x="368" y="12020"/>
                  <a:pt x="3492" y="15486"/>
                  <a:pt x="7535" y="15710"/>
                </a:cubicBezTo>
                <a:cubicBezTo>
                  <a:pt x="11578" y="15934"/>
                  <a:pt x="15071" y="12828"/>
                  <a:pt x="15291" y="8774"/>
                </a:cubicBezTo>
                <a:cubicBezTo>
                  <a:pt x="15291" y="8642"/>
                  <a:pt x="15291" y="8513"/>
                  <a:pt x="15291" y="8381"/>
                </a:cubicBezTo>
                <a:cubicBezTo>
                  <a:pt x="15512" y="4529"/>
                  <a:pt x="12534" y="1242"/>
                  <a:pt x="8675" y="1040"/>
                </a:cubicBezTo>
                <a:cubicBezTo>
                  <a:pt x="8564" y="1033"/>
                  <a:pt x="8454" y="1029"/>
                  <a:pt x="8344" y="1029"/>
                </a:cubicBezTo>
                <a:moveTo>
                  <a:pt x="0" y="8381"/>
                </a:moveTo>
                <a:cubicBezTo>
                  <a:pt x="-37" y="3771"/>
                  <a:pt x="3713" y="22"/>
                  <a:pt x="8307" y="0"/>
                </a:cubicBezTo>
                <a:cubicBezTo>
                  <a:pt x="12902" y="-22"/>
                  <a:pt x="16651" y="3698"/>
                  <a:pt x="16688" y="8307"/>
                </a:cubicBezTo>
                <a:cubicBezTo>
                  <a:pt x="16724" y="12916"/>
                  <a:pt x="12975" y="16666"/>
                  <a:pt x="8381" y="16688"/>
                </a:cubicBezTo>
                <a:cubicBezTo>
                  <a:pt x="8381" y="16688"/>
                  <a:pt x="8344" y="16688"/>
                  <a:pt x="8344" y="16688"/>
                </a:cubicBezTo>
                <a:cubicBezTo>
                  <a:pt x="3749" y="16669"/>
                  <a:pt x="37" y="12968"/>
                  <a:pt x="0" y="8381"/>
                </a:cubicBezTo>
              </a:path>
            </a:pathLst>
          </a:custGeom>
          <a:solidFill>
            <a:srgbClr val="4B4D4D"/>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pic>
        <p:nvPicPr>
          <p:cNvPr id="75" name="Picture 74">
            <a:extLst>
              <a:ext uri="{FF2B5EF4-FFF2-40B4-BE49-F238E27FC236}">
                <a16:creationId xmlns:a16="http://schemas.microsoft.com/office/drawing/2014/main" id="{CA212BFC-73C1-41F4-A881-6953E70FE618}"/>
              </a:ext>
            </a:extLst>
          </p:cNvPr>
          <p:cNvPicPr>
            <a:picLocks noChangeAspect="1"/>
          </p:cNvPicPr>
          <p:nvPr/>
        </p:nvPicPr>
        <p:blipFill>
          <a:blip r:embed="rId7"/>
          <a:stretch>
            <a:fillRect/>
          </a:stretch>
        </p:blipFill>
        <p:spPr>
          <a:xfrm>
            <a:off x="4243005" y="2733459"/>
            <a:ext cx="305223" cy="217828"/>
          </a:xfrm>
          <a:custGeom>
            <a:avLst/>
            <a:gdLst>
              <a:gd name="connsiteX0" fmla="*/ -515 w 376391"/>
              <a:gd name="connsiteY0" fmla="*/ -616 h 268618"/>
              <a:gd name="connsiteX1" fmla="*/ 375877 w 376391"/>
              <a:gd name="connsiteY1" fmla="*/ -616 h 268618"/>
              <a:gd name="connsiteX2" fmla="*/ 375877 w 376391"/>
              <a:gd name="connsiteY2" fmla="*/ 268003 h 268618"/>
              <a:gd name="connsiteX3" fmla="*/ -515 w 376391"/>
              <a:gd name="connsiteY3" fmla="*/ 268003 h 268618"/>
            </a:gdLst>
            <a:ahLst/>
            <a:cxnLst>
              <a:cxn ang="0">
                <a:pos x="connsiteX0" y="connsiteY0"/>
              </a:cxn>
              <a:cxn ang="0">
                <a:pos x="connsiteX1" y="connsiteY1"/>
              </a:cxn>
              <a:cxn ang="0">
                <a:pos x="connsiteX2" y="connsiteY2"/>
              </a:cxn>
              <a:cxn ang="0">
                <a:pos x="connsiteX3" y="connsiteY3"/>
              </a:cxn>
            </a:cxnLst>
            <a:rect l="l" t="t" r="r" b="b"/>
            <a:pathLst>
              <a:path w="376391" h="268618">
                <a:moveTo>
                  <a:pt x="-515" y="-616"/>
                </a:moveTo>
                <a:lnTo>
                  <a:pt x="375877" y="-616"/>
                </a:lnTo>
                <a:lnTo>
                  <a:pt x="375877" y="268003"/>
                </a:lnTo>
                <a:lnTo>
                  <a:pt x="-515" y="268003"/>
                </a:lnTo>
                <a:close/>
              </a:path>
            </a:pathLst>
          </a:custGeom>
        </p:spPr>
      </p:pic>
      <p:pic>
        <p:nvPicPr>
          <p:cNvPr id="76" name="Picture 75">
            <a:extLst>
              <a:ext uri="{FF2B5EF4-FFF2-40B4-BE49-F238E27FC236}">
                <a16:creationId xmlns:a16="http://schemas.microsoft.com/office/drawing/2014/main" id="{BCBCD126-B69D-438C-94BE-E010E2604F74}"/>
              </a:ext>
            </a:extLst>
          </p:cNvPr>
          <p:cNvPicPr>
            <a:picLocks noChangeAspect="1"/>
          </p:cNvPicPr>
          <p:nvPr/>
        </p:nvPicPr>
        <p:blipFill>
          <a:blip r:embed="rId8"/>
          <a:stretch>
            <a:fillRect/>
          </a:stretch>
        </p:blipFill>
        <p:spPr>
          <a:xfrm>
            <a:off x="8120482" y="1907244"/>
            <a:ext cx="730214" cy="184482"/>
          </a:xfrm>
          <a:custGeom>
            <a:avLst/>
            <a:gdLst>
              <a:gd name="connsiteX0" fmla="*/ 1264 w 730214"/>
              <a:gd name="connsiteY0" fmla="*/ 10 h 184482"/>
              <a:gd name="connsiteX1" fmla="*/ 731478 w 730214"/>
              <a:gd name="connsiteY1" fmla="*/ 10 h 184482"/>
              <a:gd name="connsiteX2" fmla="*/ 731478 w 730214"/>
              <a:gd name="connsiteY2" fmla="*/ 184493 h 184482"/>
              <a:gd name="connsiteX3" fmla="*/ 1264 w 730214"/>
              <a:gd name="connsiteY3" fmla="*/ 184493 h 184482"/>
            </a:gdLst>
            <a:ahLst/>
            <a:cxnLst>
              <a:cxn ang="0">
                <a:pos x="connsiteX0" y="connsiteY0"/>
              </a:cxn>
              <a:cxn ang="0">
                <a:pos x="connsiteX1" y="connsiteY1"/>
              </a:cxn>
              <a:cxn ang="0">
                <a:pos x="connsiteX2" y="connsiteY2"/>
              </a:cxn>
              <a:cxn ang="0">
                <a:pos x="connsiteX3" y="connsiteY3"/>
              </a:cxn>
            </a:cxnLst>
            <a:rect l="l" t="t" r="r" b="b"/>
            <a:pathLst>
              <a:path w="730214" h="184482">
                <a:moveTo>
                  <a:pt x="1264" y="10"/>
                </a:moveTo>
                <a:lnTo>
                  <a:pt x="731478" y="10"/>
                </a:lnTo>
                <a:lnTo>
                  <a:pt x="731478" y="184493"/>
                </a:lnTo>
                <a:lnTo>
                  <a:pt x="1264" y="184493"/>
                </a:lnTo>
                <a:close/>
              </a:path>
            </a:pathLst>
          </a:custGeom>
        </p:spPr>
      </p:pic>
      <p:grpSp>
        <p:nvGrpSpPr>
          <p:cNvPr id="77" name="Graphic 4">
            <a:extLst>
              <a:ext uri="{FF2B5EF4-FFF2-40B4-BE49-F238E27FC236}">
                <a16:creationId xmlns:a16="http://schemas.microsoft.com/office/drawing/2014/main" id="{D9EF63AD-FEC1-492D-83B6-B670CD91B023}"/>
              </a:ext>
            </a:extLst>
          </p:cNvPr>
          <p:cNvGrpSpPr/>
          <p:nvPr/>
        </p:nvGrpSpPr>
        <p:grpSpPr>
          <a:xfrm>
            <a:off x="3735795" y="2089080"/>
            <a:ext cx="5004501" cy="3113887"/>
            <a:chOff x="3738846" y="2352271"/>
            <a:chExt cx="5004501" cy="3113887"/>
          </a:xfrm>
        </p:grpSpPr>
        <p:sp>
          <p:nvSpPr>
            <p:cNvPr id="96" name="Freeform: Shape 95">
              <a:extLst>
                <a:ext uri="{FF2B5EF4-FFF2-40B4-BE49-F238E27FC236}">
                  <a16:creationId xmlns:a16="http://schemas.microsoft.com/office/drawing/2014/main" id="{AFC8D09E-4A79-481A-9156-7BF28B1F82C4}"/>
                </a:ext>
              </a:extLst>
            </p:cNvPr>
            <p:cNvSpPr/>
            <p:nvPr/>
          </p:nvSpPr>
          <p:spPr>
            <a:xfrm>
              <a:off x="3738846" y="3235867"/>
              <a:ext cx="237817" cy="237816"/>
            </a:xfrm>
            <a:custGeom>
              <a:avLst/>
              <a:gdLst>
                <a:gd name="connsiteX0" fmla="*/ 237818 w 237817"/>
                <a:gd name="connsiteY0" fmla="*/ 118908 h 237816"/>
                <a:gd name="connsiteX1" fmla="*/ 118909 w 237817"/>
                <a:gd name="connsiteY1" fmla="*/ 237816 h 237816"/>
                <a:gd name="connsiteX2" fmla="*/ 0 w 237817"/>
                <a:gd name="connsiteY2" fmla="*/ 118908 h 237816"/>
                <a:gd name="connsiteX3" fmla="*/ 118909 w 237817"/>
                <a:gd name="connsiteY3" fmla="*/ 0 h 237816"/>
                <a:gd name="connsiteX4" fmla="*/ 237818 w 237817"/>
                <a:gd name="connsiteY4" fmla="*/ 118908 h 23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 h="237816">
                  <a:moveTo>
                    <a:pt x="237818" y="118908"/>
                  </a:moveTo>
                  <a:cubicBezTo>
                    <a:pt x="237818" y="184579"/>
                    <a:pt x="184580" y="237816"/>
                    <a:pt x="118909" y="237816"/>
                  </a:cubicBezTo>
                  <a:cubicBezTo>
                    <a:pt x="53237" y="237816"/>
                    <a:pt x="0" y="184579"/>
                    <a:pt x="0" y="118908"/>
                  </a:cubicBezTo>
                  <a:cubicBezTo>
                    <a:pt x="0" y="53237"/>
                    <a:pt x="53237" y="0"/>
                    <a:pt x="118909" y="0"/>
                  </a:cubicBezTo>
                  <a:cubicBezTo>
                    <a:pt x="184580" y="0"/>
                    <a:pt x="237818" y="53237"/>
                    <a:pt x="237818" y="118908"/>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D241F581-B872-44A5-AE04-4BE9EDB7E3B7}"/>
                </a:ext>
              </a:extLst>
            </p:cNvPr>
            <p:cNvSpPr/>
            <p:nvPr/>
          </p:nvSpPr>
          <p:spPr>
            <a:xfrm>
              <a:off x="3774965" y="3323201"/>
              <a:ext cx="55406" cy="108873"/>
            </a:xfrm>
            <a:custGeom>
              <a:avLst/>
              <a:gdLst>
                <a:gd name="connsiteX0" fmla="*/ 5344 w 55406"/>
                <a:gd name="connsiteY0" fmla="*/ 0 h 108873"/>
                <a:gd name="connsiteX1" fmla="*/ 55043 w 55406"/>
                <a:gd name="connsiteY1" fmla="*/ 108737 h 108873"/>
                <a:gd name="connsiteX2" fmla="*/ 55407 w 55406"/>
                <a:gd name="connsiteY2" fmla="*/ 108874 h 108873"/>
              </a:gdLst>
              <a:ahLst/>
              <a:cxnLst>
                <a:cxn ang="0">
                  <a:pos x="connsiteX0" y="connsiteY0"/>
                </a:cxn>
                <a:cxn ang="0">
                  <a:pos x="connsiteX1" y="connsiteY1"/>
                </a:cxn>
                <a:cxn ang="0">
                  <a:pos x="connsiteX2" y="connsiteY2"/>
                </a:cxn>
              </a:cxnLst>
              <a:rect l="l" t="t" r="r" b="b"/>
              <a:pathLst>
                <a:path w="55406" h="108873">
                  <a:moveTo>
                    <a:pt x="5344" y="0"/>
                  </a:moveTo>
                  <a:cubicBezTo>
                    <a:pt x="-10958" y="43752"/>
                    <a:pt x="11291" y="92436"/>
                    <a:pt x="55043" y="108737"/>
                  </a:cubicBezTo>
                  <a:cubicBezTo>
                    <a:pt x="55164" y="108785"/>
                    <a:pt x="55285" y="108829"/>
                    <a:pt x="55407" y="108874"/>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F2583774-F863-4638-ADF9-A6E746AC0FB8}"/>
                </a:ext>
              </a:extLst>
            </p:cNvPr>
            <p:cNvSpPr/>
            <p:nvPr/>
          </p:nvSpPr>
          <p:spPr>
            <a:xfrm>
              <a:off x="3859556" y="3337830"/>
              <a:ext cx="84541" cy="99243"/>
            </a:xfrm>
            <a:custGeom>
              <a:avLst/>
              <a:gdLst>
                <a:gd name="connsiteX0" fmla="*/ 83255 w 84541"/>
                <a:gd name="connsiteY0" fmla="*/ 0 h 99243"/>
                <a:gd name="connsiteX1" fmla="*/ 84541 w 84541"/>
                <a:gd name="connsiteY1" fmla="*/ 14703 h 99243"/>
                <a:gd name="connsiteX2" fmla="*/ 0 w 84541"/>
                <a:gd name="connsiteY2" fmla="*/ 99243 h 99243"/>
              </a:gdLst>
              <a:ahLst/>
              <a:cxnLst>
                <a:cxn ang="0">
                  <a:pos x="connsiteX0" y="connsiteY0"/>
                </a:cxn>
                <a:cxn ang="0">
                  <a:pos x="connsiteX1" y="connsiteY1"/>
                </a:cxn>
                <a:cxn ang="0">
                  <a:pos x="connsiteX2" y="connsiteY2"/>
                </a:cxn>
              </a:cxnLst>
              <a:rect l="l" t="t" r="r" b="b"/>
              <a:pathLst>
                <a:path w="84541" h="99243">
                  <a:moveTo>
                    <a:pt x="83255" y="0"/>
                  </a:moveTo>
                  <a:cubicBezTo>
                    <a:pt x="84104" y="4856"/>
                    <a:pt x="84534" y="9774"/>
                    <a:pt x="84541" y="14703"/>
                  </a:cubicBezTo>
                  <a:cubicBezTo>
                    <a:pt x="84541" y="61395"/>
                    <a:pt x="46692" y="99243"/>
                    <a:pt x="0" y="99243"/>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2B2DBEDA-BAF7-4B71-AF29-68BF32E29165}"/>
                </a:ext>
              </a:extLst>
            </p:cNvPr>
            <p:cNvSpPr/>
            <p:nvPr/>
          </p:nvSpPr>
          <p:spPr>
            <a:xfrm>
              <a:off x="3793394" y="3268033"/>
              <a:ext cx="136258" cy="37341"/>
            </a:xfrm>
            <a:custGeom>
              <a:avLst/>
              <a:gdLst>
                <a:gd name="connsiteX0" fmla="*/ 0 w 136258"/>
                <a:gd name="connsiteY0" fmla="*/ 31864 h 37341"/>
                <a:gd name="connsiteX1" fmla="*/ 118802 w 136258"/>
                <a:gd name="connsiteY1" fmla="*/ 18422 h 37341"/>
                <a:gd name="connsiteX2" fmla="*/ 136258 w 136258"/>
                <a:gd name="connsiteY2" fmla="*/ 37341 h 37341"/>
              </a:gdLst>
              <a:ahLst/>
              <a:cxnLst>
                <a:cxn ang="0">
                  <a:pos x="connsiteX0" y="connsiteY0"/>
                </a:cxn>
                <a:cxn ang="0">
                  <a:pos x="connsiteX1" y="connsiteY1"/>
                </a:cxn>
                <a:cxn ang="0">
                  <a:pos x="connsiteX2" y="connsiteY2"/>
                </a:cxn>
              </a:cxnLst>
              <a:rect l="l" t="t" r="r" b="b"/>
              <a:pathLst>
                <a:path w="136258" h="37341">
                  <a:moveTo>
                    <a:pt x="0" y="31864"/>
                  </a:moveTo>
                  <a:cubicBezTo>
                    <a:pt x="29093" y="-4654"/>
                    <a:pt x="82284" y="-10671"/>
                    <a:pt x="118802" y="18422"/>
                  </a:cubicBezTo>
                  <a:cubicBezTo>
                    <a:pt x="125551" y="23800"/>
                    <a:pt x="131439" y="30181"/>
                    <a:pt x="136258" y="37341"/>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B0568584-1229-47C2-8462-C154E8A3E9BE}"/>
                </a:ext>
              </a:extLst>
            </p:cNvPr>
            <p:cNvSpPr/>
            <p:nvPr/>
          </p:nvSpPr>
          <p:spPr>
            <a:xfrm>
              <a:off x="3751932" y="3318129"/>
              <a:ext cx="43924" cy="31059"/>
            </a:xfrm>
            <a:custGeom>
              <a:avLst/>
              <a:gdLst>
                <a:gd name="connsiteX0" fmla="*/ 0 w 43924"/>
                <a:gd name="connsiteY0" fmla="*/ 19959 h 31059"/>
                <a:gd name="connsiteX1" fmla="*/ 30618 w 43924"/>
                <a:gd name="connsiteY1" fmla="*/ 0 h 31059"/>
                <a:gd name="connsiteX2" fmla="*/ 43924 w 43924"/>
                <a:gd name="connsiteY2" fmla="*/ 31059 h 31059"/>
              </a:gdLst>
              <a:ahLst/>
              <a:cxnLst>
                <a:cxn ang="0">
                  <a:pos x="connsiteX0" y="connsiteY0"/>
                </a:cxn>
                <a:cxn ang="0">
                  <a:pos x="connsiteX1" y="connsiteY1"/>
                </a:cxn>
                <a:cxn ang="0">
                  <a:pos x="connsiteX2" y="connsiteY2"/>
                </a:cxn>
              </a:cxnLst>
              <a:rect l="l" t="t" r="r" b="b"/>
              <a:pathLst>
                <a:path w="43924" h="31059">
                  <a:moveTo>
                    <a:pt x="0" y="19959"/>
                  </a:moveTo>
                  <a:lnTo>
                    <a:pt x="30618" y="0"/>
                  </a:lnTo>
                  <a:lnTo>
                    <a:pt x="43924" y="31059"/>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E833304-664C-4D17-A191-B5B80E3D8DC7}"/>
                </a:ext>
              </a:extLst>
            </p:cNvPr>
            <p:cNvSpPr/>
            <p:nvPr/>
          </p:nvSpPr>
          <p:spPr>
            <a:xfrm>
              <a:off x="3898408" y="3275160"/>
              <a:ext cx="36646" cy="36315"/>
            </a:xfrm>
            <a:custGeom>
              <a:avLst/>
              <a:gdLst>
                <a:gd name="connsiteX0" fmla="*/ 36647 w 36646"/>
                <a:gd name="connsiteY0" fmla="*/ 0 h 36315"/>
                <a:gd name="connsiteX1" fmla="*/ 32346 w 36646"/>
                <a:gd name="connsiteY1" fmla="*/ 36316 h 36315"/>
                <a:gd name="connsiteX2" fmla="*/ 0 w 36646"/>
                <a:gd name="connsiteY2" fmla="*/ 26612 h 36315"/>
              </a:gdLst>
              <a:ahLst/>
              <a:cxnLst>
                <a:cxn ang="0">
                  <a:pos x="connsiteX0" y="connsiteY0"/>
                </a:cxn>
                <a:cxn ang="0">
                  <a:pos x="connsiteX1" y="connsiteY1"/>
                </a:cxn>
                <a:cxn ang="0">
                  <a:pos x="connsiteX2" y="connsiteY2"/>
                </a:cxn>
              </a:cxnLst>
              <a:rect l="l" t="t" r="r" b="b"/>
              <a:pathLst>
                <a:path w="36646" h="36315">
                  <a:moveTo>
                    <a:pt x="36647" y="0"/>
                  </a:moveTo>
                  <a:lnTo>
                    <a:pt x="32346" y="36316"/>
                  </a:lnTo>
                  <a:lnTo>
                    <a:pt x="0" y="26612"/>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29ECD48-DB9E-446B-B479-8E49AECFA917}"/>
                </a:ext>
              </a:extLst>
            </p:cNvPr>
            <p:cNvSpPr/>
            <p:nvPr/>
          </p:nvSpPr>
          <p:spPr>
            <a:xfrm>
              <a:off x="3852058" y="3413035"/>
              <a:ext cx="31243" cy="44402"/>
            </a:xfrm>
            <a:custGeom>
              <a:avLst/>
              <a:gdLst>
                <a:gd name="connsiteX0" fmla="*/ 31243 w 31243"/>
                <a:gd name="connsiteY0" fmla="*/ 44402 h 44402"/>
                <a:gd name="connsiteX1" fmla="*/ 0 w 31243"/>
                <a:gd name="connsiteY1" fmla="*/ 25436 h 44402"/>
                <a:gd name="connsiteX2" fmla="*/ 22275 w 31243"/>
                <a:gd name="connsiteY2" fmla="*/ 0 h 44402"/>
              </a:gdLst>
              <a:ahLst/>
              <a:cxnLst>
                <a:cxn ang="0">
                  <a:pos x="connsiteX0" y="connsiteY0"/>
                </a:cxn>
                <a:cxn ang="0">
                  <a:pos x="connsiteX1" y="connsiteY1"/>
                </a:cxn>
                <a:cxn ang="0">
                  <a:pos x="connsiteX2" y="connsiteY2"/>
                </a:cxn>
              </a:cxnLst>
              <a:rect l="l" t="t" r="r" b="b"/>
              <a:pathLst>
                <a:path w="31243" h="44402">
                  <a:moveTo>
                    <a:pt x="31243" y="44402"/>
                  </a:moveTo>
                  <a:lnTo>
                    <a:pt x="0" y="25436"/>
                  </a:lnTo>
                  <a:lnTo>
                    <a:pt x="22275" y="0"/>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F705969A-E611-4BCC-A75A-C8D7D8811221}"/>
                </a:ext>
              </a:extLst>
            </p:cNvPr>
            <p:cNvSpPr/>
            <p:nvPr/>
          </p:nvSpPr>
          <p:spPr>
            <a:xfrm>
              <a:off x="4323834" y="2352271"/>
              <a:ext cx="237817" cy="237816"/>
            </a:xfrm>
            <a:custGeom>
              <a:avLst/>
              <a:gdLst>
                <a:gd name="connsiteX0" fmla="*/ 237818 w 237817"/>
                <a:gd name="connsiteY0" fmla="*/ 118908 h 237816"/>
                <a:gd name="connsiteX1" fmla="*/ 118909 w 237817"/>
                <a:gd name="connsiteY1" fmla="*/ 237816 h 237816"/>
                <a:gd name="connsiteX2" fmla="*/ 0 w 237817"/>
                <a:gd name="connsiteY2" fmla="*/ 118908 h 237816"/>
                <a:gd name="connsiteX3" fmla="*/ 118909 w 237817"/>
                <a:gd name="connsiteY3" fmla="*/ 0 h 237816"/>
                <a:gd name="connsiteX4" fmla="*/ 237818 w 237817"/>
                <a:gd name="connsiteY4" fmla="*/ 118908 h 23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 h="237816">
                  <a:moveTo>
                    <a:pt x="237818" y="118908"/>
                  </a:moveTo>
                  <a:cubicBezTo>
                    <a:pt x="237818" y="184579"/>
                    <a:pt x="184581" y="237816"/>
                    <a:pt x="118909" y="237816"/>
                  </a:cubicBezTo>
                  <a:cubicBezTo>
                    <a:pt x="53238" y="237816"/>
                    <a:pt x="0" y="184579"/>
                    <a:pt x="0" y="118908"/>
                  </a:cubicBezTo>
                  <a:cubicBezTo>
                    <a:pt x="0" y="53237"/>
                    <a:pt x="53238" y="0"/>
                    <a:pt x="118909" y="0"/>
                  </a:cubicBezTo>
                  <a:cubicBezTo>
                    <a:pt x="184581" y="0"/>
                    <a:pt x="237818" y="53237"/>
                    <a:pt x="237818" y="118908"/>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DC438247-CD10-42A8-A0D6-78D4C3B46537}"/>
                </a:ext>
              </a:extLst>
            </p:cNvPr>
            <p:cNvSpPr/>
            <p:nvPr/>
          </p:nvSpPr>
          <p:spPr>
            <a:xfrm>
              <a:off x="4359906" y="2439605"/>
              <a:ext cx="55378" cy="108910"/>
            </a:xfrm>
            <a:custGeom>
              <a:avLst/>
              <a:gdLst>
                <a:gd name="connsiteX0" fmla="*/ 5279 w 55378"/>
                <a:gd name="connsiteY0" fmla="*/ 0 h 108910"/>
                <a:gd name="connsiteX1" fmla="*/ 55379 w 55378"/>
                <a:gd name="connsiteY1" fmla="*/ 108910 h 108910"/>
              </a:gdLst>
              <a:ahLst/>
              <a:cxnLst>
                <a:cxn ang="0">
                  <a:pos x="connsiteX0" y="connsiteY0"/>
                </a:cxn>
                <a:cxn ang="0">
                  <a:pos x="connsiteX1" y="connsiteY1"/>
                </a:cxn>
              </a:cxnLst>
              <a:rect l="l" t="t" r="r" b="b"/>
              <a:pathLst>
                <a:path w="55378" h="108910">
                  <a:moveTo>
                    <a:pt x="5279" y="0"/>
                  </a:moveTo>
                  <a:cubicBezTo>
                    <a:pt x="-10945" y="43910"/>
                    <a:pt x="11480" y="92657"/>
                    <a:pt x="55379" y="108910"/>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A1BD2DE1-C487-4878-B211-5711A0A5AC3E}"/>
                </a:ext>
              </a:extLst>
            </p:cNvPr>
            <p:cNvSpPr/>
            <p:nvPr/>
          </p:nvSpPr>
          <p:spPr>
            <a:xfrm>
              <a:off x="4444581" y="2454271"/>
              <a:ext cx="84541" cy="99243"/>
            </a:xfrm>
            <a:custGeom>
              <a:avLst/>
              <a:gdLst>
                <a:gd name="connsiteX0" fmla="*/ 83218 w 84541"/>
                <a:gd name="connsiteY0" fmla="*/ 0 h 99243"/>
                <a:gd name="connsiteX1" fmla="*/ 84541 w 84541"/>
                <a:gd name="connsiteY1" fmla="*/ 14703 h 99243"/>
                <a:gd name="connsiteX2" fmla="*/ 0 w 84541"/>
                <a:gd name="connsiteY2" fmla="*/ 99243 h 99243"/>
              </a:gdLst>
              <a:ahLst/>
              <a:cxnLst>
                <a:cxn ang="0">
                  <a:pos x="connsiteX0" y="connsiteY0"/>
                </a:cxn>
                <a:cxn ang="0">
                  <a:pos x="connsiteX1" y="connsiteY1"/>
                </a:cxn>
                <a:cxn ang="0">
                  <a:pos x="connsiteX2" y="connsiteY2"/>
                </a:cxn>
              </a:cxnLst>
              <a:rect l="l" t="t" r="r" b="b"/>
              <a:pathLst>
                <a:path w="84541" h="99243">
                  <a:moveTo>
                    <a:pt x="83218" y="0"/>
                  </a:moveTo>
                  <a:cubicBezTo>
                    <a:pt x="84100" y="4852"/>
                    <a:pt x="84541" y="9774"/>
                    <a:pt x="84541" y="14703"/>
                  </a:cubicBezTo>
                  <a:cubicBezTo>
                    <a:pt x="84541" y="61395"/>
                    <a:pt x="46692" y="99243"/>
                    <a:pt x="0" y="99243"/>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8C25DC76-3DA5-4DDD-961B-A98D489808E8}"/>
                </a:ext>
              </a:extLst>
            </p:cNvPr>
            <p:cNvSpPr/>
            <p:nvPr/>
          </p:nvSpPr>
          <p:spPr>
            <a:xfrm>
              <a:off x="4378381" y="2384547"/>
              <a:ext cx="136258" cy="37341"/>
            </a:xfrm>
            <a:custGeom>
              <a:avLst/>
              <a:gdLst>
                <a:gd name="connsiteX0" fmla="*/ 0 w 136258"/>
                <a:gd name="connsiteY0" fmla="*/ 31865 h 37341"/>
                <a:gd name="connsiteX1" fmla="*/ 118802 w 136258"/>
                <a:gd name="connsiteY1" fmla="*/ 18423 h 37341"/>
                <a:gd name="connsiteX2" fmla="*/ 136258 w 136258"/>
                <a:gd name="connsiteY2" fmla="*/ 37341 h 37341"/>
              </a:gdLst>
              <a:ahLst/>
              <a:cxnLst>
                <a:cxn ang="0">
                  <a:pos x="connsiteX0" y="connsiteY0"/>
                </a:cxn>
                <a:cxn ang="0">
                  <a:pos x="connsiteX1" y="connsiteY1"/>
                </a:cxn>
                <a:cxn ang="0">
                  <a:pos x="connsiteX2" y="connsiteY2"/>
                </a:cxn>
              </a:cxnLst>
              <a:rect l="l" t="t" r="r" b="b"/>
              <a:pathLst>
                <a:path w="136258" h="37341">
                  <a:moveTo>
                    <a:pt x="0" y="31865"/>
                  </a:moveTo>
                  <a:cubicBezTo>
                    <a:pt x="29093" y="-4653"/>
                    <a:pt x="82284" y="-10671"/>
                    <a:pt x="118802" y="18423"/>
                  </a:cubicBezTo>
                  <a:cubicBezTo>
                    <a:pt x="125551" y="23800"/>
                    <a:pt x="131439" y="30181"/>
                    <a:pt x="136258" y="37341"/>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93C2E54-0A5B-4B5F-A12E-EDB6C0DE841C}"/>
                </a:ext>
              </a:extLst>
            </p:cNvPr>
            <p:cNvSpPr/>
            <p:nvPr/>
          </p:nvSpPr>
          <p:spPr>
            <a:xfrm>
              <a:off x="4336919" y="2434569"/>
              <a:ext cx="43924" cy="31059"/>
            </a:xfrm>
            <a:custGeom>
              <a:avLst/>
              <a:gdLst>
                <a:gd name="connsiteX0" fmla="*/ 0 w 43924"/>
                <a:gd name="connsiteY0" fmla="*/ 19959 h 31059"/>
                <a:gd name="connsiteX1" fmla="*/ 30619 w 43924"/>
                <a:gd name="connsiteY1" fmla="*/ 0 h 31059"/>
                <a:gd name="connsiteX2" fmla="*/ 43925 w 43924"/>
                <a:gd name="connsiteY2" fmla="*/ 31059 h 31059"/>
              </a:gdLst>
              <a:ahLst/>
              <a:cxnLst>
                <a:cxn ang="0">
                  <a:pos x="connsiteX0" y="connsiteY0"/>
                </a:cxn>
                <a:cxn ang="0">
                  <a:pos x="connsiteX1" y="connsiteY1"/>
                </a:cxn>
                <a:cxn ang="0">
                  <a:pos x="connsiteX2" y="connsiteY2"/>
                </a:cxn>
              </a:cxnLst>
              <a:rect l="l" t="t" r="r" b="b"/>
              <a:pathLst>
                <a:path w="43924" h="31059">
                  <a:moveTo>
                    <a:pt x="0" y="19959"/>
                  </a:moveTo>
                  <a:lnTo>
                    <a:pt x="30619" y="0"/>
                  </a:lnTo>
                  <a:lnTo>
                    <a:pt x="43925" y="31059"/>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353AD300-9958-4DD4-AEA1-13A0063B61FF}"/>
                </a:ext>
              </a:extLst>
            </p:cNvPr>
            <p:cNvSpPr/>
            <p:nvPr/>
          </p:nvSpPr>
          <p:spPr>
            <a:xfrm>
              <a:off x="4483396" y="2391601"/>
              <a:ext cx="36683" cy="36278"/>
            </a:xfrm>
            <a:custGeom>
              <a:avLst/>
              <a:gdLst>
                <a:gd name="connsiteX0" fmla="*/ 36683 w 36683"/>
                <a:gd name="connsiteY0" fmla="*/ 0 h 36278"/>
                <a:gd name="connsiteX1" fmla="*/ 32383 w 36683"/>
                <a:gd name="connsiteY1" fmla="*/ 36279 h 36278"/>
                <a:gd name="connsiteX2" fmla="*/ 0 w 36683"/>
                <a:gd name="connsiteY2" fmla="*/ 26612 h 36278"/>
              </a:gdLst>
              <a:ahLst/>
              <a:cxnLst>
                <a:cxn ang="0">
                  <a:pos x="connsiteX0" y="connsiteY0"/>
                </a:cxn>
                <a:cxn ang="0">
                  <a:pos x="connsiteX1" y="connsiteY1"/>
                </a:cxn>
                <a:cxn ang="0">
                  <a:pos x="connsiteX2" y="connsiteY2"/>
                </a:cxn>
              </a:cxnLst>
              <a:rect l="l" t="t" r="r" b="b"/>
              <a:pathLst>
                <a:path w="36683" h="36278">
                  <a:moveTo>
                    <a:pt x="36683" y="0"/>
                  </a:moveTo>
                  <a:lnTo>
                    <a:pt x="32383" y="36279"/>
                  </a:lnTo>
                  <a:lnTo>
                    <a:pt x="0" y="26612"/>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4FB67D7-93E6-4A70-9B49-6F2A0B5798DB}"/>
                </a:ext>
              </a:extLst>
            </p:cNvPr>
            <p:cNvSpPr/>
            <p:nvPr/>
          </p:nvSpPr>
          <p:spPr>
            <a:xfrm>
              <a:off x="4437045" y="2529438"/>
              <a:ext cx="31243" cy="44438"/>
            </a:xfrm>
            <a:custGeom>
              <a:avLst/>
              <a:gdLst>
                <a:gd name="connsiteX0" fmla="*/ 31243 w 31243"/>
                <a:gd name="connsiteY0" fmla="*/ 44439 h 44438"/>
                <a:gd name="connsiteX1" fmla="*/ 0 w 31243"/>
                <a:gd name="connsiteY1" fmla="*/ 25436 h 44438"/>
                <a:gd name="connsiteX2" fmla="*/ 22275 w 31243"/>
                <a:gd name="connsiteY2" fmla="*/ 0 h 44438"/>
              </a:gdLst>
              <a:ahLst/>
              <a:cxnLst>
                <a:cxn ang="0">
                  <a:pos x="connsiteX0" y="connsiteY0"/>
                </a:cxn>
                <a:cxn ang="0">
                  <a:pos x="connsiteX1" y="connsiteY1"/>
                </a:cxn>
                <a:cxn ang="0">
                  <a:pos x="connsiteX2" y="connsiteY2"/>
                </a:cxn>
              </a:cxnLst>
              <a:rect l="l" t="t" r="r" b="b"/>
              <a:pathLst>
                <a:path w="31243" h="44438">
                  <a:moveTo>
                    <a:pt x="31243" y="44439"/>
                  </a:moveTo>
                  <a:lnTo>
                    <a:pt x="0" y="25436"/>
                  </a:lnTo>
                  <a:lnTo>
                    <a:pt x="22275" y="0"/>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F5E3E682-A33A-4F28-813B-D2A7C11BD868}"/>
                </a:ext>
              </a:extLst>
            </p:cNvPr>
            <p:cNvSpPr/>
            <p:nvPr/>
          </p:nvSpPr>
          <p:spPr>
            <a:xfrm>
              <a:off x="6921304" y="3725798"/>
              <a:ext cx="237817" cy="237816"/>
            </a:xfrm>
            <a:custGeom>
              <a:avLst/>
              <a:gdLst>
                <a:gd name="connsiteX0" fmla="*/ 237818 w 237817"/>
                <a:gd name="connsiteY0" fmla="*/ 118908 h 237816"/>
                <a:gd name="connsiteX1" fmla="*/ 118909 w 237817"/>
                <a:gd name="connsiteY1" fmla="*/ 237816 h 237816"/>
                <a:gd name="connsiteX2" fmla="*/ 0 w 237817"/>
                <a:gd name="connsiteY2" fmla="*/ 118908 h 237816"/>
                <a:gd name="connsiteX3" fmla="*/ 118909 w 237817"/>
                <a:gd name="connsiteY3" fmla="*/ 0 h 237816"/>
                <a:gd name="connsiteX4" fmla="*/ 237818 w 237817"/>
                <a:gd name="connsiteY4" fmla="*/ 118908 h 23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 h="237816">
                  <a:moveTo>
                    <a:pt x="237818" y="118908"/>
                  </a:moveTo>
                  <a:cubicBezTo>
                    <a:pt x="237818" y="184579"/>
                    <a:pt x="184580" y="237816"/>
                    <a:pt x="118909" y="237816"/>
                  </a:cubicBezTo>
                  <a:cubicBezTo>
                    <a:pt x="53237" y="237816"/>
                    <a:pt x="0" y="184579"/>
                    <a:pt x="0" y="118908"/>
                  </a:cubicBezTo>
                  <a:cubicBezTo>
                    <a:pt x="0" y="53237"/>
                    <a:pt x="53238" y="0"/>
                    <a:pt x="118909" y="0"/>
                  </a:cubicBezTo>
                  <a:cubicBezTo>
                    <a:pt x="184581" y="0"/>
                    <a:pt x="237818" y="53237"/>
                    <a:pt x="237818" y="118908"/>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101037D2-7BB7-4BC4-9862-39585C606240}"/>
                </a:ext>
              </a:extLst>
            </p:cNvPr>
            <p:cNvSpPr/>
            <p:nvPr/>
          </p:nvSpPr>
          <p:spPr>
            <a:xfrm>
              <a:off x="6957305" y="3813169"/>
              <a:ext cx="55413" cy="108873"/>
            </a:xfrm>
            <a:custGeom>
              <a:avLst/>
              <a:gdLst>
                <a:gd name="connsiteX0" fmla="*/ 5350 w 55413"/>
                <a:gd name="connsiteY0" fmla="*/ 0 h 108873"/>
                <a:gd name="connsiteX1" fmla="*/ 55046 w 55413"/>
                <a:gd name="connsiteY1" fmla="*/ 108738 h 108873"/>
                <a:gd name="connsiteX2" fmla="*/ 55413 w 55413"/>
                <a:gd name="connsiteY2" fmla="*/ 108874 h 108873"/>
              </a:gdLst>
              <a:ahLst/>
              <a:cxnLst>
                <a:cxn ang="0">
                  <a:pos x="connsiteX0" y="connsiteY0"/>
                </a:cxn>
                <a:cxn ang="0">
                  <a:pos x="connsiteX1" y="connsiteY1"/>
                </a:cxn>
                <a:cxn ang="0">
                  <a:pos x="connsiteX2" y="connsiteY2"/>
                </a:cxn>
              </a:cxnLst>
              <a:rect l="l" t="t" r="r" b="b"/>
              <a:pathLst>
                <a:path w="55413" h="108873">
                  <a:moveTo>
                    <a:pt x="5350" y="0"/>
                  </a:moveTo>
                  <a:cubicBezTo>
                    <a:pt x="-10970" y="43752"/>
                    <a:pt x="11305" y="92436"/>
                    <a:pt x="55046" y="108738"/>
                  </a:cubicBezTo>
                  <a:cubicBezTo>
                    <a:pt x="55156" y="108785"/>
                    <a:pt x="55303" y="108829"/>
                    <a:pt x="55413" y="108874"/>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1F2070E7-2F18-48CB-9DE2-3BA1FF6B15AA}"/>
                </a:ext>
              </a:extLst>
            </p:cNvPr>
            <p:cNvSpPr/>
            <p:nvPr/>
          </p:nvSpPr>
          <p:spPr>
            <a:xfrm>
              <a:off x="7041940" y="3827872"/>
              <a:ext cx="84541" cy="99243"/>
            </a:xfrm>
            <a:custGeom>
              <a:avLst/>
              <a:gdLst>
                <a:gd name="connsiteX0" fmla="*/ 83255 w 84541"/>
                <a:gd name="connsiteY0" fmla="*/ 0 h 99243"/>
                <a:gd name="connsiteX1" fmla="*/ 84541 w 84541"/>
                <a:gd name="connsiteY1" fmla="*/ 14703 h 99243"/>
                <a:gd name="connsiteX2" fmla="*/ 0 w 84541"/>
                <a:gd name="connsiteY2" fmla="*/ 99243 h 99243"/>
              </a:gdLst>
              <a:ahLst/>
              <a:cxnLst>
                <a:cxn ang="0">
                  <a:pos x="connsiteX0" y="connsiteY0"/>
                </a:cxn>
                <a:cxn ang="0">
                  <a:pos x="connsiteX1" y="connsiteY1"/>
                </a:cxn>
                <a:cxn ang="0">
                  <a:pos x="connsiteX2" y="connsiteY2"/>
                </a:cxn>
              </a:cxnLst>
              <a:rect l="l" t="t" r="r" b="b"/>
              <a:pathLst>
                <a:path w="84541" h="99243">
                  <a:moveTo>
                    <a:pt x="83255" y="0"/>
                  </a:moveTo>
                  <a:cubicBezTo>
                    <a:pt x="84100" y="4856"/>
                    <a:pt x="84541" y="9774"/>
                    <a:pt x="84541" y="14703"/>
                  </a:cubicBezTo>
                  <a:cubicBezTo>
                    <a:pt x="84541" y="61395"/>
                    <a:pt x="46682" y="99243"/>
                    <a:pt x="0" y="99243"/>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08A696AF-F2FF-42A3-A124-D6F13BE7A83F}"/>
                </a:ext>
              </a:extLst>
            </p:cNvPr>
            <p:cNvSpPr/>
            <p:nvPr/>
          </p:nvSpPr>
          <p:spPr>
            <a:xfrm>
              <a:off x="6975851" y="3757984"/>
              <a:ext cx="136257" cy="37321"/>
            </a:xfrm>
            <a:custGeom>
              <a:avLst/>
              <a:gdLst>
                <a:gd name="connsiteX0" fmla="*/ 0 w 136257"/>
                <a:gd name="connsiteY0" fmla="*/ 31881 h 37321"/>
                <a:gd name="connsiteX1" fmla="*/ 118798 w 136257"/>
                <a:gd name="connsiteY1" fmla="*/ 18410 h 37321"/>
                <a:gd name="connsiteX2" fmla="*/ 136258 w 136257"/>
                <a:gd name="connsiteY2" fmla="*/ 37321 h 37321"/>
              </a:gdLst>
              <a:ahLst/>
              <a:cxnLst>
                <a:cxn ang="0">
                  <a:pos x="connsiteX0" y="connsiteY0"/>
                </a:cxn>
                <a:cxn ang="0">
                  <a:pos x="connsiteX1" y="connsiteY1"/>
                </a:cxn>
                <a:cxn ang="0">
                  <a:pos x="connsiteX2" y="connsiteY2"/>
                </a:cxn>
              </a:cxnLst>
              <a:rect l="l" t="t" r="r" b="b"/>
              <a:pathLst>
                <a:path w="136257" h="37321">
                  <a:moveTo>
                    <a:pt x="0" y="31881"/>
                  </a:moveTo>
                  <a:cubicBezTo>
                    <a:pt x="29075" y="-4644"/>
                    <a:pt x="82262" y="-10676"/>
                    <a:pt x="118798" y="18410"/>
                  </a:cubicBezTo>
                  <a:cubicBezTo>
                    <a:pt x="125562" y="23784"/>
                    <a:pt x="131443" y="30161"/>
                    <a:pt x="136258" y="37321"/>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5990D1B-EFAE-4B21-9753-7C4A40315F05}"/>
                </a:ext>
              </a:extLst>
            </p:cNvPr>
            <p:cNvSpPr/>
            <p:nvPr/>
          </p:nvSpPr>
          <p:spPr>
            <a:xfrm>
              <a:off x="6934389" y="3808096"/>
              <a:ext cx="43924" cy="31059"/>
            </a:xfrm>
            <a:custGeom>
              <a:avLst/>
              <a:gdLst>
                <a:gd name="connsiteX0" fmla="*/ 0 w 43924"/>
                <a:gd name="connsiteY0" fmla="*/ 19959 h 31059"/>
                <a:gd name="connsiteX1" fmla="*/ 30619 w 43924"/>
                <a:gd name="connsiteY1" fmla="*/ 0 h 31059"/>
                <a:gd name="connsiteX2" fmla="*/ 43925 w 43924"/>
                <a:gd name="connsiteY2" fmla="*/ 31060 h 31059"/>
              </a:gdLst>
              <a:ahLst/>
              <a:cxnLst>
                <a:cxn ang="0">
                  <a:pos x="connsiteX0" y="connsiteY0"/>
                </a:cxn>
                <a:cxn ang="0">
                  <a:pos x="connsiteX1" y="connsiteY1"/>
                </a:cxn>
                <a:cxn ang="0">
                  <a:pos x="connsiteX2" y="connsiteY2"/>
                </a:cxn>
              </a:cxnLst>
              <a:rect l="l" t="t" r="r" b="b"/>
              <a:pathLst>
                <a:path w="43924" h="31059">
                  <a:moveTo>
                    <a:pt x="0" y="19959"/>
                  </a:moveTo>
                  <a:lnTo>
                    <a:pt x="30619" y="0"/>
                  </a:lnTo>
                  <a:lnTo>
                    <a:pt x="43925" y="31060"/>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B1655B24-7A09-408B-85BD-D01F5D6DBA2A}"/>
                </a:ext>
              </a:extLst>
            </p:cNvPr>
            <p:cNvSpPr/>
            <p:nvPr/>
          </p:nvSpPr>
          <p:spPr>
            <a:xfrm>
              <a:off x="7080829" y="3765128"/>
              <a:ext cx="36683" cy="36315"/>
            </a:xfrm>
            <a:custGeom>
              <a:avLst/>
              <a:gdLst>
                <a:gd name="connsiteX0" fmla="*/ 36683 w 36683"/>
                <a:gd name="connsiteY0" fmla="*/ 0 h 36315"/>
                <a:gd name="connsiteX1" fmla="*/ 32383 w 36683"/>
                <a:gd name="connsiteY1" fmla="*/ 36316 h 36315"/>
                <a:gd name="connsiteX2" fmla="*/ 0 w 36683"/>
                <a:gd name="connsiteY2" fmla="*/ 26612 h 36315"/>
              </a:gdLst>
              <a:ahLst/>
              <a:cxnLst>
                <a:cxn ang="0">
                  <a:pos x="connsiteX0" y="connsiteY0"/>
                </a:cxn>
                <a:cxn ang="0">
                  <a:pos x="connsiteX1" y="connsiteY1"/>
                </a:cxn>
                <a:cxn ang="0">
                  <a:pos x="connsiteX2" y="connsiteY2"/>
                </a:cxn>
              </a:cxnLst>
              <a:rect l="l" t="t" r="r" b="b"/>
              <a:pathLst>
                <a:path w="36683" h="36315">
                  <a:moveTo>
                    <a:pt x="36683" y="0"/>
                  </a:moveTo>
                  <a:lnTo>
                    <a:pt x="32383" y="36316"/>
                  </a:lnTo>
                  <a:lnTo>
                    <a:pt x="0" y="26612"/>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5080C5DA-AAA3-4A5C-86DD-A085DEB2BF97}"/>
                </a:ext>
              </a:extLst>
            </p:cNvPr>
            <p:cNvSpPr/>
            <p:nvPr/>
          </p:nvSpPr>
          <p:spPr>
            <a:xfrm>
              <a:off x="7034515" y="3902966"/>
              <a:ext cx="31243" cy="44439"/>
            </a:xfrm>
            <a:custGeom>
              <a:avLst/>
              <a:gdLst>
                <a:gd name="connsiteX0" fmla="*/ 31243 w 31243"/>
                <a:gd name="connsiteY0" fmla="*/ 44439 h 44439"/>
                <a:gd name="connsiteX1" fmla="*/ 0 w 31243"/>
                <a:gd name="connsiteY1" fmla="*/ 25436 h 44439"/>
                <a:gd name="connsiteX2" fmla="*/ 22275 w 31243"/>
                <a:gd name="connsiteY2" fmla="*/ 0 h 44439"/>
              </a:gdLst>
              <a:ahLst/>
              <a:cxnLst>
                <a:cxn ang="0">
                  <a:pos x="connsiteX0" y="connsiteY0"/>
                </a:cxn>
                <a:cxn ang="0">
                  <a:pos x="connsiteX1" y="connsiteY1"/>
                </a:cxn>
                <a:cxn ang="0">
                  <a:pos x="connsiteX2" y="connsiteY2"/>
                </a:cxn>
              </a:cxnLst>
              <a:rect l="l" t="t" r="r" b="b"/>
              <a:pathLst>
                <a:path w="31243" h="44439">
                  <a:moveTo>
                    <a:pt x="31243" y="44439"/>
                  </a:moveTo>
                  <a:lnTo>
                    <a:pt x="0" y="25436"/>
                  </a:lnTo>
                  <a:lnTo>
                    <a:pt x="22275" y="0"/>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FB3F8910-0A4C-4137-922E-B466C085438D}"/>
                </a:ext>
              </a:extLst>
            </p:cNvPr>
            <p:cNvSpPr/>
            <p:nvPr/>
          </p:nvSpPr>
          <p:spPr>
            <a:xfrm>
              <a:off x="5656863" y="5228341"/>
              <a:ext cx="237817" cy="237816"/>
            </a:xfrm>
            <a:custGeom>
              <a:avLst/>
              <a:gdLst>
                <a:gd name="connsiteX0" fmla="*/ 237818 w 237817"/>
                <a:gd name="connsiteY0" fmla="*/ 118908 h 237816"/>
                <a:gd name="connsiteX1" fmla="*/ 118909 w 237817"/>
                <a:gd name="connsiteY1" fmla="*/ 237816 h 237816"/>
                <a:gd name="connsiteX2" fmla="*/ 0 w 237817"/>
                <a:gd name="connsiteY2" fmla="*/ 118908 h 237816"/>
                <a:gd name="connsiteX3" fmla="*/ 118909 w 237817"/>
                <a:gd name="connsiteY3" fmla="*/ 0 h 237816"/>
                <a:gd name="connsiteX4" fmla="*/ 237818 w 237817"/>
                <a:gd name="connsiteY4" fmla="*/ 118908 h 23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 h="237816">
                  <a:moveTo>
                    <a:pt x="237818" y="118908"/>
                  </a:moveTo>
                  <a:cubicBezTo>
                    <a:pt x="237818" y="184579"/>
                    <a:pt x="184580" y="237816"/>
                    <a:pt x="118909" y="237816"/>
                  </a:cubicBezTo>
                  <a:cubicBezTo>
                    <a:pt x="53237" y="237816"/>
                    <a:pt x="0" y="184579"/>
                    <a:pt x="0" y="118908"/>
                  </a:cubicBezTo>
                  <a:cubicBezTo>
                    <a:pt x="0" y="53237"/>
                    <a:pt x="53238" y="0"/>
                    <a:pt x="118909" y="0"/>
                  </a:cubicBezTo>
                  <a:cubicBezTo>
                    <a:pt x="184581" y="0"/>
                    <a:pt x="237818" y="53237"/>
                    <a:pt x="237818" y="118908"/>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0FC32872-DF6B-4CF6-BB33-2C61EB29269C}"/>
                </a:ext>
              </a:extLst>
            </p:cNvPr>
            <p:cNvSpPr/>
            <p:nvPr/>
          </p:nvSpPr>
          <p:spPr>
            <a:xfrm>
              <a:off x="5692865" y="5315712"/>
              <a:ext cx="55413" cy="108873"/>
            </a:xfrm>
            <a:custGeom>
              <a:avLst/>
              <a:gdLst>
                <a:gd name="connsiteX0" fmla="*/ 5350 w 55413"/>
                <a:gd name="connsiteY0" fmla="*/ 0 h 108873"/>
                <a:gd name="connsiteX1" fmla="*/ 55046 w 55413"/>
                <a:gd name="connsiteY1" fmla="*/ 108737 h 108873"/>
                <a:gd name="connsiteX2" fmla="*/ 55413 w 55413"/>
                <a:gd name="connsiteY2" fmla="*/ 108874 h 108873"/>
              </a:gdLst>
              <a:ahLst/>
              <a:cxnLst>
                <a:cxn ang="0">
                  <a:pos x="connsiteX0" y="connsiteY0"/>
                </a:cxn>
                <a:cxn ang="0">
                  <a:pos x="connsiteX1" y="connsiteY1"/>
                </a:cxn>
                <a:cxn ang="0">
                  <a:pos x="connsiteX2" y="connsiteY2"/>
                </a:cxn>
              </a:cxnLst>
              <a:rect l="l" t="t" r="r" b="b"/>
              <a:pathLst>
                <a:path w="55413" h="108873">
                  <a:moveTo>
                    <a:pt x="5350" y="0"/>
                  </a:moveTo>
                  <a:cubicBezTo>
                    <a:pt x="-10970" y="43751"/>
                    <a:pt x="11305" y="92436"/>
                    <a:pt x="55046" y="108737"/>
                  </a:cubicBezTo>
                  <a:cubicBezTo>
                    <a:pt x="55156" y="108785"/>
                    <a:pt x="55303" y="108829"/>
                    <a:pt x="55413" y="108874"/>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4B57CCF3-01F4-4C09-9A2B-CDCCE4ECEF63}"/>
                </a:ext>
              </a:extLst>
            </p:cNvPr>
            <p:cNvSpPr/>
            <p:nvPr/>
          </p:nvSpPr>
          <p:spPr>
            <a:xfrm>
              <a:off x="5777500" y="5330342"/>
              <a:ext cx="84541" cy="99243"/>
            </a:xfrm>
            <a:custGeom>
              <a:avLst/>
              <a:gdLst>
                <a:gd name="connsiteX0" fmla="*/ 83255 w 84541"/>
                <a:gd name="connsiteY0" fmla="*/ 0 h 99243"/>
                <a:gd name="connsiteX1" fmla="*/ 84541 w 84541"/>
                <a:gd name="connsiteY1" fmla="*/ 14703 h 99243"/>
                <a:gd name="connsiteX2" fmla="*/ 0 w 84541"/>
                <a:gd name="connsiteY2" fmla="*/ 99243 h 99243"/>
              </a:gdLst>
              <a:ahLst/>
              <a:cxnLst>
                <a:cxn ang="0">
                  <a:pos x="connsiteX0" y="connsiteY0"/>
                </a:cxn>
                <a:cxn ang="0">
                  <a:pos x="connsiteX1" y="connsiteY1"/>
                </a:cxn>
                <a:cxn ang="0">
                  <a:pos x="connsiteX2" y="connsiteY2"/>
                </a:cxn>
              </a:cxnLst>
              <a:rect l="l" t="t" r="r" b="b"/>
              <a:pathLst>
                <a:path w="84541" h="99243">
                  <a:moveTo>
                    <a:pt x="83255" y="0"/>
                  </a:moveTo>
                  <a:cubicBezTo>
                    <a:pt x="84100" y="4856"/>
                    <a:pt x="84541" y="9774"/>
                    <a:pt x="84541" y="14703"/>
                  </a:cubicBezTo>
                  <a:cubicBezTo>
                    <a:pt x="84541" y="61395"/>
                    <a:pt x="46682" y="99243"/>
                    <a:pt x="0" y="99243"/>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66CC5E78-DCAC-4B66-8B93-B322054BA8B7}"/>
                </a:ext>
              </a:extLst>
            </p:cNvPr>
            <p:cNvSpPr/>
            <p:nvPr/>
          </p:nvSpPr>
          <p:spPr>
            <a:xfrm>
              <a:off x="5711411" y="5260527"/>
              <a:ext cx="136257" cy="37321"/>
            </a:xfrm>
            <a:custGeom>
              <a:avLst/>
              <a:gdLst>
                <a:gd name="connsiteX0" fmla="*/ 0 w 136257"/>
                <a:gd name="connsiteY0" fmla="*/ 31881 h 37321"/>
                <a:gd name="connsiteX1" fmla="*/ 118798 w 136257"/>
                <a:gd name="connsiteY1" fmla="*/ 18410 h 37321"/>
                <a:gd name="connsiteX2" fmla="*/ 136258 w 136257"/>
                <a:gd name="connsiteY2" fmla="*/ 37321 h 37321"/>
              </a:gdLst>
              <a:ahLst/>
              <a:cxnLst>
                <a:cxn ang="0">
                  <a:pos x="connsiteX0" y="connsiteY0"/>
                </a:cxn>
                <a:cxn ang="0">
                  <a:pos x="connsiteX1" y="connsiteY1"/>
                </a:cxn>
                <a:cxn ang="0">
                  <a:pos x="connsiteX2" y="connsiteY2"/>
                </a:cxn>
              </a:cxnLst>
              <a:rect l="l" t="t" r="r" b="b"/>
              <a:pathLst>
                <a:path w="136257" h="37321">
                  <a:moveTo>
                    <a:pt x="0" y="31881"/>
                  </a:moveTo>
                  <a:cubicBezTo>
                    <a:pt x="29075" y="-4644"/>
                    <a:pt x="82262" y="-10676"/>
                    <a:pt x="118798" y="18410"/>
                  </a:cubicBezTo>
                  <a:cubicBezTo>
                    <a:pt x="125562" y="23784"/>
                    <a:pt x="131443" y="30161"/>
                    <a:pt x="136258" y="37321"/>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948BB65E-B663-417A-B358-A96881D1B35F}"/>
                </a:ext>
              </a:extLst>
            </p:cNvPr>
            <p:cNvSpPr/>
            <p:nvPr/>
          </p:nvSpPr>
          <p:spPr>
            <a:xfrm>
              <a:off x="5669949" y="5310640"/>
              <a:ext cx="43924" cy="31059"/>
            </a:xfrm>
            <a:custGeom>
              <a:avLst/>
              <a:gdLst>
                <a:gd name="connsiteX0" fmla="*/ 0 w 43924"/>
                <a:gd name="connsiteY0" fmla="*/ 19959 h 31059"/>
                <a:gd name="connsiteX1" fmla="*/ 30619 w 43924"/>
                <a:gd name="connsiteY1" fmla="*/ 0 h 31059"/>
                <a:gd name="connsiteX2" fmla="*/ 43925 w 43924"/>
                <a:gd name="connsiteY2" fmla="*/ 31059 h 31059"/>
              </a:gdLst>
              <a:ahLst/>
              <a:cxnLst>
                <a:cxn ang="0">
                  <a:pos x="connsiteX0" y="connsiteY0"/>
                </a:cxn>
                <a:cxn ang="0">
                  <a:pos x="connsiteX1" y="connsiteY1"/>
                </a:cxn>
                <a:cxn ang="0">
                  <a:pos x="connsiteX2" y="connsiteY2"/>
                </a:cxn>
              </a:cxnLst>
              <a:rect l="l" t="t" r="r" b="b"/>
              <a:pathLst>
                <a:path w="43924" h="31059">
                  <a:moveTo>
                    <a:pt x="0" y="19959"/>
                  </a:moveTo>
                  <a:lnTo>
                    <a:pt x="30619" y="0"/>
                  </a:lnTo>
                  <a:lnTo>
                    <a:pt x="43925" y="31059"/>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38C39F6-C8F7-43D9-81CA-ABBA7FF593C4}"/>
                </a:ext>
              </a:extLst>
            </p:cNvPr>
            <p:cNvSpPr/>
            <p:nvPr/>
          </p:nvSpPr>
          <p:spPr>
            <a:xfrm>
              <a:off x="5816389" y="5267671"/>
              <a:ext cx="36683" cy="36315"/>
            </a:xfrm>
            <a:custGeom>
              <a:avLst/>
              <a:gdLst>
                <a:gd name="connsiteX0" fmla="*/ 36683 w 36683"/>
                <a:gd name="connsiteY0" fmla="*/ 0 h 36315"/>
                <a:gd name="connsiteX1" fmla="*/ 32383 w 36683"/>
                <a:gd name="connsiteY1" fmla="*/ 36316 h 36315"/>
                <a:gd name="connsiteX2" fmla="*/ 0 w 36683"/>
                <a:gd name="connsiteY2" fmla="*/ 26612 h 36315"/>
              </a:gdLst>
              <a:ahLst/>
              <a:cxnLst>
                <a:cxn ang="0">
                  <a:pos x="connsiteX0" y="connsiteY0"/>
                </a:cxn>
                <a:cxn ang="0">
                  <a:pos x="connsiteX1" y="connsiteY1"/>
                </a:cxn>
                <a:cxn ang="0">
                  <a:pos x="connsiteX2" y="connsiteY2"/>
                </a:cxn>
              </a:cxnLst>
              <a:rect l="l" t="t" r="r" b="b"/>
              <a:pathLst>
                <a:path w="36683" h="36315">
                  <a:moveTo>
                    <a:pt x="36683" y="0"/>
                  </a:moveTo>
                  <a:lnTo>
                    <a:pt x="32383" y="36316"/>
                  </a:lnTo>
                  <a:lnTo>
                    <a:pt x="0" y="26612"/>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901D05A4-5FE0-4715-AD97-89E15AD65676}"/>
                </a:ext>
              </a:extLst>
            </p:cNvPr>
            <p:cNvSpPr/>
            <p:nvPr/>
          </p:nvSpPr>
          <p:spPr>
            <a:xfrm>
              <a:off x="5770075" y="5405546"/>
              <a:ext cx="31243" cy="44402"/>
            </a:xfrm>
            <a:custGeom>
              <a:avLst/>
              <a:gdLst>
                <a:gd name="connsiteX0" fmla="*/ 31243 w 31243"/>
                <a:gd name="connsiteY0" fmla="*/ 44402 h 44402"/>
                <a:gd name="connsiteX1" fmla="*/ 0 w 31243"/>
                <a:gd name="connsiteY1" fmla="*/ 25399 h 44402"/>
                <a:gd name="connsiteX2" fmla="*/ 22238 w 31243"/>
                <a:gd name="connsiteY2" fmla="*/ 0 h 44402"/>
              </a:gdLst>
              <a:ahLst/>
              <a:cxnLst>
                <a:cxn ang="0">
                  <a:pos x="connsiteX0" y="connsiteY0"/>
                </a:cxn>
                <a:cxn ang="0">
                  <a:pos x="connsiteX1" y="connsiteY1"/>
                </a:cxn>
                <a:cxn ang="0">
                  <a:pos x="connsiteX2" y="connsiteY2"/>
                </a:cxn>
              </a:cxnLst>
              <a:rect l="l" t="t" r="r" b="b"/>
              <a:pathLst>
                <a:path w="31243" h="44402">
                  <a:moveTo>
                    <a:pt x="31243" y="44402"/>
                  </a:moveTo>
                  <a:lnTo>
                    <a:pt x="0" y="25399"/>
                  </a:lnTo>
                  <a:lnTo>
                    <a:pt x="22238" y="0"/>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965DA7A5-E597-42F3-88C3-E24921DD8B02}"/>
                </a:ext>
              </a:extLst>
            </p:cNvPr>
            <p:cNvSpPr/>
            <p:nvPr/>
          </p:nvSpPr>
          <p:spPr>
            <a:xfrm>
              <a:off x="7068663" y="4452847"/>
              <a:ext cx="237817" cy="237816"/>
            </a:xfrm>
            <a:custGeom>
              <a:avLst/>
              <a:gdLst>
                <a:gd name="connsiteX0" fmla="*/ 237818 w 237817"/>
                <a:gd name="connsiteY0" fmla="*/ 118908 h 237816"/>
                <a:gd name="connsiteX1" fmla="*/ 118909 w 237817"/>
                <a:gd name="connsiteY1" fmla="*/ 237816 h 237816"/>
                <a:gd name="connsiteX2" fmla="*/ 0 w 237817"/>
                <a:gd name="connsiteY2" fmla="*/ 118908 h 237816"/>
                <a:gd name="connsiteX3" fmla="*/ 118909 w 237817"/>
                <a:gd name="connsiteY3" fmla="*/ 0 h 237816"/>
                <a:gd name="connsiteX4" fmla="*/ 237818 w 237817"/>
                <a:gd name="connsiteY4" fmla="*/ 118908 h 23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 h="237816">
                  <a:moveTo>
                    <a:pt x="237818" y="118908"/>
                  </a:moveTo>
                  <a:cubicBezTo>
                    <a:pt x="237818" y="184579"/>
                    <a:pt x="184580" y="237816"/>
                    <a:pt x="118909" y="237816"/>
                  </a:cubicBezTo>
                  <a:cubicBezTo>
                    <a:pt x="53237" y="237816"/>
                    <a:pt x="0" y="184579"/>
                    <a:pt x="0" y="118908"/>
                  </a:cubicBezTo>
                  <a:cubicBezTo>
                    <a:pt x="0" y="53237"/>
                    <a:pt x="53238" y="0"/>
                    <a:pt x="118909" y="0"/>
                  </a:cubicBezTo>
                  <a:cubicBezTo>
                    <a:pt x="184581" y="0"/>
                    <a:pt x="237818" y="53237"/>
                    <a:pt x="237818" y="118908"/>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F12A8856-3C93-41FD-9D3A-7EA87D7372E4}"/>
                </a:ext>
              </a:extLst>
            </p:cNvPr>
            <p:cNvSpPr/>
            <p:nvPr/>
          </p:nvSpPr>
          <p:spPr>
            <a:xfrm>
              <a:off x="7104701" y="4540181"/>
              <a:ext cx="55413" cy="108873"/>
            </a:xfrm>
            <a:custGeom>
              <a:avLst/>
              <a:gdLst>
                <a:gd name="connsiteX0" fmla="*/ 5350 w 55413"/>
                <a:gd name="connsiteY0" fmla="*/ 0 h 108873"/>
                <a:gd name="connsiteX1" fmla="*/ 55046 w 55413"/>
                <a:gd name="connsiteY1" fmla="*/ 108738 h 108873"/>
                <a:gd name="connsiteX2" fmla="*/ 55413 w 55413"/>
                <a:gd name="connsiteY2" fmla="*/ 108874 h 108873"/>
              </a:gdLst>
              <a:ahLst/>
              <a:cxnLst>
                <a:cxn ang="0">
                  <a:pos x="connsiteX0" y="connsiteY0"/>
                </a:cxn>
                <a:cxn ang="0">
                  <a:pos x="connsiteX1" y="connsiteY1"/>
                </a:cxn>
                <a:cxn ang="0">
                  <a:pos x="connsiteX2" y="connsiteY2"/>
                </a:cxn>
              </a:cxnLst>
              <a:rect l="l" t="t" r="r" b="b"/>
              <a:pathLst>
                <a:path w="55413" h="108873">
                  <a:moveTo>
                    <a:pt x="5350" y="0"/>
                  </a:moveTo>
                  <a:cubicBezTo>
                    <a:pt x="-10970" y="43752"/>
                    <a:pt x="11305" y="92436"/>
                    <a:pt x="55046" y="108738"/>
                  </a:cubicBezTo>
                  <a:cubicBezTo>
                    <a:pt x="55156" y="108785"/>
                    <a:pt x="55303" y="108830"/>
                    <a:pt x="55413" y="108874"/>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83AAD7DD-C8F4-44A9-9628-B9D1B12B2B02}"/>
                </a:ext>
              </a:extLst>
            </p:cNvPr>
            <p:cNvSpPr/>
            <p:nvPr/>
          </p:nvSpPr>
          <p:spPr>
            <a:xfrm>
              <a:off x="7189409" y="4554810"/>
              <a:ext cx="84541" cy="99243"/>
            </a:xfrm>
            <a:custGeom>
              <a:avLst/>
              <a:gdLst>
                <a:gd name="connsiteX0" fmla="*/ 83255 w 84541"/>
                <a:gd name="connsiteY0" fmla="*/ 0 h 99243"/>
                <a:gd name="connsiteX1" fmla="*/ 84541 w 84541"/>
                <a:gd name="connsiteY1" fmla="*/ 14703 h 99243"/>
                <a:gd name="connsiteX2" fmla="*/ 0 w 84541"/>
                <a:gd name="connsiteY2" fmla="*/ 99243 h 99243"/>
              </a:gdLst>
              <a:ahLst/>
              <a:cxnLst>
                <a:cxn ang="0">
                  <a:pos x="connsiteX0" y="connsiteY0"/>
                </a:cxn>
                <a:cxn ang="0">
                  <a:pos x="connsiteX1" y="connsiteY1"/>
                </a:cxn>
                <a:cxn ang="0">
                  <a:pos x="connsiteX2" y="connsiteY2"/>
                </a:cxn>
              </a:cxnLst>
              <a:rect l="l" t="t" r="r" b="b"/>
              <a:pathLst>
                <a:path w="84541" h="99243">
                  <a:moveTo>
                    <a:pt x="83255" y="0"/>
                  </a:moveTo>
                  <a:cubicBezTo>
                    <a:pt x="84100" y="4856"/>
                    <a:pt x="84541" y="9774"/>
                    <a:pt x="84541" y="14703"/>
                  </a:cubicBezTo>
                  <a:cubicBezTo>
                    <a:pt x="84541" y="61395"/>
                    <a:pt x="46682" y="99243"/>
                    <a:pt x="0" y="99243"/>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047E45EB-E0B0-437C-A258-BB4CB7E6A3FA}"/>
                </a:ext>
              </a:extLst>
            </p:cNvPr>
            <p:cNvSpPr/>
            <p:nvPr/>
          </p:nvSpPr>
          <p:spPr>
            <a:xfrm>
              <a:off x="7123247" y="4485013"/>
              <a:ext cx="136258" cy="37340"/>
            </a:xfrm>
            <a:custGeom>
              <a:avLst/>
              <a:gdLst>
                <a:gd name="connsiteX0" fmla="*/ 0 w 136258"/>
                <a:gd name="connsiteY0" fmla="*/ 31864 h 37340"/>
                <a:gd name="connsiteX1" fmla="*/ 118799 w 136258"/>
                <a:gd name="connsiteY1" fmla="*/ 18422 h 37340"/>
                <a:gd name="connsiteX2" fmla="*/ 136258 w 136258"/>
                <a:gd name="connsiteY2" fmla="*/ 37341 h 37340"/>
              </a:gdLst>
              <a:ahLst/>
              <a:cxnLst>
                <a:cxn ang="0">
                  <a:pos x="connsiteX0" y="connsiteY0"/>
                </a:cxn>
                <a:cxn ang="0">
                  <a:pos x="connsiteX1" y="connsiteY1"/>
                </a:cxn>
                <a:cxn ang="0">
                  <a:pos x="connsiteX2" y="connsiteY2"/>
                </a:cxn>
              </a:cxnLst>
              <a:rect l="l" t="t" r="r" b="b"/>
              <a:pathLst>
                <a:path w="136258" h="37340">
                  <a:moveTo>
                    <a:pt x="0" y="31864"/>
                  </a:moveTo>
                  <a:cubicBezTo>
                    <a:pt x="29112" y="-4654"/>
                    <a:pt x="82299" y="-10671"/>
                    <a:pt x="118799" y="18422"/>
                  </a:cubicBezTo>
                  <a:cubicBezTo>
                    <a:pt x="125562" y="23800"/>
                    <a:pt x="131443" y="30181"/>
                    <a:pt x="136258" y="37341"/>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5CD6F051-4B96-4409-82BF-87012EAB9152}"/>
                </a:ext>
              </a:extLst>
            </p:cNvPr>
            <p:cNvSpPr/>
            <p:nvPr/>
          </p:nvSpPr>
          <p:spPr>
            <a:xfrm>
              <a:off x="7081748" y="4535109"/>
              <a:ext cx="43961" cy="31096"/>
            </a:xfrm>
            <a:custGeom>
              <a:avLst/>
              <a:gdLst>
                <a:gd name="connsiteX0" fmla="*/ 0 w 43961"/>
                <a:gd name="connsiteY0" fmla="*/ 19996 h 31096"/>
                <a:gd name="connsiteX1" fmla="*/ 30655 w 43961"/>
                <a:gd name="connsiteY1" fmla="*/ 0 h 31096"/>
                <a:gd name="connsiteX2" fmla="*/ 43961 w 43961"/>
                <a:gd name="connsiteY2" fmla="*/ 31096 h 31096"/>
              </a:gdLst>
              <a:ahLst/>
              <a:cxnLst>
                <a:cxn ang="0">
                  <a:pos x="connsiteX0" y="connsiteY0"/>
                </a:cxn>
                <a:cxn ang="0">
                  <a:pos x="connsiteX1" y="connsiteY1"/>
                </a:cxn>
                <a:cxn ang="0">
                  <a:pos x="connsiteX2" y="connsiteY2"/>
                </a:cxn>
              </a:cxnLst>
              <a:rect l="l" t="t" r="r" b="b"/>
              <a:pathLst>
                <a:path w="43961" h="31096">
                  <a:moveTo>
                    <a:pt x="0" y="19996"/>
                  </a:moveTo>
                  <a:lnTo>
                    <a:pt x="30655" y="0"/>
                  </a:lnTo>
                  <a:lnTo>
                    <a:pt x="43961" y="31096"/>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476F8846-130C-4E6D-8967-3951BD6FD064}"/>
                </a:ext>
              </a:extLst>
            </p:cNvPr>
            <p:cNvSpPr/>
            <p:nvPr/>
          </p:nvSpPr>
          <p:spPr>
            <a:xfrm>
              <a:off x="7228225" y="4492177"/>
              <a:ext cx="36683" cy="36278"/>
            </a:xfrm>
            <a:custGeom>
              <a:avLst/>
              <a:gdLst>
                <a:gd name="connsiteX0" fmla="*/ 36683 w 36683"/>
                <a:gd name="connsiteY0" fmla="*/ 0 h 36278"/>
                <a:gd name="connsiteX1" fmla="*/ 32383 w 36683"/>
                <a:gd name="connsiteY1" fmla="*/ 36279 h 36278"/>
                <a:gd name="connsiteX2" fmla="*/ 0 w 36683"/>
                <a:gd name="connsiteY2" fmla="*/ 26612 h 36278"/>
              </a:gdLst>
              <a:ahLst/>
              <a:cxnLst>
                <a:cxn ang="0">
                  <a:pos x="connsiteX0" y="connsiteY0"/>
                </a:cxn>
                <a:cxn ang="0">
                  <a:pos x="connsiteX1" y="connsiteY1"/>
                </a:cxn>
                <a:cxn ang="0">
                  <a:pos x="connsiteX2" y="connsiteY2"/>
                </a:cxn>
              </a:cxnLst>
              <a:rect l="l" t="t" r="r" b="b"/>
              <a:pathLst>
                <a:path w="36683" h="36278">
                  <a:moveTo>
                    <a:pt x="36683" y="0"/>
                  </a:moveTo>
                  <a:lnTo>
                    <a:pt x="32383" y="36279"/>
                  </a:lnTo>
                  <a:lnTo>
                    <a:pt x="0" y="26612"/>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B7062CAA-D3BB-42D1-B95E-1A674D55E46D}"/>
                </a:ext>
              </a:extLst>
            </p:cNvPr>
            <p:cNvSpPr/>
            <p:nvPr/>
          </p:nvSpPr>
          <p:spPr>
            <a:xfrm>
              <a:off x="7181911" y="4630015"/>
              <a:ext cx="31243" cy="44402"/>
            </a:xfrm>
            <a:custGeom>
              <a:avLst/>
              <a:gdLst>
                <a:gd name="connsiteX0" fmla="*/ 31243 w 31243"/>
                <a:gd name="connsiteY0" fmla="*/ 44402 h 44402"/>
                <a:gd name="connsiteX1" fmla="*/ 0 w 31243"/>
                <a:gd name="connsiteY1" fmla="*/ 25436 h 44402"/>
                <a:gd name="connsiteX2" fmla="*/ 22238 w 31243"/>
                <a:gd name="connsiteY2" fmla="*/ 0 h 44402"/>
              </a:gdLst>
              <a:ahLst/>
              <a:cxnLst>
                <a:cxn ang="0">
                  <a:pos x="connsiteX0" y="connsiteY0"/>
                </a:cxn>
                <a:cxn ang="0">
                  <a:pos x="connsiteX1" y="connsiteY1"/>
                </a:cxn>
                <a:cxn ang="0">
                  <a:pos x="connsiteX2" y="connsiteY2"/>
                </a:cxn>
              </a:cxnLst>
              <a:rect l="l" t="t" r="r" b="b"/>
              <a:pathLst>
                <a:path w="31243" h="44402">
                  <a:moveTo>
                    <a:pt x="31243" y="44402"/>
                  </a:moveTo>
                  <a:lnTo>
                    <a:pt x="0" y="25436"/>
                  </a:lnTo>
                  <a:lnTo>
                    <a:pt x="22238" y="0"/>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45DE4F9-F349-4B6C-B3E2-67C35507BDA8}"/>
                </a:ext>
              </a:extLst>
            </p:cNvPr>
            <p:cNvSpPr/>
            <p:nvPr/>
          </p:nvSpPr>
          <p:spPr>
            <a:xfrm>
              <a:off x="8505530" y="4222933"/>
              <a:ext cx="237817" cy="237816"/>
            </a:xfrm>
            <a:custGeom>
              <a:avLst/>
              <a:gdLst>
                <a:gd name="connsiteX0" fmla="*/ 237818 w 237817"/>
                <a:gd name="connsiteY0" fmla="*/ 118908 h 237816"/>
                <a:gd name="connsiteX1" fmla="*/ 118909 w 237817"/>
                <a:gd name="connsiteY1" fmla="*/ 237816 h 237816"/>
                <a:gd name="connsiteX2" fmla="*/ 0 w 237817"/>
                <a:gd name="connsiteY2" fmla="*/ 118908 h 237816"/>
                <a:gd name="connsiteX3" fmla="*/ 118909 w 237817"/>
                <a:gd name="connsiteY3" fmla="*/ 0 h 237816"/>
                <a:gd name="connsiteX4" fmla="*/ 237818 w 237817"/>
                <a:gd name="connsiteY4" fmla="*/ 118908 h 23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 h="237816">
                  <a:moveTo>
                    <a:pt x="237818" y="118908"/>
                  </a:moveTo>
                  <a:cubicBezTo>
                    <a:pt x="237818" y="184579"/>
                    <a:pt x="184580" y="237816"/>
                    <a:pt x="118909" y="237816"/>
                  </a:cubicBezTo>
                  <a:cubicBezTo>
                    <a:pt x="53237" y="237816"/>
                    <a:pt x="0" y="184579"/>
                    <a:pt x="0" y="118908"/>
                  </a:cubicBezTo>
                  <a:cubicBezTo>
                    <a:pt x="0" y="53237"/>
                    <a:pt x="53238" y="0"/>
                    <a:pt x="118909" y="0"/>
                  </a:cubicBezTo>
                  <a:cubicBezTo>
                    <a:pt x="184581" y="0"/>
                    <a:pt x="237818" y="53237"/>
                    <a:pt x="237818" y="118908"/>
                  </a:cubicBezTo>
                  <a:close/>
                </a:path>
              </a:pathLst>
            </a:custGeom>
            <a:solidFill>
              <a:srgbClr val="FFFFFF"/>
            </a:solidFill>
            <a:ln w="36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F130923F-DF1D-43A8-B9E2-83C24F80D57E}"/>
                </a:ext>
              </a:extLst>
            </p:cNvPr>
            <p:cNvSpPr/>
            <p:nvPr/>
          </p:nvSpPr>
          <p:spPr>
            <a:xfrm>
              <a:off x="8541569" y="4310304"/>
              <a:ext cx="55413" cy="108873"/>
            </a:xfrm>
            <a:custGeom>
              <a:avLst/>
              <a:gdLst>
                <a:gd name="connsiteX0" fmla="*/ 5350 w 55413"/>
                <a:gd name="connsiteY0" fmla="*/ 0 h 108873"/>
                <a:gd name="connsiteX1" fmla="*/ 55046 w 55413"/>
                <a:gd name="connsiteY1" fmla="*/ 108738 h 108873"/>
                <a:gd name="connsiteX2" fmla="*/ 55413 w 55413"/>
                <a:gd name="connsiteY2" fmla="*/ 108874 h 108873"/>
              </a:gdLst>
              <a:ahLst/>
              <a:cxnLst>
                <a:cxn ang="0">
                  <a:pos x="connsiteX0" y="connsiteY0"/>
                </a:cxn>
                <a:cxn ang="0">
                  <a:pos x="connsiteX1" y="connsiteY1"/>
                </a:cxn>
                <a:cxn ang="0">
                  <a:pos x="connsiteX2" y="connsiteY2"/>
                </a:cxn>
              </a:cxnLst>
              <a:rect l="l" t="t" r="r" b="b"/>
              <a:pathLst>
                <a:path w="55413" h="108873">
                  <a:moveTo>
                    <a:pt x="5350" y="0"/>
                  </a:moveTo>
                  <a:cubicBezTo>
                    <a:pt x="-10970" y="43752"/>
                    <a:pt x="11305" y="92436"/>
                    <a:pt x="55046" y="108738"/>
                  </a:cubicBezTo>
                  <a:cubicBezTo>
                    <a:pt x="55156" y="108785"/>
                    <a:pt x="55303" y="108829"/>
                    <a:pt x="55413" y="108874"/>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F3E62CC2-C136-445F-BE40-D4B18D7BBDC2}"/>
                </a:ext>
              </a:extLst>
            </p:cNvPr>
            <p:cNvSpPr/>
            <p:nvPr/>
          </p:nvSpPr>
          <p:spPr>
            <a:xfrm>
              <a:off x="8626167" y="4324933"/>
              <a:ext cx="84541" cy="99243"/>
            </a:xfrm>
            <a:custGeom>
              <a:avLst/>
              <a:gdLst>
                <a:gd name="connsiteX0" fmla="*/ 83255 w 84541"/>
                <a:gd name="connsiteY0" fmla="*/ 0 h 99243"/>
                <a:gd name="connsiteX1" fmla="*/ 84541 w 84541"/>
                <a:gd name="connsiteY1" fmla="*/ 14703 h 99243"/>
                <a:gd name="connsiteX2" fmla="*/ 0 w 84541"/>
                <a:gd name="connsiteY2" fmla="*/ 99243 h 99243"/>
              </a:gdLst>
              <a:ahLst/>
              <a:cxnLst>
                <a:cxn ang="0">
                  <a:pos x="connsiteX0" y="connsiteY0"/>
                </a:cxn>
                <a:cxn ang="0">
                  <a:pos x="connsiteX1" y="connsiteY1"/>
                </a:cxn>
                <a:cxn ang="0">
                  <a:pos x="connsiteX2" y="connsiteY2"/>
                </a:cxn>
              </a:cxnLst>
              <a:rect l="l" t="t" r="r" b="b"/>
              <a:pathLst>
                <a:path w="84541" h="99243">
                  <a:moveTo>
                    <a:pt x="83255" y="0"/>
                  </a:moveTo>
                  <a:cubicBezTo>
                    <a:pt x="84100" y="4856"/>
                    <a:pt x="84541" y="9774"/>
                    <a:pt x="84541" y="14703"/>
                  </a:cubicBezTo>
                  <a:cubicBezTo>
                    <a:pt x="84541" y="61395"/>
                    <a:pt x="46682" y="99243"/>
                    <a:pt x="0" y="99243"/>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88DC261-D4EE-42FE-A5CF-6171CEB621CF}"/>
                </a:ext>
              </a:extLst>
            </p:cNvPr>
            <p:cNvSpPr/>
            <p:nvPr/>
          </p:nvSpPr>
          <p:spPr>
            <a:xfrm>
              <a:off x="8560115" y="4255119"/>
              <a:ext cx="136257" cy="37321"/>
            </a:xfrm>
            <a:custGeom>
              <a:avLst/>
              <a:gdLst>
                <a:gd name="connsiteX0" fmla="*/ 0 w 136257"/>
                <a:gd name="connsiteY0" fmla="*/ 31881 h 37321"/>
                <a:gd name="connsiteX1" fmla="*/ 118798 w 136257"/>
                <a:gd name="connsiteY1" fmla="*/ 18410 h 37321"/>
                <a:gd name="connsiteX2" fmla="*/ 136258 w 136257"/>
                <a:gd name="connsiteY2" fmla="*/ 37321 h 37321"/>
              </a:gdLst>
              <a:ahLst/>
              <a:cxnLst>
                <a:cxn ang="0">
                  <a:pos x="connsiteX0" y="connsiteY0"/>
                </a:cxn>
                <a:cxn ang="0">
                  <a:pos x="connsiteX1" y="connsiteY1"/>
                </a:cxn>
                <a:cxn ang="0">
                  <a:pos x="connsiteX2" y="connsiteY2"/>
                </a:cxn>
              </a:cxnLst>
              <a:rect l="l" t="t" r="r" b="b"/>
              <a:pathLst>
                <a:path w="136257" h="37321">
                  <a:moveTo>
                    <a:pt x="0" y="31881"/>
                  </a:moveTo>
                  <a:cubicBezTo>
                    <a:pt x="29075" y="-4644"/>
                    <a:pt x="82262" y="-10676"/>
                    <a:pt x="118798" y="18410"/>
                  </a:cubicBezTo>
                  <a:cubicBezTo>
                    <a:pt x="125562" y="23784"/>
                    <a:pt x="131443" y="30161"/>
                    <a:pt x="136258" y="37321"/>
                  </a:cubicBez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76C87695-6684-428B-B87D-16DFB3D462D5}"/>
                </a:ext>
              </a:extLst>
            </p:cNvPr>
            <p:cNvSpPr/>
            <p:nvPr/>
          </p:nvSpPr>
          <p:spPr>
            <a:xfrm>
              <a:off x="8518653" y="4305232"/>
              <a:ext cx="43924" cy="31059"/>
            </a:xfrm>
            <a:custGeom>
              <a:avLst/>
              <a:gdLst>
                <a:gd name="connsiteX0" fmla="*/ 0 w 43924"/>
                <a:gd name="connsiteY0" fmla="*/ 19959 h 31059"/>
                <a:gd name="connsiteX1" fmla="*/ 30619 w 43924"/>
                <a:gd name="connsiteY1" fmla="*/ 0 h 31059"/>
                <a:gd name="connsiteX2" fmla="*/ 43925 w 43924"/>
                <a:gd name="connsiteY2" fmla="*/ 31060 h 31059"/>
              </a:gdLst>
              <a:ahLst/>
              <a:cxnLst>
                <a:cxn ang="0">
                  <a:pos x="connsiteX0" y="connsiteY0"/>
                </a:cxn>
                <a:cxn ang="0">
                  <a:pos x="connsiteX1" y="connsiteY1"/>
                </a:cxn>
                <a:cxn ang="0">
                  <a:pos x="connsiteX2" y="connsiteY2"/>
                </a:cxn>
              </a:cxnLst>
              <a:rect l="l" t="t" r="r" b="b"/>
              <a:pathLst>
                <a:path w="43924" h="31059">
                  <a:moveTo>
                    <a:pt x="0" y="19959"/>
                  </a:moveTo>
                  <a:lnTo>
                    <a:pt x="30619" y="0"/>
                  </a:lnTo>
                  <a:lnTo>
                    <a:pt x="43925" y="31060"/>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520A6B65-FEB5-47CC-B835-7CF088300E1E}"/>
                </a:ext>
              </a:extLst>
            </p:cNvPr>
            <p:cNvSpPr/>
            <p:nvPr/>
          </p:nvSpPr>
          <p:spPr>
            <a:xfrm>
              <a:off x="8665092" y="4262263"/>
              <a:ext cx="36683" cy="36315"/>
            </a:xfrm>
            <a:custGeom>
              <a:avLst/>
              <a:gdLst>
                <a:gd name="connsiteX0" fmla="*/ 36684 w 36683"/>
                <a:gd name="connsiteY0" fmla="*/ 0 h 36315"/>
                <a:gd name="connsiteX1" fmla="*/ 32383 w 36683"/>
                <a:gd name="connsiteY1" fmla="*/ 36316 h 36315"/>
                <a:gd name="connsiteX2" fmla="*/ 0 w 36683"/>
                <a:gd name="connsiteY2" fmla="*/ 26612 h 36315"/>
              </a:gdLst>
              <a:ahLst/>
              <a:cxnLst>
                <a:cxn ang="0">
                  <a:pos x="connsiteX0" y="connsiteY0"/>
                </a:cxn>
                <a:cxn ang="0">
                  <a:pos x="connsiteX1" y="connsiteY1"/>
                </a:cxn>
                <a:cxn ang="0">
                  <a:pos x="connsiteX2" y="connsiteY2"/>
                </a:cxn>
              </a:cxnLst>
              <a:rect l="l" t="t" r="r" b="b"/>
              <a:pathLst>
                <a:path w="36683" h="36315">
                  <a:moveTo>
                    <a:pt x="36684" y="0"/>
                  </a:moveTo>
                  <a:lnTo>
                    <a:pt x="32383" y="36316"/>
                  </a:lnTo>
                  <a:lnTo>
                    <a:pt x="0" y="26612"/>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A9983DE8-DF35-4DA5-8521-06BA9F589A83}"/>
                </a:ext>
              </a:extLst>
            </p:cNvPr>
            <p:cNvSpPr/>
            <p:nvPr/>
          </p:nvSpPr>
          <p:spPr>
            <a:xfrm>
              <a:off x="8618779" y="4400101"/>
              <a:ext cx="31243" cy="44439"/>
            </a:xfrm>
            <a:custGeom>
              <a:avLst/>
              <a:gdLst>
                <a:gd name="connsiteX0" fmla="*/ 31243 w 31243"/>
                <a:gd name="connsiteY0" fmla="*/ 44439 h 44439"/>
                <a:gd name="connsiteX1" fmla="*/ 0 w 31243"/>
                <a:gd name="connsiteY1" fmla="*/ 25436 h 44439"/>
                <a:gd name="connsiteX2" fmla="*/ 22238 w 31243"/>
                <a:gd name="connsiteY2" fmla="*/ 0 h 44439"/>
              </a:gdLst>
              <a:ahLst/>
              <a:cxnLst>
                <a:cxn ang="0">
                  <a:pos x="connsiteX0" y="connsiteY0"/>
                </a:cxn>
                <a:cxn ang="0">
                  <a:pos x="connsiteX1" y="connsiteY1"/>
                </a:cxn>
                <a:cxn ang="0">
                  <a:pos x="connsiteX2" y="connsiteY2"/>
                </a:cxn>
              </a:cxnLst>
              <a:rect l="l" t="t" r="r" b="b"/>
              <a:pathLst>
                <a:path w="31243" h="44439">
                  <a:moveTo>
                    <a:pt x="31243" y="44439"/>
                  </a:moveTo>
                  <a:lnTo>
                    <a:pt x="0" y="25436"/>
                  </a:lnTo>
                  <a:lnTo>
                    <a:pt x="22238" y="0"/>
                  </a:lnTo>
                </a:path>
              </a:pathLst>
            </a:custGeom>
            <a:noFill/>
            <a:ln w="14698" cap="flat">
              <a:solidFill>
                <a:srgbClr val="898D8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pic>
        <p:nvPicPr>
          <p:cNvPr id="78" name="Picture 2" descr="What Is Tableau? | Tableau">
            <a:extLst>
              <a:ext uri="{FF2B5EF4-FFF2-40B4-BE49-F238E27FC236}">
                <a16:creationId xmlns:a16="http://schemas.microsoft.com/office/drawing/2014/main" id="{374599D3-A86C-41F2-BA7A-1D4A17A1403E}"/>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5877" y="4466453"/>
            <a:ext cx="811054" cy="470137"/>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EA4AC215-1C3C-4D59-B44B-6D164B154EDA}"/>
              </a:ext>
            </a:extLst>
          </p:cNvPr>
          <p:cNvSpPr txBox="1"/>
          <p:nvPr/>
        </p:nvSpPr>
        <p:spPr>
          <a:xfrm>
            <a:off x="8749929" y="4958901"/>
            <a:ext cx="1001957" cy="4662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810" b="1" i="0" spc="0" baseline="0">
                <a:solidFill>
                  <a:srgbClr val="21365A"/>
                </a:solidFill>
                <a:latin typeface="Open Sans"/>
                <a:ea typeface="Open Sans"/>
                <a:cs typeface="Open Sans"/>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10" b="1" i="0" u="none" strike="noStrike" kern="1200" cap="none" spc="0" normalizeH="0" baseline="0" noProof="0" dirty="0">
                <a:ln>
                  <a:noFill/>
                </a:ln>
                <a:solidFill>
                  <a:srgbClr val="21365A"/>
                </a:solidFill>
                <a:effectLst/>
                <a:uLnTx/>
                <a:uFillTx/>
                <a:latin typeface="Open Sans"/>
                <a:ea typeface="Open Sans"/>
                <a:cs typeface="Open Sans"/>
                <a:rtl val="0"/>
              </a:rPr>
              <a:t>Reports, dashboards, visualizations</a:t>
            </a:r>
          </a:p>
        </p:txBody>
      </p:sp>
      <p:pic>
        <p:nvPicPr>
          <p:cNvPr id="83" name="Picture 82">
            <a:extLst>
              <a:ext uri="{FF2B5EF4-FFF2-40B4-BE49-F238E27FC236}">
                <a16:creationId xmlns:a16="http://schemas.microsoft.com/office/drawing/2014/main" id="{296F9079-5C44-4D5A-83D0-4D9E36D49E2D}"/>
              </a:ext>
            </a:extLst>
          </p:cNvPr>
          <p:cNvPicPr>
            <a:picLocks noChangeAspect="1"/>
          </p:cNvPicPr>
          <p:nvPr/>
        </p:nvPicPr>
        <p:blipFill>
          <a:blip r:embed="rId10"/>
          <a:stretch>
            <a:fillRect/>
          </a:stretch>
        </p:blipFill>
        <p:spPr>
          <a:xfrm>
            <a:off x="8344889" y="2277899"/>
            <a:ext cx="587185" cy="235923"/>
          </a:xfrm>
          <a:prstGeom prst="rect">
            <a:avLst/>
          </a:prstGeom>
        </p:spPr>
      </p:pic>
      <p:pic>
        <p:nvPicPr>
          <p:cNvPr id="87" name="Picture 86">
            <a:extLst>
              <a:ext uri="{FF2B5EF4-FFF2-40B4-BE49-F238E27FC236}">
                <a16:creationId xmlns:a16="http://schemas.microsoft.com/office/drawing/2014/main" id="{602584A9-F85A-4DBE-92B8-77F781352C94}"/>
              </a:ext>
            </a:extLst>
          </p:cNvPr>
          <p:cNvPicPr>
            <a:picLocks noChangeAspect="1"/>
          </p:cNvPicPr>
          <p:nvPr/>
        </p:nvPicPr>
        <p:blipFill>
          <a:blip r:embed="rId11"/>
          <a:stretch>
            <a:fillRect/>
          </a:stretch>
        </p:blipFill>
        <p:spPr>
          <a:xfrm>
            <a:off x="9098602" y="4114235"/>
            <a:ext cx="219475" cy="268247"/>
          </a:xfrm>
          <a:prstGeom prst="rect">
            <a:avLst/>
          </a:prstGeom>
        </p:spPr>
      </p:pic>
      <p:grpSp>
        <p:nvGrpSpPr>
          <p:cNvPr id="242" name="Graphic 4">
            <a:extLst>
              <a:ext uri="{FF2B5EF4-FFF2-40B4-BE49-F238E27FC236}">
                <a16:creationId xmlns:a16="http://schemas.microsoft.com/office/drawing/2014/main" id="{7B2DE69E-BD11-4B86-B8A1-2773B80413CE}"/>
              </a:ext>
            </a:extLst>
          </p:cNvPr>
          <p:cNvGrpSpPr/>
          <p:nvPr/>
        </p:nvGrpSpPr>
        <p:grpSpPr>
          <a:xfrm>
            <a:off x="8396422" y="4390896"/>
            <a:ext cx="330437" cy="330200"/>
            <a:chOff x="9267959" y="5114327"/>
            <a:chExt cx="330437" cy="330200"/>
          </a:xfrm>
        </p:grpSpPr>
        <p:sp>
          <p:nvSpPr>
            <p:cNvPr id="243" name="Freeform: Shape 242">
              <a:extLst>
                <a:ext uri="{FF2B5EF4-FFF2-40B4-BE49-F238E27FC236}">
                  <a16:creationId xmlns:a16="http://schemas.microsoft.com/office/drawing/2014/main" id="{AF0C9D78-698A-4051-A654-4F050E873E70}"/>
                </a:ext>
              </a:extLst>
            </p:cNvPr>
            <p:cNvSpPr/>
            <p:nvPr/>
          </p:nvSpPr>
          <p:spPr>
            <a:xfrm>
              <a:off x="9267959" y="5114327"/>
              <a:ext cx="330437" cy="330200"/>
            </a:xfrm>
            <a:custGeom>
              <a:avLst/>
              <a:gdLst>
                <a:gd name="connsiteX0" fmla="*/ 330437 w 330437"/>
                <a:gd name="connsiteY0" fmla="*/ 165100 h 330200"/>
                <a:gd name="connsiteX1" fmla="*/ 165219 w 330437"/>
                <a:gd name="connsiteY1" fmla="*/ 330201 h 330200"/>
                <a:gd name="connsiteX2" fmla="*/ 0 w 330437"/>
                <a:gd name="connsiteY2" fmla="*/ 165100 h 330200"/>
                <a:gd name="connsiteX3" fmla="*/ 165219 w 330437"/>
                <a:gd name="connsiteY3" fmla="*/ 0 h 330200"/>
                <a:gd name="connsiteX4" fmla="*/ 330437 w 330437"/>
                <a:gd name="connsiteY4" fmla="*/ 16510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37" h="330200">
                  <a:moveTo>
                    <a:pt x="330437" y="165100"/>
                  </a:moveTo>
                  <a:cubicBezTo>
                    <a:pt x="330437" y="256283"/>
                    <a:pt x="256466" y="330201"/>
                    <a:pt x="165219" y="330201"/>
                  </a:cubicBezTo>
                  <a:cubicBezTo>
                    <a:pt x="73971" y="330201"/>
                    <a:pt x="0" y="256283"/>
                    <a:pt x="0" y="165100"/>
                  </a:cubicBezTo>
                  <a:cubicBezTo>
                    <a:pt x="0" y="73918"/>
                    <a:pt x="73971" y="0"/>
                    <a:pt x="165219" y="0"/>
                  </a:cubicBezTo>
                  <a:cubicBezTo>
                    <a:pt x="256466" y="0"/>
                    <a:pt x="330437" y="73918"/>
                    <a:pt x="330437" y="165100"/>
                  </a:cubicBezTo>
                  <a:close/>
                </a:path>
              </a:pathLst>
            </a:custGeom>
            <a:solidFill>
              <a:srgbClr val="FFFFFF"/>
            </a:solidFill>
            <a:ln w="21891"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E7083F20-C9CE-46F5-A77A-18578EBEDDF2}"/>
                </a:ext>
              </a:extLst>
            </p:cNvPr>
            <p:cNvSpPr/>
            <p:nvPr/>
          </p:nvSpPr>
          <p:spPr>
            <a:xfrm>
              <a:off x="9294667" y="5144622"/>
              <a:ext cx="269803" cy="269610"/>
            </a:xfrm>
            <a:custGeom>
              <a:avLst/>
              <a:gdLst>
                <a:gd name="connsiteX0" fmla="*/ 269804 w 269803"/>
                <a:gd name="connsiteY0" fmla="*/ 134805 h 269610"/>
                <a:gd name="connsiteX1" fmla="*/ 134902 w 269803"/>
                <a:gd name="connsiteY1" fmla="*/ 269611 h 269610"/>
                <a:gd name="connsiteX2" fmla="*/ 0 w 269803"/>
                <a:gd name="connsiteY2" fmla="*/ 134805 h 269610"/>
                <a:gd name="connsiteX3" fmla="*/ 134902 w 269803"/>
                <a:gd name="connsiteY3" fmla="*/ 0 h 269610"/>
                <a:gd name="connsiteX4" fmla="*/ 269804 w 269803"/>
                <a:gd name="connsiteY4" fmla="*/ 134805 h 26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03" h="269610">
                  <a:moveTo>
                    <a:pt x="269804" y="134805"/>
                  </a:moveTo>
                  <a:cubicBezTo>
                    <a:pt x="269804" y="209256"/>
                    <a:pt x="209406" y="269611"/>
                    <a:pt x="134902" y="269611"/>
                  </a:cubicBezTo>
                  <a:cubicBezTo>
                    <a:pt x="60398" y="269611"/>
                    <a:pt x="0" y="209256"/>
                    <a:pt x="0" y="134805"/>
                  </a:cubicBezTo>
                  <a:cubicBezTo>
                    <a:pt x="0" y="60354"/>
                    <a:pt x="60398" y="0"/>
                    <a:pt x="134902" y="0"/>
                  </a:cubicBezTo>
                  <a:cubicBezTo>
                    <a:pt x="209406" y="0"/>
                    <a:pt x="269804" y="60354"/>
                    <a:pt x="269804" y="134805"/>
                  </a:cubicBezTo>
                  <a:close/>
                </a:path>
              </a:pathLst>
            </a:custGeom>
            <a:noFill/>
            <a:ln w="2189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E585F849-C354-48C8-AACA-029DC5210D54}"/>
                </a:ext>
              </a:extLst>
            </p:cNvPr>
            <p:cNvSpPr/>
            <p:nvPr/>
          </p:nvSpPr>
          <p:spPr>
            <a:xfrm>
              <a:off x="9356584" y="5221722"/>
              <a:ext cx="145087" cy="112765"/>
            </a:xfrm>
            <a:custGeom>
              <a:avLst/>
              <a:gdLst>
                <a:gd name="connsiteX0" fmla="*/ 0 w 145087"/>
                <a:gd name="connsiteY0" fmla="*/ 0 h 112765"/>
                <a:gd name="connsiteX1" fmla="*/ 145088 w 145087"/>
                <a:gd name="connsiteY1" fmla="*/ 112765 h 112765"/>
              </a:gdLst>
              <a:ahLst/>
              <a:cxnLst>
                <a:cxn ang="0">
                  <a:pos x="connsiteX0" y="connsiteY0"/>
                </a:cxn>
                <a:cxn ang="0">
                  <a:pos x="connsiteX1" y="connsiteY1"/>
                </a:cxn>
              </a:cxnLst>
              <a:rect l="l" t="t" r="r" b="b"/>
              <a:pathLst>
                <a:path w="145087" h="112765">
                  <a:moveTo>
                    <a:pt x="0" y="0"/>
                  </a:moveTo>
                  <a:lnTo>
                    <a:pt x="145088" y="112765"/>
                  </a:lnTo>
                </a:path>
              </a:pathLst>
            </a:custGeom>
            <a:ln w="2189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D375BA6-1BDB-403F-96BB-049D1C744A50}"/>
                </a:ext>
              </a:extLst>
            </p:cNvPr>
            <p:cNvSpPr/>
            <p:nvPr/>
          </p:nvSpPr>
          <p:spPr>
            <a:xfrm>
              <a:off x="9367331" y="5210983"/>
              <a:ext cx="118219" cy="134244"/>
            </a:xfrm>
            <a:custGeom>
              <a:avLst/>
              <a:gdLst>
                <a:gd name="connsiteX0" fmla="*/ 118220 w 118219"/>
                <a:gd name="connsiteY0" fmla="*/ 0 h 134244"/>
                <a:gd name="connsiteX1" fmla="*/ 0 w 118219"/>
                <a:gd name="connsiteY1" fmla="*/ 134244 h 134244"/>
              </a:gdLst>
              <a:ahLst/>
              <a:cxnLst>
                <a:cxn ang="0">
                  <a:pos x="connsiteX0" y="connsiteY0"/>
                </a:cxn>
                <a:cxn ang="0">
                  <a:pos x="connsiteX1" y="connsiteY1"/>
                </a:cxn>
              </a:cxnLst>
              <a:rect l="l" t="t" r="r" b="b"/>
              <a:pathLst>
                <a:path w="118219" h="134244">
                  <a:moveTo>
                    <a:pt x="118220" y="0"/>
                  </a:moveTo>
                  <a:lnTo>
                    <a:pt x="0" y="134244"/>
                  </a:lnTo>
                </a:path>
              </a:pathLst>
            </a:custGeom>
            <a:ln w="21891" cap="flat">
              <a:solidFill>
                <a:srgbClr val="B51F5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1"/>
                </a:solidFill>
                <a:effectLst/>
                <a:uLnTx/>
                <a:uFillTx/>
                <a:latin typeface="Calibri" panose="020F0502020204030204"/>
                <a:ea typeface="+mn-ea"/>
                <a:cs typeface="+mn-cs"/>
              </a:endParaRPr>
            </a:p>
          </p:txBody>
        </p:sp>
      </p:grpSp>
      <p:pic>
        <p:nvPicPr>
          <p:cNvPr id="247" name="Graphic 246" descr="Checkmark with solid fill">
            <a:extLst>
              <a:ext uri="{FF2B5EF4-FFF2-40B4-BE49-F238E27FC236}">
                <a16:creationId xmlns:a16="http://schemas.microsoft.com/office/drawing/2014/main" id="{BD00F4EA-077C-46BE-BD86-CFC19A213FF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08915" y="4299520"/>
            <a:ext cx="205528" cy="205528"/>
          </a:xfrm>
          <a:prstGeom prst="rect">
            <a:avLst/>
          </a:prstGeom>
        </p:spPr>
      </p:pic>
      <p:pic>
        <p:nvPicPr>
          <p:cNvPr id="248" name="Graphic 247" descr="Checkmark with solid fill">
            <a:extLst>
              <a:ext uri="{FF2B5EF4-FFF2-40B4-BE49-F238E27FC236}">
                <a16:creationId xmlns:a16="http://schemas.microsoft.com/office/drawing/2014/main" id="{D7A5E03B-9172-4624-A8A9-C3AFA2CB1C0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67237" y="3480229"/>
            <a:ext cx="205528" cy="205528"/>
          </a:xfrm>
          <a:prstGeom prst="rect">
            <a:avLst/>
          </a:prstGeom>
        </p:spPr>
      </p:pic>
      <p:grpSp>
        <p:nvGrpSpPr>
          <p:cNvPr id="249" name="Group 248">
            <a:extLst>
              <a:ext uri="{FF2B5EF4-FFF2-40B4-BE49-F238E27FC236}">
                <a16:creationId xmlns:a16="http://schemas.microsoft.com/office/drawing/2014/main" id="{CC6681BB-8FA9-4562-8BF7-414F0A680F57}"/>
              </a:ext>
            </a:extLst>
          </p:cNvPr>
          <p:cNvGrpSpPr/>
          <p:nvPr/>
        </p:nvGrpSpPr>
        <p:grpSpPr>
          <a:xfrm>
            <a:off x="1648964" y="3605480"/>
            <a:ext cx="957313" cy="381560"/>
            <a:chOff x="1619622" y="3487644"/>
            <a:chExt cx="957313" cy="381560"/>
          </a:xfrm>
        </p:grpSpPr>
        <p:sp>
          <p:nvSpPr>
            <p:cNvPr id="250" name="TextBox 249">
              <a:extLst>
                <a:ext uri="{FF2B5EF4-FFF2-40B4-BE49-F238E27FC236}">
                  <a16:creationId xmlns:a16="http://schemas.microsoft.com/office/drawing/2014/main" id="{2B3B83BF-70AE-4404-8E11-B3E76DB43842}"/>
                </a:ext>
              </a:extLst>
            </p:cNvPr>
            <p:cNvSpPr txBox="1"/>
            <p:nvPr/>
          </p:nvSpPr>
          <p:spPr>
            <a:xfrm>
              <a:off x="1619622" y="3487644"/>
              <a:ext cx="957313" cy="2303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97" b="1" i="0" u="none" strike="noStrike" kern="1200" cap="none" spc="0" normalizeH="0" baseline="0" noProof="0" dirty="0">
                  <a:ln>
                    <a:noFill/>
                  </a:ln>
                  <a:solidFill>
                    <a:srgbClr val="0D4E96"/>
                  </a:solidFill>
                  <a:effectLst/>
                  <a:uLnTx/>
                  <a:uFillTx/>
                  <a:latin typeface="Open Sans"/>
                  <a:ea typeface="Open Sans"/>
                  <a:cs typeface="Open Sans"/>
                  <a:sym typeface="Open Sans"/>
                  <a:rtl val="0"/>
                </a:rPr>
                <a:t>APPLICATION</a:t>
              </a:r>
            </a:p>
          </p:txBody>
        </p:sp>
        <p:sp>
          <p:nvSpPr>
            <p:cNvPr id="251" name="TextBox 250">
              <a:extLst>
                <a:ext uri="{FF2B5EF4-FFF2-40B4-BE49-F238E27FC236}">
                  <a16:creationId xmlns:a16="http://schemas.microsoft.com/office/drawing/2014/main" id="{8E174472-1A76-453F-8CBC-2B316CC76E89}"/>
                </a:ext>
              </a:extLst>
            </p:cNvPr>
            <p:cNvSpPr txBox="1"/>
            <p:nvPr/>
          </p:nvSpPr>
          <p:spPr>
            <a:xfrm>
              <a:off x="1664744" y="3623386"/>
              <a:ext cx="840830" cy="2458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97" b="1" i="0" u="none" strike="noStrike" kern="1200" cap="none" spc="0" normalizeH="0" baseline="0" noProof="0" dirty="0">
                  <a:ln>
                    <a:noFill/>
                  </a:ln>
                  <a:solidFill>
                    <a:srgbClr val="0D4E96"/>
                  </a:solidFill>
                  <a:effectLst/>
                  <a:uLnTx/>
                  <a:uFillTx/>
                  <a:latin typeface="Open Sans"/>
                  <a:ea typeface="Open Sans"/>
                  <a:cs typeface="Open Sans"/>
                  <a:sym typeface="Open Sans"/>
                  <a:rtl val="0"/>
                </a:rPr>
                <a:t>ECOSYSTEM</a:t>
              </a:r>
            </a:p>
          </p:txBody>
        </p:sp>
      </p:grpSp>
    </p:spTree>
    <p:extLst>
      <p:ext uri="{BB962C8B-B14F-4D97-AF65-F5344CB8AC3E}">
        <p14:creationId xmlns:p14="http://schemas.microsoft.com/office/powerpoint/2010/main" val="2987169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31C958A6-1D4C-4E7D-AD6F-9FF2DD021AF9}"/>
              </a:ext>
            </a:extLst>
          </p:cNvPr>
          <p:cNvCxnSpPr>
            <a:cxnSpLocks/>
          </p:cNvCxnSpPr>
          <p:nvPr/>
        </p:nvCxnSpPr>
        <p:spPr>
          <a:xfrm flipV="1">
            <a:off x="10167929" y="3380142"/>
            <a:ext cx="0" cy="450397"/>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3DDA28B-E6AF-4A37-9D92-B41EA2E857F7}"/>
              </a:ext>
            </a:extLst>
          </p:cNvPr>
          <p:cNvCxnSpPr>
            <a:cxnSpLocks/>
          </p:cNvCxnSpPr>
          <p:nvPr/>
        </p:nvCxnSpPr>
        <p:spPr>
          <a:xfrm flipV="1">
            <a:off x="7493330" y="3411445"/>
            <a:ext cx="0" cy="467498"/>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34AD878-76B3-4266-B4C8-D5DFBE55B6E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7CC9FD-F0BE-4343-88E6-11D806760E48}" type="slidenum">
              <a:rPr kumimoji="0" lang="en-US" sz="1200" b="0" i="0" u="none" strike="noStrike" kern="1200" cap="none" spc="0" normalizeH="0" baseline="0" noProof="0" smtClean="0">
                <a:ln>
                  <a:noFill/>
                </a:ln>
                <a:solidFill>
                  <a:srgbClr val="FFFFFF"/>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13" name="Title 1">
            <a:extLst>
              <a:ext uri="{FF2B5EF4-FFF2-40B4-BE49-F238E27FC236}">
                <a16:creationId xmlns:a16="http://schemas.microsoft.com/office/drawing/2014/main" id="{F2CD8F42-A9FB-4343-A14F-4EB7453303D4}"/>
              </a:ext>
            </a:extLst>
          </p:cNvPr>
          <p:cNvSpPr txBox="1">
            <a:spLocks/>
          </p:cNvSpPr>
          <p:nvPr/>
        </p:nvSpPr>
        <p:spPr>
          <a:xfrm>
            <a:off x="3529584" y="411480"/>
            <a:ext cx="4479983" cy="775597"/>
          </a:xfrm>
          <a:prstGeom prst="rect">
            <a:avLst/>
          </a:prstGeom>
        </p:spPr>
        <p:txBody>
          <a:bodyPr vert="horz" lIns="0" tIns="0" rIns="0" bIns="0" rtlCol="0" anchor="b">
            <a:sp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4C97"/>
                </a:solidFill>
                <a:effectLst/>
                <a:uLnTx/>
                <a:uFillTx/>
                <a:latin typeface="Open Sans"/>
                <a:ea typeface="+mj-ea"/>
                <a:cs typeface="+mj-cs"/>
              </a:rPr>
              <a:t>Business results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a:ln>
                <a:noFill/>
              </a:ln>
              <a:solidFill>
                <a:srgbClr val="4E4F51"/>
              </a:solidFill>
              <a:effectLst/>
              <a:uLnTx/>
              <a:uFillTx/>
              <a:latin typeface="Open Sans"/>
              <a:ea typeface="+mj-ea"/>
              <a:cs typeface="+mj-cs"/>
            </a:endParaRPr>
          </a:p>
        </p:txBody>
      </p:sp>
      <p:pic>
        <p:nvPicPr>
          <p:cNvPr id="28" name="Picture 27">
            <a:extLst>
              <a:ext uri="{FF2B5EF4-FFF2-40B4-BE49-F238E27FC236}">
                <a16:creationId xmlns:a16="http://schemas.microsoft.com/office/drawing/2014/main" id="{A55F1A43-B417-4E13-9AF9-6148CB38289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2381" t="6236" r="29156" b="23213"/>
          <a:stretch/>
        </p:blipFill>
        <p:spPr>
          <a:xfrm>
            <a:off x="1200" y="0"/>
            <a:ext cx="2958890" cy="6461239"/>
          </a:xfrm>
          <a:prstGeom prst="rect">
            <a:avLst/>
          </a:prstGeom>
        </p:spPr>
      </p:pic>
      <p:sp>
        <p:nvSpPr>
          <p:cNvPr id="29" name="Rectangle 28">
            <a:extLst>
              <a:ext uri="{FF2B5EF4-FFF2-40B4-BE49-F238E27FC236}">
                <a16:creationId xmlns:a16="http://schemas.microsoft.com/office/drawing/2014/main" id="{D6E6C996-2212-4F9F-B543-449E2C033B87}"/>
              </a:ext>
            </a:extLst>
          </p:cNvPr>
          <p:cNvSpPr/>
          <p:nvPr/>
        </p:nvSpPr>
        <p:spPr>
          <a:xfrm>
            <a:off x="-4184" y="-19978"/>
            <a:ext cx="2988008" cy="6461239"/>
          </a:xfrm>
          <a:prstGeom prst="rect">
            <a:avLst/>
          </a:prstGeom>
          <a:solidFill>
            <a:srgbClr val="3B3B3D">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30" name="Title 1">
            <a:extLst>
              <a:ext uri="{FF2B5EF4-FFF2-40B4-BE49-F238E27FC236}">
                <a16:creationId xmlns:a16="http://schemas.microsoft.com/office/drawing/2014/main" id="{85F5FAE6-B71A-40C5-BD81-6CB263FC6765}"/>
              </a:ext>
            </a:extLst>
          </p:cNvPr>
          <p:cNvSpPr txBox="1">
            <a:spLocks/>
          </p:cNvSpPr>
          <p:nvPr/>
        </p:nvSpPr>
        <p:spPr>
          <a:xfrm>
            <a:off x="393192" y="2615184"/>
            <a:ext cx="2511842" cy="51012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Open Sans"/>
                <a:ea typeface="+mj-ea"/>
                <a:cs typeface="+mj-cs"/>
              </a:rPr>
              <a:t>Results </a:t>
            </a:r>
          </a:p>
        </p:txBody>
      </p:sp>
      <p:sp>
        <p:nvSpPr>
          <p:cNvPr id="31" name="Rectangle: Rounded Corners 30">
            <a:extLst>
              <a:ext uri="{FF2B5EF4-FFF2-40B4-BE49-F238E27FC236}">
                <a16:creationId xmlns:a16="http://schemas.microsoft.com/office/drawing/2014/main" id="{E8E2F75B-85B4-403C-9418-9775C748B409}"/>
              </a:ext>
            </a:extLst>
          </p:cNvPr>
          <p:cNvSpPr/>
          <p:nvPr/>
        </p:nvSpPr>
        <p:spPr>
          <a:xfrm>
            <a:off x="2958766" y="-6814"/>
            <a:ext cx="104776" cy="64612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8" name="Oval 7">
            <a:extLst>
              <a:ext uri="{FF2B5EF4-FFF2-40B4-BE49-F238E27FC236}">
                <a16:creationId xmlns:a16="http://schemas.microsoft.com/office/drawing/2014/main" id="{4E20F190-7F53-434B-A9CE-82FA5FE37D5D}"/>
              </a:ext>
            </a:extLst>
          </p:cNvPr>
          <p:cNvSpPr>
            <a:spLocks noChangeAspect="1"/>
          </p:cNvSpPr>
          <p:nvPr/>
        </p:nvSpPr>
        <p:spPr>
          <a:xfrm>
            <a:off x="9233234" y="1518425"/>
            <a:ext cx="1869393" cy="1872000"/>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grpSp>
        <p:nvGrpSpPr>
          <p:cNvPr id="9" name="Group 8">
            <a:extLst>
              <a:ext uri="{FF2B5EF4-FFF2-40B4-BE49-F238E27FC236}">
                <a16:creationId xmlns:a16="http://schemas.microsoft.com/office/drawing/2014/main" id="{09E18E2F-A258-4CD9-A0C4-55A759EC03C6}"/>
              </a:ext>
            </a:extLst>
          </p:cNvPr>
          <p:cNvGrpSpPr>
            <a:grpSpLocks noChangeAspect="1"/>
          </p:cNvGrpSpPr>
          <p:nvPr/>
        </p:nvGrpSpPr>
        <p:grpSpPr>
          <a:xfrm>
            <a:off x="3870575" y="1527048"/>
            <a:ext cx="1869393" cy="1872000"/>
            <a:chOff x="3916990" y="1873842"/>
            <a:chExt cx="1647023" cy="1649321"/>
          </a:xfrm>
        </p:grpSpPr>
        <p:sp>
          <p:nvSpPr>
            <p:cNvPr id="10" name="Oval 9">
              <a:extLst>
                <a:ext uri="{FF2B5EF4-FFF2-40B4-BE49-F238E27FC236}">
                  <a16:creationId xmlns:a16="http://schemas.microsoft.com/office/drawing/2014/main" id="{238F4BD5-FBE8-415A-A77C-DFE1DBBA6BA7}"/>
                </a:ext>
              </a:extLst>
            </p:cNvPr>
            <p:cNvSpPr>
              <a:spLocks noChangeAspect="1"/>
            </p:cNvSpPr>
            <p:nvPr/>
          </p:nvSpPr>
          <p:spPr>
            <a:xfrm>
              <a:off x="3916990" y="1873842"/>
              <a:ext cx="1647023" cy="1649321"/>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11" name="TextBox 10">
              <a:extLst>
                <a:ext uri="{FF2B5EF4-FFF2-40B4-BE49-F238E27FC236}">
                  <a16:creationId xmlns:a16="http://schemas.microsoft.com/office/drawing/2014/main" id="{85DBF4E8-0747-4012-9658-C6EC2D162E2E}"/>
                </a:ext>
              </a:extLst>
            </p:cNvPr>
            <p:cNvSpPr txBox="1"/>
            <p:nvPr/>
          </p:nvSpPr>
          <p:spPr>
            <a:xfrm>
              <a:off x="4090398" y="2372240"/>
              <a:ext cx="1274057" cy="786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BBBBBB">
                      <a:lumMod val="75000"/>
                    </a:srgbClr>
                  </a:solidFill>
                  <a:effectLst/>
                  <a:uLnTx/>
                  <a:uFillTx/>
                  <a:latin typeface="Open Sans"/>
                  <a:ea typeface="+mn-ea"/>
                  <a:cs typeface="+mn-cs"/>
                </a:rPr>
                <a:t>220</a:t>
              </a:r>
              <a:r>
                <a:rPr kumimoji="0" lang="en-US" sz="1400" b="0" i="0" u="none" strike="noStrike" kern="1200" cap="none" spc="0" normalizeH="0" baseline="0" noProof="0">
                  <a:ln>
                    <a:noFill/>
                  </a:ln>
                  <a:solidFill>
                    <a:srgbClr val="4E4F51"/>
                  </a:solidFill>
                  <a:effectLst/>
                  <a:uLnTx/>
                  <a:uFillTx/>
                  <a:latin typeface="Open San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E4F51"/>
                  </a:solidFill>
                  <a:effectLst/>
                  <a:uLnTx/>
                  <a:uFillTx/>
                  <a:latin typeface="Open Sans"/>
                  <a:ea typeface="+mn-ea"/>
                  <a:cs typeface="+mn-cs"/>
                </a:rPr>
                <a:t>Testing days saved </a:t>
              </a:r>
              <a:endParaRPr kumimoji="0" lang="en-US" sz="1400" b="0" i="0" u="none" strike="noStrike" kern="1200" cap="none" spc="0" normalizeH="0" baseline="0" noProof="0">
                <a:ln>
                  <a:noFill/>
                </a:ln>
                <a:solidFill>
                  <a:srgbClr val="4E4F51"/>
                </a:solidFill>
                <a:effectLst/>
                <a:uLnTx/>
                <a:uFillTx/>
                <a:latin typeface="Open Sans"/>
                <a:ea typeface="+mn-ea"/>
                <a:cs typeface="+mn-cs"/>
              </a:endParaRPr>
            </a:p>
          </p:txBody>
        </p:sp>
      </p:grpSp>
      <p:sp>
        <p:nvSpPr>
          <p:cNvPr id="14" name="TextBox 13">
            <a:extLst>
              <a:ext uri="{FF2B5EF4-FFF2-40B4-BE49-F238E27FC236}">
                <a16:creationId xmlns:a16="http://schemas.microsoft.com/office/drawing/2014/main" id="{F0B568DD-7902-4FFB-A397-FB4F6622C142}"/>
              </a:ext>
            </a:extLst>
          </p:cNvPr>
          <p:cNvSpPr txBox="1"/>
          <p:nvPr/>
        </p:nvSpPr>
        <p:spPr>
          <a:xfrm>
            <a:off x="9728172" y="2494900"/>
            <a:ext cx="8795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E4F51"/>
                </a:solidFill>
                <a:effectLst/>
                <a:uLnTx/>
                <a:uFillTx/>
                <a:latin typeface="Open Sans"/>
                <a:ea typeface="+mn-ea"/>
                <a:cs typeface="+mn-cs"/>
              </a:rPr>
              <a:t>The testing authority</a:t>
            </a:r>
            <a:endParaRPr kumimoji="0" lang="en-US" sz="1600" b="0" i="0" u="none" strike="noStrike" kern="1200" cap="none" spc="0" normalizeH="0" baseline="0" noProof="0">
              <a:ln>
                <a:noFill/>
              </a:ln>
              <a:solidFill>
                <a:srgbClr val="010101"/>
              </a:solidFill>
              <a:effectLst/>
              <a:uLnTx/>
              <a:uFillTx/>
              <a:latin typeface="Open Sans Light"/>
              <a:ea typeface="+mn-ea"/>
              <a:cs typeface="+mn-cs"/>
            </a:endParaRPr>
          </a:p>
        </p:txBody>
      </p:sp>
      <p:sp>
        <p:nvSpPr>
          <p:cNvPr id="17" name="Oval 16">
            <a:extLst>
              <a:ext uri="{FF2B5EF4-FFF2-40B4-BE49-F238E27FC236}">
                <a16:creationId xmlns:a16="http://schemas.microsoft.com/office/drawing/2014/main" id="{DB0DC6D0-4CBD-4636-A5A5-AF46188DD603}"/>
              </a:ext>
            </a:extLst>
          </p:cNvPr>
          <p:cNvSpPr>
            <a:spLocks noChangeAspect="1"/>
          </p:cNvSpPr>
          <p:nvPr/>
        </p:nvSpPr>
        <p:spPr>
          <a:xfrm>
            <a:off x="6561549" y="1522736"/>
            <a:ext cx="1869393" cy="1872000"/>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8" name="TextBox 17">
            <a:extLst>
              <a:ext uri="{FF2B5EF4-FFF2-40B4-BE49-F238E27FC236}">
                <a16:creationId xmlns:a16="http://schemas.microsoft.com/office/drawing/2014/main" id="{E91B3BC1-7BE9-4913-84FB-ACA326093F88}"/>
              </a:ext>
            </a:extLst>
          </p:cNvPr>
          <p:cNvSpPr txBox="1"/>
          <p:nvPr/>
        </p:nvSpPr>
        <p:spPr>
          <a:xfrm>
            <a:off x="6828641" y="2517051"/>
            <a:ext cx="13352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E4F51"/>
                </a:solidFill>
                <a:effectLst/>
                <a:uLnTx/>
                <a:uFillTx/>
                <a:latin typeface="Open Sans"/>
                <a:ea typeface="+mn-ea"/>
                <a:cs typeface="+mn-cs"/>
              </a:rPr>
              <a:t>Errors pinpointed for faster fixes</a:t>
            </a:r>
            <a:endParaRPr kumimoji="0" lang="en-US" sz="1400" b="0" i="0" u="none" strike="noStrike" kern="1200" cap="none" spc="0" normalizeH="0" baseline="0" noProof="0">
              <a:ln>
                <a:noFill/>
              </a:ln>
              <a:solidFill>
                <a:srgbClr val="4E4F51"/>
              </a:solidFill>
              <a:effectLst/>
              <a:uLnTx/>
              <a:uFillTx/>
              <a:latin typeface="Open Sans"/>
              <a:ea typeface="+mn-ea"/>
              <a:cs typeface="+mn-cs"/>
            </a:endParaRPr>
          </a:p>
        </p:txBody>
      </p:sp>
      <p:pic>
        <p:nvPicPr>
          <p:cNvPr id="21" name="Graphic 20" descr="Marker outline">
            <a:extLst>
              <a:ext uri="{FF2B5EF4-FFF2-40B4-BE49-F238E27FC236}">
                <a16:creationId xmlns:a16="http://schemas.microsoft.com/office/drawing/2014/main" id="{27018B4D-F2A9-4713-BA71-4EE42AAC56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27798" y="1623396"/>
            <a:ext cx="936892" cy="936892"/>
          </a:xfrm>
          <a:prstGeom prst="rect">
            <a:avLst/>
          </a:prstGeom>
        </p:spPr>
      </p:pic>
      <p:pic>
        <p:nvPicPr>
          <p:cNvPr id="4" name="Graphic 3" descr="Badge Tick outline">
            <a:extLst>
              <a:ext uri="{FF2B5EF4-FFF2-40B4-BE49-F238E27FC236}">
                <a16:creationId xmlns:a16="http://schemas.microsoft.com/office/drawing/2014/main" id="{D7466144-83C2-433A-A2C7-B1BA77D097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10729" y="1641081"/>
            <a:ext cx="914400" cy="914400"/>
          </a:xfrm>
          <a:prstGeom prst="rect">
            <a:avLst/>
          </a:prstGeom>
        </p:spPr>
      </p:pic>
      <p:pic>
        <p:nvPicPr>
          <p:cNvPr id="23" name="Graphic 22" descr="Ribbon outline">
            <a:extLst>
              <a:ext uri="{FF2B5EF4-FFF2-40B4-BE49-F238E27FC236}">
                <a16:creationId xmlns:a16="http://schemas.microsoft.com/office/drawing/2014/main" id="{572B193A-D01F-4D18-9437-D667347B72D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00111" y="4024836"/>
            <a:ext cx="1006931" cy="1006931"/>
          </a:xfrm>
          <a:prstGeom prst="rect">
            <a:avLst/>
          </a:prstGeom>
        </p:spPr>
      </p:pic>
      <p:cxnSp>
        <p:nvCxnSpPr>
          <p:cNvPr id="26" name="Straight Connector 25">
            <a:extLst>
              <a:ext uri="{FF2B5EF4-FFF2-40B4-BE49-F238E27FC236}">
                <a16:creationId xmlns:a16="http://schemas.microsoft.com/office/drawing/2014/main" id="{5AF7F0D6-ECFB-430F-97BB-33B2FEFA62AE}"/>
              </a:ext>
            </a:extLst>
          </p:cNvPr>
          <p:cNvCxnSpPr>
            <a:cxnSpLocks/>
          </p:cNvCxnSpPr>
          <p:nvPr/>
        </p:nvCxnSpPr>
        <p:spPr>
          <a:xfrm>
            <a:off x="4765978" y="3878943"/>
            <a:ext cx="5401951" cy="0"/>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6AA7012-E9FD-46AE-A5A2-736585BF243D}"/>
              </a:ext>
            </a:extLst>
          </p:cNvPr>
          <p:cNvCxnSpPr>
            <a:cxnSpLocks/>
          </p:cNvCxnSpPr>
          <p:nvPr/>
        </p:nvCxnSpPr>
        <p:spPr>
          <a:xfrm flipH="1" flipV="1">
            <a:off x="4783646" y="3413448"/>
            <a:ext cx="2678" cy="425826"/>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6A77BAB-37EB-4595-ACBC-F3922157BCDC}"/>
              </a:ext>
            </a:extLst>
          </p:cNvPr>
          <p:cNvSpPr txBox="1"/>
          <p:nvPr/>
        </p:nvSpPr>
        <p:spPr>
          <a:xfrm>
            <a:off x="6559327" y="5053837"/>
            <a:ext cx="18884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E4F51"/>
                </a:solidFill>
                <a:effectLst/>
                <a:uLnTx/>
                <a:uFillTx/>
                <a:latin typeface="Open Sans"/>
                <a:ea typeface="+mn-ea"/>
                <a:cs typeface="+mn-cs"/>
              </a:rPr>
              <a:t>Higher quality customer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E4F51"/>
                </a:solidFill>
                <a:effectLst/>
                <a:uLnTx/>
                <a:uFillTx/>
                <a:latin typeface="Open Sans"/>
                <a:ea typeface="+mn-ea"/>
                <a:cs typeface="+mn-cs"/>
              </a:rPr>
              <a:t>at speed and scale</a:t>
            </a:r>
            <a:endParaRPr kumimoji="0" lang="en-US" sz="1400" b="0" i="0" u="none" strike="noStrike" kern="1200" cap="none" spc="0" normalizeH="0" baseline="0" noProof="0">
              <a:ln>
                <a:noFill/>
              </a:ln>
              <a:solidFill>
                <a:srgbClr val="4E4F51"/>
              </a:solidFill>
              <a:effectLst/>
              <a:uLnTx/>
              <a:uFillTx/>
              <a:latin typeface="Open Sans"/>
              <a:ea typeface="+mn-ea"/>
              <a:cs typeface="+mn-cs"/>
            </a:endParaRPr>
          </a:p>
        </p:txBody>
      </p:sp>
    </p:spTree>
    <p:extLst>
      <p:ext uri="{BB962C8B-B14F-4D97-AF65-F5344CB8AC3E}">
        <p14:creationId xmlns:p14="http://schemas.microsoft.com/office/powerpoint/2010/main" val="2543337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04FD9E0B-0FEE-4E06-B98D-F5F144C760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
            <a:ext cx="4791284" cy="1905925"/>
          </a:xfrm>
          <a:prstGeom prst="rect">
            <a:avLst/>
          </a:prstGeom>
        </p:spPr>
      </p:pic>
      <p:sp>
        <p:nvSpPr>
          <p:cNvPr id="8" name="Text Placeholder 7">
            <a:extLst>
              <a:ext uri="{FF2B5EF4-FFF2-40B4-BE49-F238E27FC236}">
                <a16:creationId xmlns:a16="http://schemas.microsoft.com/office/drawing/2014/main" id="{97CB3FBA-C458-4354-8192-94659BB1E056}"/>
              </a:ext>
            </a:extLst>
          </p:cNvPr>
          <p:cNvSpPr>
            <a:spLocks noGrp="1"/>
          </p:cNvSpPr>
          <p:nvPr>
            <p:ph type="body" sz="quarter" idx="16"/>
          </p:nvPr>
        </p:nvSpPr>
        <p:spPr>
          <a:xfrm>
            <a:off x="685587" y="1527889"/>
            <a:ext cx="4680319" cy="3802222"/>
          </a:xfrm>
        </p:spPr>
        <p:txBody>
          <a:bodyPr/>
          <a:lstStyle/>
          <a:p>
            <a:pPr marL="285492" indent="-285492">
              <a:spcBef>
                <a:spcPts val="0"/>
              </a:spcBef>
              <a:defRPr/>
            </a:pPr>
            <a:r>
              <a:rPr lang="en-US" sz="1800" dirty="0">
                <a:solidFill>
                  <a:srgbClr val="FFFFFF"/>
                </a:solidFill>
              </a:rPr>
              <a:t>Only solution in the market for </a:t>
            </a:r>
            <a:r>
              <a:rPr lang="en-US" sz="1800" dirty="0">
                <a:solidFill>
                  <a:srgbClr val="FFFFFF"/>
                </a:solidFill>
                <a:ea typeface="Open Sans Semibold" panose="020B0706030804020204" pitchFamily="34" charset="0"/>
                <a:cs typeface="Open Sans Semibold" panose="020B0706030804020204" pitchFamily="34" charset="0"/>
              </a:rPr>
              <a:t>Automation and End to End Testing</a:t>
            </a:r>
            <a:r>
              <a:rPr lang="en-US" sz="1800" b="1" dirty="0">
                <a:solidFill>
                  <a:srgbClr val="FFFFFF"/>
                </a:solidFill>
              </a:rPr>
              <a:t> </a:t>
            </a:r>
            <a:r>
              <a:rPr lang="en-US" sz="1800" dirty="0">
                <a:solidFill>
                  <a:srgbClr val="FFFFFF"/>
                </a:solidFill>
              </a:rPr>
              <a:t>across the EDW</a:t>
            </a:r>
          </a:p>
          <a:p>
            <a:pPr marL="285492" indent="-285492">
              <a:spcBef>
                <a:spcPts val="0"/>
              </a:spcBef>
              <a:defRPr/>
            </a:pPr>
            <a:endParaRPr lang="en-US" sz="1800" dirty="0">
              <a:solidFill>
                <a:srgbClr val="FFFFFF"/>
              </a:solidFill>
            </a:endParaRPr>
          </a:p>
          <a:p>
            <a:pPr marL="285492" indent="-285492">
              <a:spcBef>
                <a:spcPts val="0"/>
              </a:spcBef>
              <a:defRPr/>
            </a:pPr>
            <a:r>
              <a:rPr lang="en-US" sz="1800" dirty="0">
                <a:solidFill>
                  <a:srgbClr val="FFFFFF"/>
                </a:solidFill>
              </a:rPr>
              <a:t>Move from Manual SQL Scripting to </a:t>
            </a:r>
            <a:r>
              <a:rPr lang="en-US" sz="1800" dirty="0" err="1">
                <a:solidFill>
                  <a:srgbClr val="FFFFFF"/>
                </a:solidFill>
                <a:ea typeface="Open Sans Semibold" panose="020B0706030804020204" pitchFamily="34" charset="0"/>
                <a:cs typeface="Open Sans Semibold" panose="020B0706030804020204" pitchFamily="34" charset="0"/>
              </a:rPr>
              <a:t>Scriptless</a:t>
            </a:r>
            <a:r>
              <a:rPr lang="en-US" sz="1800" dirty="0">
                <a:solidFill>
                  <a:srgbClr val="FFFFFF"/>
                </a:solidFill>
                <a:ea typeface="Open Sans Semibold" panose="020B0706030804020204" pitchFamily="34" charset="0"/>
                <a:cs typeface="Open Sans Semibold" panose="020B0706030804020204" pitchFamily="34" charset="0"/>
              </a:rPr>
              <a:t> Model Based Test Automation</a:t>
            </a:r>
          </a:p>
          <a:p>
            <a:pPr marL="285492" indent="-285492">
              <a:spcBef>
                <a:spcPts val="0"/>
              </a:spcBef>
              <a:defRPr/>
            </a:pPr>
            <a:endParaRPr lang="en-US" sz="1800" dirty="0">
              <a:solidFill>
                <a:srgbClr val="FFFFFF"/>
              </a:solidFill>
            </a:endParaRPr>
          </a:p>
          <a:p>
            <a:pPr marL="285492" indent="-285492">
              <a:spcBef>
                <a:spcPts val="0"/>
              </a:spcBef>
              <a:defRPr/>
            </a:pPr>
            <a:r>
              <a:rPr lang="en-US" sz="1800" dirty="0">
                <a:solidFill>
                  <a:srgbClr val="FFFFFF"/>
                </a:solidFill>
              </a:rPr>
              <a:t>Covers all </a:t>
            </a:r>
            <a:r>
              <a:rPr lang="en-US" sz="1800" dirty="0">
                <a:solidFill>
                  <a:srgbClr val="FFFFFF"/>
                </a:solidFill>
                <a:ea typeface="Open Sans Semibold" panose="020B0706030804020204" pitchFamily="34" charset="0"/>
                <a:cs typeface="Open Sans Semibold" panose="020B0706030804020204" pitchFamily="34" charset="0"/>
              </a:rPr>
              <a:t>Reconciliation and Validation </a:t>
            </a:r>
            <a:r>
              <a:rPr lang="en-US" sz="1800" dirty="0">
                <a:solidFill>
                  <a:srgbClr val="FFFFFF"/>
                </a:solidFill>
              </a:rPr>
              <a:t>Tasks across the EDW from Sources to Stores to </a:t>
            </a:r>
            <a:r>
              <a:rPr lang="en-US" sz="1800" dirty="0">
                <a:solidFill>
                  <a:srgbClr val="FFFFFF"/>
                </a:solidFill>
                <a:ea typeface="Open Sans Semibold" panose="020B0706030804020204" pitchFamily="34" charset="0"/>
                <a:cs typeface="Open Sans Semibold" panose="020B0706030804020204" pitchFamily="34" charset="0"/>
              </a:rPr>
              <a:t>Reporting and Visualizations </a:t>
            </a:r>
          </a:p>
          <a:p>
            <a:pPr marL="285492" indent="-285492">
              <a:spcBef>
                <a:spcPts val="0"/>
              </a:spcBef>
              <a:defRPr/>
            </a:pPr>
            <a:endParaRPr lang="en-US" sz="1800" dirty="0">
              <a:solidFill>
                <a:srgbClr val="FFFFFF"/>
              </a:solidFill>
            </a:endParaRPr>
          </a:p>
          <a:p>
            <a:pPr marL="285492" indent="-285492">
              <a:spcBef>
                <a:spcPts val="0"/>
              </a:spcBef>
              <a:defRPr/>
            </a:pPr>
            <a:r>
              <a:rPr lang="en-US" sz="1800" dirty="0">
                <a:solidFill>
                  <a:srgbClr val="FFFFFF"/>
                </a:solidFill>
              </a:rPr>
              <a:t>Wizards for Ease of Use by any BA, Data Steward, DA, Data Engineer and others</a:t>
            </a:r>
          </a:p>
          <a:p>
            <a:pPr marL="285492" indent="-285492">
              <a:spcBef>
                <a:spcPts val="0"/>
              </a:spcBef>
              <a:defRPr/>
            </a:pPr>
            <a:endParaRPr lang="en-US" sz="1800" dirty="0">
              <a:solidFill>
                <a:srgbClr val="FFFFFF"/>
              </a:solidFill>
            </a:endParaRPr>
          </a:p>
          <a:p>
            <a:pPr marL="285492" indent="-285492">
              <a:spcBef>
                <a:spcPts val="0"/>
              </a:spcBef>
              <a:defRPr/>
            </a:pPr>
            <a:r>
              <a:rPr lang="en-US" sz="1800" dirty="0">
                <a:solidFill>
                  <a:srgbClr val="FFFFFF"/>
                </a:solidFill>
              </a:rPr>
              <a:t>Eliminates Manual Testing of </a:t>
            </a:r>
            <a:r>
              <a:rPr lang="en-US" sz="1800" dirty="0">
                <a:solidFill>
                  <a:srgbClr val="FFFFFF"/>
                </a:solidFill>
                <a:ea typeface="Open Sans Semibold" panose="020B0706030804020204" pitchFamily="34" charset="0"/>
                <a:cs typeface="Open Sans Semibold" panose="020B0706030804020204" pitchFamily="34" charset="0"/>
              </a:rPr>
              <a:t>High Impact Data Use Cases </a:t>
            </a:r>
            <a:r>
              <a:rPr lang="en-US" sz="1800" dirty="0">
                <a:solidFill>
                  <a:srgbClr val="FFFFFF"/>
                </a:solidFill>
              </a:rPr>
              <a:t> </a:t>
            </a:r>
            <a:r>
              <a:rPr lang="en-US" sz="1800" dirty="0">
                <a:solidFill>
                  <a:srgbClr val="FFFFFF"/>
                </a:solidFill>
                <a:sym typeface="Wingdings" panose="05000000000000000000" pitchFamily="2" charset="2"/>
              </a:rPr>
              <a:t>such as </a:t>
            </a:r>
            <a:r>
              <a:rPr lang="en-US" sz="1800" dirty="0">
                <a:solidFill>
                  <a:srgbClr val="FFFFFF"/>
                </a:solidFill>
              </a:rPr>
              <a:t>PDFs, Structured, Unstructured, and Message Data</a:t>
            </a:r>
          </a:p>
          <a:p>
            <a:endParaRPr lang="en-US" dirty="0"/>
          </a:p>
        </p:txBody>
      </p:sp>
      <p:sp>
        <p:nvSpPr>
          <p:cNvPr id="6" name="Titel 5">
            <a:extLst>
              <a:ext uri="{FF2B5EF4-FFF2-40B4-BE49-F238E27FC236}">
                <a16:creationId xmlns:a16="http://schemas.microsoft.com/office/drawing/2014/main" id="{D2777767-1A4F-2749-9A3C-DA67EBE38E5C}"/>
              </a:ext>
            </a:extLst>
          </p:cNvPr>
          <p:cNvSpPr>
            <a:spLocks noGrp="1"/>
          </p:cNvSpPr>
          <p:nvPr>
            <p:ph type="title"/>
          </p:nvPr>
        </p:nvSpPr>
        <p:spPr>
          <a:xfrm>
            <a:off x="685591" y="533400"/>
            <a:ext cx="4680315" cy="561975"/>
          </a:xfrm>
        </p:spPr>
        <p:txBody>
          <a:bodyPr>
            <a:normAutofit fontScale="90000"/>
          </a:bodyPr>
          <a:lstStyle/>
          <a:p>
            <a:pPr algn="ctr"/>
            <a:r>
              <a:rPr lang="en-US" dirty="0"/>
              <a:t>Automated Data Integrity</a:t>
            </a:r>
            <a:endParaRPr lang="de-DE" dirty="0"/>
          </a:p>
        </p:txBody>
      </p:sp>
      <p:sp>
        <p:nvSpPr>
          <p:cNvPr id="17" name="Triangle 3">
            <a:extLst>
              <a:ext uri="{FF2B5EF4-FFF2-40B4-BE49-F238E27FC236}">
                <a16:creationId xmlns:a16="http://schemas.microsoft.com/office/drawing/2014/main" id="{2E900EC9-4F6B-9B4C-AD3E-346331B0ED36}"/>
              </a:ext>
            </a:extLst>
          </p:cNvPr>
          <p:cNvSpPr/>
          <p:nvPr/>
        </p:nvSpPr>
        <p:spPr>
          <a:xfrm rot="5400000">
            <a:off x="6027025" y="2321329"/>
            <a:ext cx="250458" cy="203807"/>
          </a:xfrm>
          <a:prstGeom prst="triangle">
            <a:avLst/>
          </a:prstGeom>
          <a:solidFill>
            <a:srgbClr val="1C6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8">
              <a:solidFill>
                <a:srgbClr val="FFFFFF"/>
              </a:solidFill>
              <a:latin typeface="Calibri" panose="020F0502020204030204"/>
            </a:endParaRPr>
          </a:p>
        </p:txBody>
      </p:sp>
      <p:sp>
        <p:nvSpPr>
          <p:cNvPr id="18" name="Triangle 12">
            <a:extLst>
              <a:ext uri="{FF2B5EF4-FFF2-40B4-BE49-F238E27FC236}">
                <a16:creationId xmlns:a16="http://schemas.microsoft.com/office/drawing/2014/main" id="{306E5E0D-5B99-E546-9BC8-0C1367DB6E7A}"/>
              </a:ext>
            </a:extLst>
          </p:cNvPr>
          <p:cNvSpPr/>
          <p:nvPr/>
        </p:nvSpPr>
        <p:spPr>
          <a:xfrm rot="5400000">
            <a:off x="6038569" y="4502278"/>
            <a:ext cx="250458" cy="237502"/>
          </a:xfrm>
          <a:prstGeom prst="triangle">
            <a:avLst/>
          </a:prstGeom>
          <a:solidFill>
            <a:srgbClr val="1C6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8">
              <a:solidFill>
                <a:srgbClr val="FFFFFF"/>
              </a:solidFill>
              <a:latin typeface="Calibri" panose="020F0502020204030204"/>
            </a:endParaRPr>
          </a:p>
        </p:txBody>
      </p:sp>
      <p:pic>
        <p:nvPicPr>
          <p:cNvPr id="13" name="Picture 12" descr="A close up of text on a white background&#10;&#10;Description automatically generated">
            <a:extLst>
              <a:ext uri="{FF2B5EF4-FFF2-40B4-BE49-F238E27FC236}">
                <a16:creationId xmlns:a16="http://schemas.microsoft.com/office/drawing/2014/main" id="{024F3586-3C14-40D3-B7A4-A52B18616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265" y="1981201"/>
            <a:ext cx="5870149" cy="3666499"/>
          </a:xfrm>
          <a:prstGeom prst="rect">
            <a:avLst/>
          </a:prstGeom>
        </p:spPr>
      </p:pic>
    </p:spTree>
    <p:extLst>
      <p:ext uri="{BB962C8B-B14F-4D97-AF65-F5344CB8AC3E}">
        <p14:creationId xmlns:p14="http://schemas.microsoft.com/office/powerpoint/2010/main" val="4082999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CFAA718-1BC1-5741-AB3C-975CC79BB147}"/>
              </a:ext>
            </a:extLst>
          </p:cNvPr>
          <p:cNvSpPr/>
          <p:nvPr/>
        </p:nvSpPr>
        <p:spPr>
          <a:xfrm>
            <a:off x="7617191" y="1930765"/>
            <a:ext cx="4019854" cy="4939814"/>
          </a:xfrm>
          <a:prstGeom prst="rect">
            <a:avLst/>
          </a:prstGeom>
        </p:spPr>
        <p:txBody>
          <a:bodyPr wrap="square">
            <a:spAutoFit/>
          </a:bodyPr>
          <a:lstStyle/>
          <a:p>
            <a:pPr algn="just"/>
            <a:r>
              <a:rPr lang="en-US" sz="1050" dirty="0">
                <a:solidFill>
                  <a:srgbClr val="212721"/>
                </a:solidFill>
                <a:latin typeface="Arial" panose="020B0604020202020204" pitchFamily="34" charset="0"/>
                <a:cs typeface="Arial" panose="020B0604020202020204" pitchFamily="34" charset="0"/>
              </a:rPr>
              <a:t> SELECT </a:t>
            </a:r>
            <a:r>
              <a:rPr lang="en-US" sz="1050" dirty="0" err="1">
                <a:solidFill>
                  <a:srgbClr val="212721"/>
                </a:solidFill>
                <a:latin typeface="Arial" panose="020B0604020202020204" pitchFamily="34" charset="0"/>
                <a:cs typeface="Arial" panose="020B0604020202020204" pitchFamily="34" charset="0"/>
              </a:rPr>
              <a:t>cust_city_id</a:t>
            </a:r>
            <a:r>
              <a:rPr lang="en-US" sz="1050" dirty="0">
                <a:solidFill>
                  <a:srgbClr val="212721"/>
                </a:solidFill>
                <a:latin typeface="Arial" panose="020B0604020202020204" pitchFamily="34" charset="0"/>
                <a:cs typeface="Arial" panose="020B0604020202020204" pitchFamily="34" charset="0"/>
              </a:rPr>
              <a:t>, ((</a:t>
            </a:r>
            <a:r>
              <a:rPr lang="en-US" sz="1050" dirty="0" err="1">
                <a:solidFill>
                  <a:srgbClr val="212721"/>
                </a:solidFill>
                <a:latin typeface="Arial" panose="020B0604020202020204" pitchFamily="34" charset="0"/>
                <a:cs typeface="Arial" panose="020B0604020202020204" pitchFamily="34" charset="0"/>
              </a:rPr>
              <a:t>new_cust_sales</a:t>
            </a:r>
            <a:r>
              <a:rPr lang="en-US" sz="1050" dirty="0">
                <a:solidFill>
                  <a:srgbClr val="212721"/>
                </a:solidFill>
                <a:latin typeface="Arial" panose="020B0604020202020204" pitchFamily="34" charset="0"/>
                <a:cs typeface="Arial" panose="020B0604020202020204" pitchFamily="34" charset="0"/>
              </a:rPr>
              <a:t> - </a:t>
            </a:r>
            <a:r>
              <a:rPr lang="en-US" sz="1050" dirty="0" err="1">
                <a:solidFill>
                  <a:srgbClr val="212721"/>
                </a:solidFill>
                <a:latin typeface="Arial" panose="020B0604020202020204" pitchFamily="34" charset="0"/>
                <a:cs typeface="Arial" panose="020B0604020202020204" pitchFamily="34" charset="0"/>
              </a:rPr>
              <a:t>old_cust_sales</a:t>
            </a:r>
            <a:r>
              <a:rPr lang="en-US" sz="1050" dirty="0">
                <a:solidFill>
                  <a:srgbClr val="212721"/>
                </a:solidFill>
                <a:latin typeface="Arial" panose="020B0604020202020204" pitchFamily="34" charset="0"/>
                <a:cs typeface="Arial" panose="020B0604020202020204" pitchFamily="34" charset="0"/>
              </a:rPr>
              <a:t>)</a:t>
            </a:r>
          </a:p>
          <a:p>
            <a:pPr algn="just"/>
            <a:r>
              <a:rPr lang="en-US" sz="1050" dirty="0">
                <a:solidFill>
                  <a:srgbClr val="212721"/>
                </a:solidFill>
                <a:latin typeface="Arial" panose="020B0604020202020204" pitchFamily="34" charset="0"/>
                <a:cs typeface="Arial" panose="020B0604020202020204" pitchFamily="34" charset="0"/>
              </a:rPr>
              <a:t>                / </a:t>
            </a:r>
            <a:r>
              <a:rPr lang="en-US" sz="1050" dirty="0" err="1">
                <a:solidFill>
                  <a:srgbClr val="212721"/>
                </a:solidFill>
                <a:latin typeface="Arial" panose="020B0604020202020204" pitchFamily="34" charset="0"/>
                <a:cs typeface="Arial" panose="020B0604020202020204" pitchFamily="34" charset="0"/>
              </a:rPr>
              <a:t>old_cust_sales</a:t>
            </a:r>
            <a:r>
              <a:rPr lang="en-US" sz="1050" dirty="0">
                <a:solidFill>
                  <a:srgbClr val="212721"/>
                </a:solidFill>
                <a:latin typeface="Arial" panose="020B0604020202020204" pitchFamily="34" charset="0"/>
                <a:cs typeface="Arial" panose="020B0604020202020204" pitchFamily="34" charset="0"/>
              </a:rPr>
              <a:t> ) </a:t>
            </a:r>
            <a:r>
              <a:rPr lang="en-US" sz="1050" dirty="0" err="1">
                <a:solidFill>
                  <a:srgbClr val="212721"/>
                </a:solidFill>
                <a:latin typeface="Arial" panose="020B0604020202020204" pitchFamily="34" charset="0"/>
                <a:cs typeface="Arial" panose="020B0604020202020204" pitchFamily="34" charset="0"/>
              </a:rPr>
              <a:t>pct_change</a:t>
            </a:r>
            <a:r>
              <a:rPr lang="en-US" sz="1050" dirty="0">
                <a:solidFill>
                  <a:srgbClr val="212721"/>
                </a:solidFill>
                <a:latin typeface="Arial" panose="020B0604020202020204" pitchFamily="34" charset="0"/>
                <a:cs typeface="Arial" panose="020B0604020202020204" pitchFamily="34" charset="0"/>
              </a:rPr>
              <a:t>, </a:t>
            </a:r>
            <a:r>
              <a:rPr lang="en-US" sz="1050" dirty="0" err="1">
                <a:solidFill>
                  <a:srgbClr val="212721"/>
                </a:solidFill>
                <a:latin typeface="Arial" panose="020B0604020202020204" pitchFamily="34" charset="0"/>
                <a:cs typeface="Arial" panose="020B0604020202020204" pitchFamily="34" charset="0"/>
              </a:rPr>
              <a:t>old_cust_sales</a:t>
            </a:r>
            <a:endParaRPr lang="en-US" sz="1050" dirty="0">
              <a:solidFill>
                <a:srgbClr val="212721"/>
              </a:solidFill>
              <a:latin typeface="Arial" panose="020B0604020202020204" pitchFamily="34" charset="0"/>
              <a:cs typeface="Arial" panose="020B0604020202020204" pitchFamily="34" charset="0"/>
            </a:endParaRPr>
          </a:p>
          <a:p>
            <a:pPr algn="just"/>
            <a:r>
              <a:rPr lang="en-US" sz="1050" dirty="0">
                <a:solidFill>
                  <a:srgbClr val="212721"/>
                </a:solidFill>
                <a:latin typeface="Arial" panose="020B0604020202020204" pitchFamily="34" charset="0"/>
                <a:cs typeface="Arial" panose="020B0604020202020204" pitchFamily="34" charset="0"/>
              </a:rPr>
              <a:t>           FROM           (</a:t>
            </a:r>
          </a:p>
          <a:p>
            <a:pPr algn="just"/>
            <a:r>
              <a:rPr lang="en-US" sz="1050" dirty="0">
                <a:solidFill>
                  <a:srgbClr val="212721"/>
                </a:solidFill>
                <a:latin typeface="Arial" panose="020B0604020202020204" pitchFamily="34" charset="0"/>
                <a:cs typeface="Arial" panose="020B0604020202020204" pitchFamily="34" charset="0"/>
              </a:rPr>
              <a:t>              SELECT </a:t>
            </a:r>
            <a:r>
              <a:rPr lang="en-US" sz="1050" dirty="0" err="1">
                <a:solidFill>
                  <a:srgbClr val="212721"/>
                </a:solidFill>
                <a:latin typeface="Arial" panose="020B0604020202020204" pitchFamily="34" charset="0"/>
                <a:cs typeface="Arial" panose="020B0604020202020204" pitchFamily="34" charset="0"/>
              </a:rPr>
              <a:t>cust_city_id</a:t>
            </a:r>
            <a:r>
              <a:rPr lang="en-US" sz="1050" dirty="0">
                <a:solidFill>
                  <a:srgbClr val="212721"/>
                </a:solidFill>
                <a:latin typeface="Arial" panose="020B0604020202020204" pitchFamily="34" charset="0"/>
                <a:cs typeface="Arial" panose="020B0604020202020204" pitchFamily="34" charset="0"/>
              </a:rPr>
              <a:t>, </a:t>
            </a:r>
            <a:r>
              <a:rPr lang="en-US" sz="1050" dirty="0" err="1">
                <a:solidFill>
                  <a:srgbClr val="212721"/>
                </a:solidFill>
                <a:latin typeface="Arial" panose="020B0604020202020204" pitchFamily="34" charset="0"/>
                <a:cs typeface="Arial" panose="020B0604020202020204" pitchFamily="34" charset="0"/>
              </a:rPr>
              <a:t>new_cust_sales</a:t>
            </a:r>
            <a:r>
              <a:rPr lang="en-US" sz="1050" dirty="0">
                <a:solidFill>
                  <a:srgbClr val="212721"/>
                </a:solidFill>
                <a:latin typeface="Arial" panose="020B0604020202020204" pitchFamily="34" charset="0"/>
                <a:cs typeface="Arial" panose="020B0604020202020204" pitchFamily="34" charset="0"/>
              </a:rPr>
              <a:t>, </a:t>
            </a:r>
            <a:r>
              <a:rPr lang="en-US" sz="1050" dirty="0" err="1">
                <a:solidFill>
                  <a:srgbClr val="212721"/>
                </a:solidFill>
                <a:latin typeface="Arial" panose="020B0604020202020204" pitchFamily="34" charset="0"/>
                <a:cs typeface="Arial" panose="020B0604020202020204" pitchFamily="34" charset="0"/>
              </a:rPr>
              <a:t>old_cust_sales</a:t>
            </a:r>
            <a:endParaRPr lang="en-US" sz="1050" dirty="0">
              <a:solidFill>
                <a:srgbClr val="212721"/>
              </a:solidFill>
              <a:latin typeface="Arial" panose="020B0604020202020204" pitchFamily="34" charset="0"/>
              <a:cs typeface="Arial" panose="020B0604020202020204" pitchFamily="34" charset="0"/>
            </a:endParaRPr>
          </a:p>
          <a:p>
            <a:pPr algn="just"/>
            <a:r>
              <a:rPr lang="en-US" sz="1050" dirty="0">
                <a:solidFill>
                  <a:srgbClr val="212721"/>
                </a:solidFill>
                <a:latin typeface="Arial" panose="020B0604020202020204" pitchFamily="34" charset="0"/>
                <a:cs typeface="Arial" panose="020B0604020202020204" pitchFamily="34" charset="0"/>
              </a:rPr>
              <a:t>              FROM              (          --START: Cities AND sales for 1 country in 2 periods                 SELECT </a:t>
            </a:r>
            <a:r>
              <a:rPr lang="en-US" sz="1050" dirty="0" err="1">
                <a:solidFill>
                  <a:srgbClr val="212721"/>
                </a:solidFill>
                <a:latin typeface="Arial" panose="020B0604020202020204" pitchFamily="34" charset="0"/>
                <a:cs typeface="Arial" panose="020B0604020202020204" pitchFamily="34" charset="0"/>
              </a:rPr>
              <a:t>cust_city_id</a:t>
            </a:r>
            <a:r>
              <a:rPr lang="en-US" sz="1050" dirty="0">
                <a:solidFill>
                  <a:srgbClr val="212721"/>
                </a:solidFill>
                <a:latin typeface="Arial" panose="020B0604020202020204" pitchFamily="34" charset="0"/>
                <a:cs typeface="Arial" panose="020B0604020202020204" pitchFamily="34" charset="0"/>
              </a:rPr>
              <a:t>,</a:t>
            </a:r>
          </a:p>
          <a:p>
            <a:pPr algn="just"/>
            <a:r>
              <a:rPr lang="en-US" sz="1050" dirty="0">
                <a:solidFill>
                  <a:srgbClr val="212721"/>
                </a:solidFill>
                <a:latin typeface="Arial" panose="020B0604020202020204" pitchFamily="34" charset="0"/>
                <a:cs typeface="Arial" panose="020B0604020202020204" pitchFamily="34" charset="0"/>
              </a:rPr>
              <a:t>                  SUM(CASE WHEN </a:t>
            </a:r>
            <a:r>
              <a:rPr lang="en-US" sz="1050" dirty="0" err="1">
                <a:solidFill>
                  <a:srgbClr val="212721"/>
                </a:solidFill>
                <a:latin typeface="Arial" panose="020B0604020202020204" pitchFamily="34" charset="0"/>
                <a:cs typeface="Arial" panose="020B0604020202020204" pitchFamily="34" charset="0"/>
              </a:rPr>
              <a:t>t.calendar_quarter_id</a:t>
            </a:r>
            <a:r>
              <a:rPr lang="en-US" sz="1050" dirty="0">
                <a:solidFill>
                  <a:srgbClr val="212721"/>
                </a:solidFill>
                <a:latin typeface="Arial" panose="020B0604020202020204" pitchFamily="34" charset="0"/>
                <a:cs typeface="Arial" panose="020B0604020202020204" pitchFamily="34" charset="0"/>
              </a:rPr>
              <a:t> = 1776</a:t>
            </a:r>
          </a:p>
          <a:p>
            <a:pPr algn="just"/>
            <a:r>
              <a:rPr lang="en-US" sz="1050" dirty="0">
                <a:solidFill>
                  <a:srgbClr val="212721"/>
                </a:solidFill>
                <a:latin typeface="Arial" panose="020B0604020202020204" pitchFamily="34" charset="0"/>
                <a:cs typeface="Arial" panose="020B0604020202020204" pitchFamily="34" charset="0"/>
              </a:rPr>
              <a:t>                     THEN </a:t>
            </a:r>
            <a:r>
              <a:rPr lang="en-US" sz="1050" dirty="0" err="1">
                <a:solidFill>
                  <a:srgbClr val="212721"/>
                </a:solidFill>
                <a:latin typeface="Arial" panose="020B0604020202020204" pitchFamily="34" charset="0"/>
                <a:cs typeface="Arial" panose="020B0604020202020204" pitchFamily="34" charset="0"/>
              </a:rPr>
              <a:t>amount_sold</a:t>
            </a:r>
            <a:r>
              <a:rPr lang="en-US" sz="1050" dirty="0">
                <a:solidFill>
                  <a:srgbClr val="212721"/>
                </a:solidFill>
                <a:latin typeface="Arial" panose="020B0604020202020204" pitchFamily="34" charset="0"/>
                <a:cs typeface="Arial" panose="020B0604020202020204" pitchFamily="34" charset="0"/>
              </a:rPr>
              <a:t>  ELSE  0  END ) </a:t>
            </a:r>
            <a:r>
              <a:rPr lang="en-US" sz="1050" dirty="0" err="1">
                <a:solidFill>
                  <a:srgbClr val="212721"/>
                </a:solidFill>
                <a:latin typeface="Arial" panose="020B0604020202020204" pitchFamily="34" charset="0"/>
                <a:cs typeface="Arial" panose="020B0604020202020204" pitchFamily="34" charset="0"/>
              </a:rPr>
              <a:t>new_cust_sales</a:t>
            </a:r>
            <a:r>
              <a:rPr lang="en-US" sz="1050" dirty="0">
                <a:solidFill>
                  <a:srgbClr val="212721"/>
                </a:solidFill>
                <a:latin typeface="Arial" panose="020B0604020202020204" pitchFamily="34" charset="0"/>
                <a:cs typeface="Arial" panose="020B0604020202020204" pitchFamily="34" charset="0"/>
              </a:rPr>
              <a:t>,</a:t>
            </a:r>
          </a:p>
          <a:p>
            <a:pPr algn="just"/>
            <a:r>
              <a:rPr lang="en-US" sz="1050" dirty="0">
                <a:solidFill>
                  <a:srgbClr val="212721"/>
                </a:solidFill>
                <a:latin typeface="Arial" panose="020B0604020202020204" pitchFamily="34" charset="0"/>
                <a:cs typeface="Arial" panose="020B0604020202020204" pitchFamily="34" charset="0"/>
              </a:rPr>
              <a:t>                  SUM(CASE WHEN </a:t>
            </a:r>
            <a:r>
              <a:rPr lang="en-US" sz="1050" dirty="0" err="1">
                <a:solidFill>
                  <a:srgbClr val="212721"/>
                </a:solidFill>
                <a:latin typeface="Arial" panose="020B0604020202020204" pitchFamily="34" charset="0"/>
                <a:cs typeface="Arial" panose="020B0604020202020204" pitchFamily="34" charset="0"/>
              </a:rPr>
              <a:t>t.calendar_quarter_id</a:t>
            </a:r>
            <a:r>
              <a:rPr lang="en-US" sz="1050" dirty="0">
                <a:solidFill>
                  <a:srgbClr val="212721"/>
                </a:solidFill>
                <a:latin typeface="Arial" panose="020B0604020202020204" pitchFamily="34" charset="0"/>
                <a:cs typeface="Arial" panose="020B0604020202020204" pitchFamily="34" charset="0"/>
              </a:rPr>
              <a:t> = 1772</a:t>
            </a:r>
          </a:p>
          <a:p>
            <a:pPr algn="just"/>
            <a:r>
              <a:rPr lang="en-US" sz="1050" dirty="0">
                <a:solidFill>
                  <a:srgbClr val="212721"/>
                </a:solidFill>
                <a:latin typeface="Arial" panose="020B0604020202020204" pitchFamily="34" charset="0"/>
                <a:cs typeface="Arial" panose="020B0604020202020204" pitchFamily="34" charset="0"/>
              </a:rPr>
              <a:t>                     THEN </a:t>
            </a:r>
            <a:r>
              <a:rPr lang="en-US" sz="1050" dirty="0" err="1">
                <a:solidFill>
                  <a:srgbClr val="212721"/>
                </a:solidFill>
                <a:latin typeface="Arial" panose="020B0604020202020204" pitchFamily="34" charset="0"/>
                <a:cs typeface="Arial" panose="020B0604020202020204" pitchFamily="34" charset="0"/>
              </a:rPr>
              <a:t>amount_sold</a:t>
            </a:r>
            <a:r>
              <a:rPr lang="en-US" sz="1050" dirty="0">
                <a:solidFill>
                  <a:srgbClr val="212721"/>
                </a:solidFill>
                <a:latin typeface="Arial" panose="020B0604020202020204" pitchFamily="34" charset="0"/>
                <a:cs typeface="Arial" panose="020B0604020202020204" pitchFamily="34" charset="0"/>
              </a:rPr>
              <a:t> ELSE 0 END) </a:t>
            </a:r>
            <a:r>
              <a:rPr lang="en-US" sz="1050" dirty="0" err="1">
                <a:solidFill>
                  <a:srgbClr val="212721"/>
                </a:solidFill>
                <a:latin typeface="Arial" panose="020B0604020202020204" pitchFamily="34" charset="0"/>
                <a:cs typeface="Arial" panose="020B0604020202020204" pitchFamily="34" charset="0"/>
              </a:rPr>
              <a:t>old_cust_sales</a:t>
            </a:r>
            <a:endParaRPr lang="en-US" sz="1050" dirty="0">
              <a:solidFill>
                <a:srgbClr val="212721"/>
              </a:solidFill>
              <a:latin typeface="Arial" panose="020B0604020202020204" pitchFamily="34" charset="0"/>
              <a:cs typeface="Arial" panose="020B0604020202020204" pitchFamily="34" charset="0"/>
            </a:endParaRPr>
          </a:p>
          <a:p>
            <a:pPr algn="just"/>
            <a:r>
              <a:rPr lang="en-US" sz="1050" dirty="0">
                <a:solidFill>
                  <a:srgbClr val="212721"/>
                </a:solidFill>
                <a:latin typeface="Arial" panose="020B0604020202020204" pitchFamily="34" charset="0"/>
                <a:cs typeface="Arial" panose="020B0604020202020204" pitchFamily="34" charset="0"/>
              </a:rPr>
              <a:t>                FROM sales s, customers c, channels </a:t>
            </a:r>
            <a:r>
              <a:rPr lang="en-US" sz="1050" dirty="0" err="1">
                <a:solidFill>
                  <a:srgbClr val="212721"/>
                </a:solidFill>
                <a:latin typeface="Arial" panose="020B0604020202020204" pitchFamily="34" charset="0"/>
                <a:cs typeface="Arial" panose="020B0604020202020204" pitchFamily="34" charset="0"/>
              </a:rPr>
              <a:t>ch</a:t>
            </a:r>
            <a:r>
              <a:rPr lang="en-US" sz="1050" dirty="0">
                <a:solidFill>
                  <a:srgbClr val="212721"/>
                </a:solidFill>
                <a:latin typeface="Arial" panose="020B0604020202020204" pitchFamily="34" charset="0"/>
                <a:cs typeface="Arial" panose="020B0604020202020204" pitchFamily="34" charset="0"/>
              </a:rPr>
              <a:t>,</a:t>
            </a:r>
          </a:p>
          <a:p>
            <a:pPr algn="just"/>
            <a:r>
              <a:rPr lang="en-US" sz="1050" dirty="0">
                <a:solidFill>
                  <a:srgbClr val="212721"/>
                </a:solidFill>
                <a:latin typeface="Arial" panose="020B0604020202020204" pitchFamily="34" charset="0"/>
                <a:cs typeface="Arial" panose="020B0604020202020204" pitchFamily="34" charset="0"/>
              </a:rPr>
              <a:t>                     products p, times t</a:t>
            </a:r>
          </a:p>
          <a:p>
            <a:pPr algn="just"/>
            <a:r>
              <a:rPr lang="en-US" sz="1050" dirty="0">
                <a:solidFill>
                  <a:srgbClr val="212721"/>
                </a:solidFill>
                <a:latin typeface="Arial" panose="020B0604020202020204" pitchFamily="34" charset="0"/>
                <a:cs typeface="Arial" panose="020B0604020202020204" pitchFamily="34" charset="0"/>
              </a:rPr>
              <a:t>                WHERE </a:t>
            </a:r>
            <a:r>
              <a:rPr lang="en-US" sz="1050" dirty="0" err="1">
                <a:solidFill>
                  <a:srgbClr val="212721"/>
                </a:solidFill>
                <a:latin typeface="Arial" panose="020B0604020202020204" pitchFamily="34" charset="0"/>
                <a:cs typeface="Arial" panose="020B0604020202020204" pitchFamily="34" charset="0"/>
              </a:rPr>
              <a:t>s.prod_id</a:t>
            </a:r>
            <a:r>
              <a:rPr lang="en-US" sz="1050" dirty="0">
                <a:solidFill>
                  <a:srgbClr val="212721"/>
                </a:solidFill>
                <a:latin typeface="Arial" panose="020B0604020202020204" pitchFamily="34" charset="0"/>
                <a:cs typeface="Arial" panose="020B0604020202020204" pitchFamily="34" charset="0"/>
              </a:rPr>
              <a:t> = </a:t>
            </a:r>
            <a:r>
              <a:rPr lang="en-US" sz="1050" dirty="0" err="1">
                <a:solidFill>
                  <a:srgbClr val="212721"/>
                </a:solidFill>
                <a:latin typeface="Arial" panose="020B0604020202020204" pitchFamily="34" charset="0"/>
                <a:cs typeface="Arial" panose="020B0604020202020204" pitchFamily="34" charset="0"/>
              </a:rPr>
              <a:t>p.prod_id</a:t>
            </a:r>
            <a:r>
              <a:rPr lang="en-US" sz="1050" dirty="0">
                <a:solidFill>
                  <a:srgbClr val="212721"/>
                </a:solidFill>
                <a:latin typeface="Arial" panose="020B0604020202020204" pitchFamily="34" charset="0"/>
                <a:cs typeface="Arial" panose="020B0604020202020204" pitchFamily="34" charset="0"/>
              </a:rPr>
              <a:t> AND </a:t>
            </a:r>
            <a:r>
              <a:rPr lang="en-US" sz="1050" dirty="0" err="1">
                <a:solidFill>
                  <a:srgbClr val="212721"/>
                </a:solidFill>
                <a:latin typeface="Arial" panose="020B0604020202020204" pitchFamily="34" charset="0"/>
                <a:cs typeface="Arial" panose="020B0604020202020204" pitchFamily="34" charset="0"/>
              </a:rPr>
              <a:t>p.prod_total_id</a:t>
            </a:r>
            <a:r>
              <a:rPr lang="en-US" sz="1050" dirty="0">
                <a:solidFill>
                  <a:srgbClr val="212721"/>
                </a:solidFill>
                <a:latin typeface="Arial" panose="020B0604020202020204" pitchFamily="34" charset="0"/>
                <a:cs typeface="Arial" panose="020B0604020202020204" pitchFamily="34" charset="0"/>
              </a:rPr>
              <a:t> = 1 AND</a:t>
            </a:r>
          </a:p>
          <a:p>
            <a:pPr algn="just"/>
            <a:r>
              <a:rPr lang="en-US" sz="1050" dirty="0">
                <a:solidFill>
                  <a:srgbClr val="212721"/>
                </a:solidFill>
                <a:latin typeface="Arial" panose="020B0604020202020204" pitchFamily="34" charset="0"/>
                <a:cs typeface="Arial" panose="020B0604020202020204" pitchFamily="34" charset="0"/>
              </a:rPr>
              <a:t>                      </a:t>
            </a:r>
            <a:r>
              <a:rPr lang="en-US" sz="1050" dirty="0" err="1">
                <a:solidFill>
                  <a:srgbClr val="212721"/>
                </a:solidFill>
                <a:latin typeface="Arial" panose="020B0604020202020204" pitchFamily="34" charset="0"/>
                <a:cs typeface="Arial" panose="020B0604020202020204" pitchFamily="34" charset="0"/>
              </a:rPr>
              <a:t>s.channel_id</a:t>
            </a:r>
            <a:r>
              <a:rPr lang="en-US" sz="1050" dirty="0">
                <a:solidFill>
                  <a:srgbClr val="212721"/>
                </a:solidFill>
                <a:latin typeface="Arial" panose="020B0604020202020204" pitchFamily="34" charset="0"/>
                <a:cs typeface="Arial" panose="020B0604020202020204" pitchFamily="34" charset="0"/>
              </a:rPr>
              <a:t> = </a:t>
            </a:r>
            <a:r>
              <a:rPr lang="en-US" sz="1050" dirty="0" err="1">
                <a:solidFill>
                  <a:srgbClr val="212721"/>
                </a:solidFill>
                <a:latin typeface="Arial" panose="020B0604020202020204" pitchFamily="34" charset="0"/>
                <a:cs typeface="Arial" panose="020B0604020202020204" pitchFamily="34" charset="0"/>
              </a:rPr>
              <a:t>ch.channel_id</a:t>
            </a:r>
            <a:r>
              <a:rPr lang="en-US" sz="1050" dirty="0">
                <a:solidFill>
                  <a:srgbClr val="212721"/>
                </a:solidFill>
                <a:latin typeface="Arial" panose="020B0604020202020204" pitchFamily="34" charset="0"/>
                <a:cs typeface="Arial" panose="020B0604020202020204" pitchFamily="34" charset="0"/>
              </a:rPr>
              <a:t> AND </a:t>
            </a:r>
            <a:r>
              <a:rPr lang="en-US" sz="1050" dirty="0" err="1">
                <a:solidFill>
                  <a:srgbClr val="212721"/>
                </a:solidFill>
                <a:latin typeface="Arial" panose="020B0604020202020204" pitchFamily="34" charset="0"/>
                <a:cs typeface="Arial" panose="020B0604020202020204" pitchFamily="34" charset="0"/>
              </a:rPr>
              <a:t>ch.channel_total_id</a:t>
            </a:r>
            <a:r>
              <a:rPr lang="en-US" sz="1050" dirty="0">
                <a:solidFill>
                  <a:srgbClr val="212721"/>
                </a:solidFill>
                <a:latin typeface="Arial" panose="020B0604020202020204" pitchFamily="34" charset="0"/>
                <a:cs typeface="Arial" panose="020B0604020202020204" pitchFamily="34" charset="0"/>
              </a:rPr>
              <a:t> = 1 AND                       </a:t>
            </a:r>
            <a:r>
              <a:rPr lang="en-US" sz="1050" dirty="0" err="1">
                <a:solidFill>
                  <a:srgbClr val="212721"/>
                </a:solidFill>
                <a:latin typeface="Arial" panose="020B0604020202020204" pitchFamily="34" charset="0"/>
                <a:cs typeface="Arial" panose="020B0604020202020204" pitchFamily="34" charset="0"/>
              </a:rPr>
              <a:t>s.cust_id</a:t>
            </a:r>
            <a:r>
              <a:rPr lang="en-US" sz="1050" dirty="0">
                <a:solidFill>
                  <a:srgbClr val="212721"/>
                </a:solidFill>
                <a:latin typeface="Arial" panose="020B0604020202020204" pitchFamily="34" charset="0"/>
                <a:cs typeface="Arial" panose="020B0604020202020204" pitchFamily="34" charset="0"/>
              </a:rPr>
              <a:t> = </a:t>
            </a:r>
            <a:r>
              <a:rPr lang="en-US" sz="1050" dirty="0" err="1">
                <a:solidFill>
                  <a:srgbClr val="212721"/>
                </a:solidFill>
                <a:latin typeface="Arial" panose="020B0604020202020204" pitchFamily="34" charset="0"/>
                <a:cs typeface="Arial" panose="020B0604020202020204" pitchFamily="34" charset="0"/>
              </a:rPr>
              <a:t>c.cust_id</a:t>
            </a:r>
            <a:r>
              <a:rPr lang="en-US" sz="1050" dirty="0">
                <a:solidFill>
                  <a:srgbClr val="212721"/>
                </a:solidFill>
                <a:latin typeface="Arial" panose="020B0604020202020204" pitchFamily="34" charset="0"/>
                <a:cs typeface="Arial" panose="020B0604020202020204" pitchFamily="34" charset="0"/>
              </a:rPr>
              <a:t> AND </a:t>
            </a:r>
            <a:r>
              <a:rPr lang="en-US" sz="1050" dirty="0" err="1">
                <a:solidFill>
                  <a:srgbClr val="212721"/>
                </a:solidFill>
                <a:latin typeface="Arial" panose="020B0604020202020204" pitchFamily="34" charset="0"/>
                <a:cs typeface="Arial" panose="020B0604020202020204" pitchFamily="34" charset="0"/>
              </a:rPr>
              <a:t>c.country_id</a:t>
            </a:r>
            <a:r>
              <a:rPr lang="en-US" sz="1050" dirty="0">
                <a:solidFill>
                  <a:srgbClr val="212721"/>
                </a:solidFill>
                <a:latin typeface="Arial" panose="020B0604020202020204" pitchFamily="34" charset="0"/>
                <a:cs typeface="Arial" panose="020B0604020202020204" pitchFamily="34" charset="0"/>
              </a:rPr>
              <a:t> = 52790 AND</a:t>
            </a:r>
          </a:p>
          <a:p>
            <a:pPr algn="just"/>
            <a:r>
              <a:rPr lang="en-US" sz="1050" dirty="0">
                <a:solidFill>
                  <a:srgbClr val="212721"/>
                </a:solidFill>
                <a:latin typeface="Arial" panose="020B0604020202020204" pitchFamily="34" charset="0"/>
                <a:cs typeface="Arial" panose="020B0604020202020204" pitchFamily="34" charset="0"/>
              </a:rPr>
              <a:t>                      </a:t>
            </a:r>
            <a:r>
              <a:rPr lang="en-US" sz="1050" dirty="0" err="1">
                <a:solidFill>
                  <a:srgbClr val="212721"/>
                </a:solidFill>
                <a:latin typeface="Arial" panose="020B0604020202020204" pitchFamily="34" charset="0"/>
                <a:cs typeface="Arial" panose="020B0604020202020204" pitchFamily="34" charset="0"/>
              </a:rPr>
              <a:t>s.promo_id</a:t>
            </a:r>
            <a:r>
              <a:rPr lang="en-US" sz="1050" dirty="0">
                <a:solidFill>
                  <a:srgbClr val="212721"/>
                </a:solidFill>
                <a:latin typeface="Arial" panose="020B0604020202020204" pitchFamily="34" charset="0"/>
                <a:cs typeface="Arial" panose="020B0604020202020204" pitchFamily="34" charset="0"/>
              </a:rPr>
              <a:t> = 999 AND</a:t>
            </a:r>
          </a:p>
          <a:p>
            <a:pPr algn="just"/>
            <a:r>
              <a:rPr lang="en-US" sz="1050" dirty="0">
                <a:solidFill>
                  <a:srgbClr val="212721"/>
                </a:solidFill>
                <a:latin typeface="Arial" panose="020B0604020202020204" pitchFamily="34" charset="0"/>
                <a:cs typeface="Arial" panose="020B0604020202020204" pitchFamily="34" charset="0"/>
              </a:rPr>
              <a:t>                      </a:t>
            </a:r>
            <a:r>
              <a:rPr lang="en-US" sz="1050" dirty="0" err="1">
                <a:solidFill>
                  <a:srgbClr val="212721"/>
                </a:solidFill>
                <a:latin typeface="Arial" panose="020B0604020202020204" pitchFamily="34" charset="0"/>
                <a:cs typeface="Arial" panose="020B0604020202020204" pitchFamily="34" charset="0"/>
              </a:rPr>
              <a:t>s.time_id</a:t>
            </a:r>
            <a:r>
              <a:rPr lang="en-US" sz="1050" dirty="0">
                <a:solidFill>
                  <a:srgbClr val="212721"/>
                </a:solidFill>
                <a:latin typeface="Arial" panose="020B0604020202020204" pitchFamily="34" charset="0"/>
                <a:cs typeface="Arial" panose="020B0604020202020204" pitchFamily="34" charset="0"/>
              </a:rPr>
              <a:t>  = </a:t>
            </a:r>
            <a:r>
              <a:rPr lang="en-US" sz="1050" dirty="0" err="1">
                <a:solidFill>
                  <a:srgbClr val="212721"/>
                </a:solidFill>
                <a:latin typeface="Arial" panose="020B0604020202020204" pitchFamily="34" charset="0"/>
                <a:cs typeface="Arial" panose="020B0604020202020204" pitchFamily="34" charset="0"/>
              </a:rPr>
              <a:t>t.time_id</a:t>
            </a:r>
            <a:r>
              <a:rPr lang="en-US" sz="1050" dirty="0">
                <a:solidFill>
                  <a:srgbClr val="212721"/>
                </a:solidFill>
                <a:latin typeface="Arial" panose="020B0604020202020204" pitchFamily="34" charset="0"/>
                <a:cs typeface="Arial" panose="020B0604020202020204" pitchFamily="34" charset="0"/>
              </a:rPr>
              <a:t> AND</a:t>
            </a:r>
          </a:p>
          <a:p>
            <a:pPr algn="just"/>
            <a:r>
              <a:rPr lang="en-US" sz="1050" dirty="0">
                <a:solidFill>
                  <a:srgbClr val="212721"/>
                </a:solidFill>
                <a:latin typeface="Arial" panose="020B0604020202020204" pitchFamily="34" charset="0"/>
                <a:cs typeface="Arial" panose="020B0604020202020204" pitchFamily="34" charset="0"/>
              </a:rPr>
              <a:t>                     (</a:t>
            </a:r>
            <a:r>
              <a:rPr lang="en-US" sz="1050" dirty="0" err="1">
                <a:solidFill>
                  <a:srgbClr val="212721"/>
                </a:solidFill>
                <a:latin typeface="Arial" panose="020B0604020202020204" pitchFamily="34" charset="0"/>
                <a:cs typeface="Arial" panose="020B0604020202020204" pitchFamily="34" charset="0"/>
              </a:rPr>
              <a:t>t.calendar_quarter_id</a:t>
            </a:r>
            <a:r>
              <a:rPr lang="en-US" sz="1050" dirty="0">
                <a:solidFill>
                  <a:srgbClr val="212721"/>
                </a:solidFill>
                <a:latin typeface="Arial" panose="020B0604020202020204" pitchFamily="34" charset="0"/>
                <a:cs typeface="Arial" panose="020B0604020202020204" pitchFamily="34" charset="0"/>
              </a:rPr>
              <a:t> = 1776 OR ) GROUP BY </a:t>
            </a:r>
            <a:r>
              <a:rPr lang="en-US" sz="1050" dirty="0" err="1">
                <a:solidFill>
                  <a:srgbClr val="212721"/>
                </a:solidFill>
                <a:latin typeface="Arial" panose="020B0604020202020204" pitchFamily="34" charset="0"/>
                <a:cs typeface="Arial" panose="020B0604020202020204" pitchFamily="34" charset="0"/>
              </a:rPr>
              <a:t>s.prod_id</a:t>
            </a:r>
            <a:endParaRPr lang="en-US" sz="1050" dirty="0">
              <a:solidFill>
                <a:srgbClr val="212721"/>
              </a:solidFill>
              <a:latin typeface="Arial" panose="020B0604020202020204" pitchFamily="34" charset="0"/>
              <a:cs typeface="Arial" panose="020B0604020202020204" pitchFamily="34" charset="0"/>
            </a:endParaRPr>
          </a:p>
          <a:p>
            <a:pPr algn="just"/>
            <a:r>
              <a:rPr lang="en-US" sz="1050" dirty="0">
                <a:solidFill>
                  <a:srgbClr val="212721"/>
                </a:solidFill>
                <a:latin typeface="Arial" panose="020B0604020202020204" pitchFamily="34" charset="0"/>
                <a:cs typeface="Arial" panose="020B0604020202020204" pitchFamily="34" charset="0"/>
              </a:rPr>
              <a:t>)  </a:t>
            </a:r>
            <a:r>
              <a:rPr lang="en-US" sz="1050" dirty="0" err="1">
                <a:solidFill>
                  <a:srgbClr val="212721"/>
                </a:solidFill>
                <a:latin typeface="Arial" panose="020B0604020202020204" pitchFamily="34" charset="0"/>
                <a:cs typeface="Arial" panose="020B0604020202020204" pitchFamily="34" charset="0"/>
              </a:rPr>
              <a:t>prod_sales</a:t>
            </a:r>
            <a:r>
              <a:rPr lang="en-US" sz="1050" dirty="0">
                <a:solidFill>
                  <a:srgbClr val="212721"/>
                </a:solidFill>
                <a:latin typeface="Arial" panose="020B0604020202020204" pitchFamily="34" charset="0"/>
                <a:cs typeface="Arial" panose="020B0604020202020204" pitchFamily="34" charset="0"/>
              </a:rPr>
              <a:t>                    --END: All products sales for city subset</a:t>
            </a:r>
          </a:p>
          <a:p>
            <a:pPr algn="just"/>
            <a:r>
              <a:rPr lang="en-US" sz="1050" dirty="0">
                <a:solidFill>
                  <a:srgbClr val="212721"/>
                </a:solidFill>
                <a:latin typeface="Arial" panose="020B0604020202020204" pitchFamily="34" charset="0"/>
                <a:cs typeface="Arial" panose="020B0604020202020204" pitchFamily="34" charset="0"/>
              </a:rPr>
              <a:t>    WHERE </a:t>
            </a:r>
            <a:r>
              <a:rPr lang="en-US" sz="1050" dirty="0" err="1">
                <a:solidFill>
                  <a:srgbClr val="212721"/>
                </a:solidFill>
                <a:latin typeface="Arial" panose="020B0604020202020204" pitchFamily="34" charset="0"/>
                <a:cs typeface="Arial" panose="020B0604020202020204" pitchFamily="34" charset="0"/>
              </a:rPr>
              <a:t>cume_dist_prod</a:t>
            </a:r>
            <a:r>
              <a:rPr lang="en-US" sz="1050" dirty="0">
                <a:solidFill>
                  <a:srgbClr val="212721"/>
                </a:solidFill>
                <a:latin typeface="Arial" panose="020B0604020202020204" pitchFamily="34" charset="0"/>
                <a:cs typeface="Arial" panose="020B0604020202020204" pitchFamily="34" charset="0"/>
              </a:rPr>
              <a:t> &gt; 0.8   --END: Top 20% products)</a:t>
            </a:r>
          </a:p>
          <a:p>
            <a:pPr algn="just"/>
            <a:r>
              <a:rPr lang="en-US" sz="1050" dirty="0">
                <a:solidFill>
                  <a:srgbClr val="212721"/>
                </a:solidFill>
                <a:latin typeface="Arial" panose="020B0604020202020204" pitchFamily="34" charset="0"/>
                <a:cs typeface="Arial" panose="020B0604020202020204" pitchFamily="34" charset="0"/>
              </a:rPr>
              <a:t>                                 --START: Main query bloc</a:t>
            </a:r>
          </a:p>
          <a:p>
            <a:pPr algn="just"/>
            <a:r>
              <a:rPr lang="en-US" sz="1050" dirty="0">
                <a:solidFill>
                  <a:srgbClr val="212721"/>
                </a:solidFill>
                <a:latin typeface="Arial" panose="020B0604020202020204" pitchFamily="34" charset="0"/>
                <a:cs typeface="Arial" panose="020B0604020202020204" pitchFamily="34" charset="0"/>
              </a:rPr>
              <a:t>SELECT  </a:t>
            </a:r>
            <a:r>
              <a:rPr lang="en-US" sz="1050" dirty="0" err="1">
                <a:solidFill>
                  <a:srgbClr val="212721"/>
                </a:solidFill>
                <a:latin typeface="Arial" panose="020B0604020202020204" pitchFamily="34" charset="0"/>
                <a:cs typeface="Arial" panose="020B0604020202020204" pitchFamily="34" charset="0"/>
              </a:rPr>
              <a:t>prod_id</a:t>
            </a:r>
            <a:r>
              <a:rPr lang="en-US" sz="1050" dirty="0">
                <a:solidFill>
                  <a:srgbClr val="212721"/>
                </a:solidFill>
                <a:latin typeface="Arial" panose="020B0604020202020204" pitchFamily="34" charset="0"/>
                <a:cs typeface="Arial" panose="020B0604020202020204" pitchFamily="34" charset="0"/>
              </a:rPr>
              <a:t>, ( (</a:t>
            </a:r>
            <a:r>
              <a:rPr lang="en-US" sz="1050" dirty="0" err="1">
                <a:solidFill>
                  <a:srgbClr val="212721"/>
                </a:solidFill>
                <a:latin typeface="Arial" panose="020B0604020202020204" pitchFamily="34" charset="0"/>
                <a:cs typeface="Arial" panose="020B0604020202020204" pitchFamily="34" charset="0"/>
              </a:rPr>
              <a:t>new_subset_sales</a:t>
            </a:r>
            <a:r>
              <a:rPr lang="en-US" sz="1050" dirty="0">
                <a:solidFill>
                  <a:srgbClr val="212721"/>
                </a:solidFill>
                <a:latin typeface="Arial" panose="020B0604020202020204" pitchFamily="34" charset="0"/>
                <a:cs typeface="Arial" panose="020B0604020202020204" pitchFamily="34" charset="0"/>
              </a:rPr>
              <a:t>/</a:t>
            </a:r>
            <a:r>
              <a:rPr lang="en-US" sz="1050" dirty="0" err="1">
                <a:solidFill>
                  <a:srgbClr val="212721"/>
                </a:solidFill>
                <a:latin typeface="Arial" panose="020B0604020202020204" pitchFamily="34" charset="0"/>
                <a:cs typeface="Arial" panose="020B0604020202020204" pitchFamily="34" charset="0"/>
              </a:rPr>
              <a:t>new_tot_sales</a:t>
            </a:r>
            <a:r>
              <a:rPr lang="en-US" sz="1050" dirty="0">
                <a:solidFill>
                  <a:srgbClr val="212721"/>
                </a:solidFill>
                <a:latin typeface="Arial" panose="020B0604020202020204" pitchFamily="34" charset="0"/>
                <a:cs typeface="Arial" panose="020B0604020202020204" pitchFamily="34" charset="0"/>
              </a:rPr>
              <a:t>)</a:t>
            </a:r>
          </a:p>
          <a:p>
            <a:pPr algn="just"/>
            <a:r>
              <a:rPr lang="en-US" sz="1050" dirty="0">
                <a:solidFill>
                  <a:srgbClr val="212721"/>
                </a:solidFill>
                <a:latin typeface="Arial" panose="020B0604020202020204" pitchFamily="34" charset="0"/>
                <a:cs typeface="Arial" panose="020B0604020202020204" pitchFamily="34" charset="0"/>
              </a:rPr>
              <a:t>              -    (</a:t>
            </a:r>
            <a:r>
              <a:rPr lang="en-US" sz="1050" dirty="0" err="1">
                <a:solidFill>
                  <a:srgbClr val="212721"/>
                </a:solidFill>
                <a:latin typeface="Arial" panose="020B0604020202020204" pitchFamily="34" charset="0"/>
                <a:cs typeface="Arial" panose="020B0604020202020204" pitchFamily="34" charset="0"/>
              </a:rPr>
              <a:t>old_subset_sales</a:t>
            </a:r>
            <a:r>
              <a:rPr lang="en-US" sz="1050" dirty="0">
                <a:solidFill>
                  <a:srgbClr val="212721"/>
                </a:solidFill>
                <a:latin typeface="Arial" panose="020B0604020202020204" pitchFamily="34" charset="0"/>
                <a:cs typeface="Arial" panose="020B0604020202020204" pitchFamily="34" charset="0"/>
              </a:rPr>
              <a:t>/</a:t>
            </a:r>
            <a:r>
              <a:rPr lang="en-US" sz="1050" dirty="0" err="1">
                <a:solidFill>
                  <a:srgbClr val="212721"/>
                </a:solidFill>
                <a:latin typeface="Arial" panose="020B0604020202020204" pitchFamily="34" charset="0"/>
                <a:cs typeface="Arial" panose="020B0604020202020204" pitchFamily="34" charset="0"/>
              </a:rPr>
              <a:t>old_tot_sales</a:t>
            </a:r>
            <a:r>
              <a:rPr lang="en-US" sz="1050" dirty="0">
                <a:solidFill>
                  <a:srgbClr val="212721"/>
                </a:solidFill>
                <a:latin typeface="Arial" panose="020B0604020202020204" pitchFamily="34" charset="0"/>
                <a:cs typeface="Arial" panose="020B0604020202020204" pitchFamily="34" charset="0"/>
              </a:rPr>
              <a:t>)</a:t>
            </a:r>
          </a:p>
          <a:p>
            <a:pPr algn="just"/>
            <a:r>
              <a:rPr lang="en-US" sz="1050" dirty="0">
                <a:solidFill>
                  <a:srgbClr val="212721"/>
                </a:solidFill>
                <a:latin typeface="Arial" panose="020B0604020202020204" pitchFamily="34" charset="0"/>
                <a:cs typeface="Arial" panose="020B0604020202020204" pitchFamily="34" charset="0"/>
              </a:rPr>
              <a:t>                 ) *100  </a:t>
            </a:r>
            <a:r>
              <a:rPr lang="en-US" sz="1050" dirty="0" err="1">
                <a:solidFill>
                  <a:srgbClr val="212721"/>
                </a:solidFill>
                <a:latin typeface="Arial" panose="020B0604020202020204" pitchFamily="34" charset="0"/>
                <a:cs typeface="Arial" panose="020B0604020202020204" pitchFamily="34" charset="0"/>
              </a:rPr>
              <a:t>share_changes</a:t>
            </a:r>
            <a:endParaRPr lang="en-US" sz="1050" dirty="0">
              <a:solidFill>
                <a:srgbClr val="212721"/>
              </a:solidFill>
              <a:latin typeface="Arial" panose="020B0604020202020204" pitchFamily="34" charset="0"/>
              <a:cs typeface="Arial" panose="020B0604020202020204" pitchFamily="34" charset="0"/>
            </a:endParaRPr>
          </a:p>
          <a:p>
            <a:pPr algn="just"/>
            <a:r>
              <a:rPr lang="en-US" sz="1050" dirty="0">
                <a:solidFill>
                  <a:srgbClr val="212721"/>
                </a:solidFill>
                <a:latin typeface="Arial" panose="020B0604020202020204" pitchFamily="34" charset="0"/>
                <a:cs typeface="Arial" panose="020B0604020202020204" pitchFamily="34" charset="0"/>
              </a:rPr>
              <a:t>= 1776 	AND                 </a:t>
            </a:r>
            <a:r>
              <a:rPr lang="en-US" sz="1050" dirty="0" err="1">
                <a:solidFill>
                  <a:srgbClr val="212721"/>
                </a:solidFill>
                <a:latin typeface="Arial" panose="020B0604020202020204" pitchFamily="34" charset="0"/>
                <a:cs typeface="Arial" panose="020B0604020202020204" pitchFamily="34" charset="0"/>
              </a:rPr>
              <a:t>s.channel_id</a:t>
            </a:r>
            <a:r>
              <a:rPr lang="en-US" sz="1050" dirty="0">
                <a:solidFill>
                  <a:srgbClr val="212721"/>
                </a:solidFill>
                <a:latin typeface="Arial" panose="020B0604020202020204" pitchFamily="34" charset="0"/>
                <a:cs typeface="Arial" panose="020B0604020202020204" pitchFamily="34" charset="0"/>
              </a:rPr>
              <a:t> = </a:t>
            </a:r>
            <a:r>
              <a:rPr lang="en-US" sz="1050" dirty="0" err="1">
                <a:solidFill>
                  <a:srgbClr val="212721"/>
                </a:solidFill>
                <a:latin typeface="Arial" panose="020B0604020202020204" pitchFamily="34" charset="0"/>
                <a:cs typeface="Arial" panose="020B0604020202020204" pitchFamily="34" charset="0"/>
              </a:rPr>
              <a:t>ch.channel_id</a:t>
            </a:r>
            <a:endParaRPr lang="en-US" sz="1050" dirty="0">
              <a:solidFill>
                <a:srgbClr val="474B55"/>
              </a:solidFill>
              <a:latin typeface="Courier New" panose="02070309020205020404" pitchFamily="49" charset="0"/>
              <a:cs typeface="Courier New" panose="02070309020205020404" pitchFamily="49" charset="0"/>
            </a:endParaRPr>
          </a:p>
        </p:txBody>
      </p:sp>
      <p:sp>
        <p:nvSpPr>
          <p:cNvPr id="2" name="Text Placeholder 1">
            <a:extLst>
              <a:ext uri="{FF2B5EF4-FFF2-40B4-BE49-F238E27FC236}">
                <a16:creationId xmlns:a16="http://schemas.microsoft.com/office/drawing/2014/main" id="{9123581D-905B-48E7-9B55-FA4FE7EFFEC1}"/>
              </a:ext>
            </a:extLst>
          </p:cNvPr>
          <p:cNvSpPr>
            <a:spLocks noGrp="1"/>
          </p:cNvSpPr>
          <p:nvPr>
            <p:ph type="body" sz="quarter" idx="10"/>
          </p:nvPr>
        </p:nvSpPr>
        <p:spPr>
          <a:xfrm>
            <a:off x="519683" y="445419"/>
            <a:ext cx="10717596" cy="707841"/>
          </a:xfrm>
        </p:spPr>
        <p:txBody>
          <a:bodyPr>
            <a:normAutofit/>
          </a:bodyPr>
          <a:lstStyle/>
          <a:p>
            <a:r>
              <a:rPr lang="en-US" dirty="0"/>
              <a:t>Model Based Data Integrity</a:t>
            </a:r>
          </a:p>
        </p:txBody>
      </p:sp>
      <p:sp>
        <p:nvSpPr>
          <p:cNvPr id="8" name="Text Placeholder 3">
            <a:extLst>
              <a:ext uri="{FF2B5EF4-FFF2-40B4-BE49-F238E27FC236}">
                <a16:creationId xmlns:a16="http://schemas.microsoft.com/office/drawing/2014/main" id="{A1F8D72E-ED2B-AE4F-9DED-0EA0C56FB80A}"/>
              </a:ext>
            </a:extLst>
          </p:cNvPr>
          <p:cNvSpPr txBox="1">
            <a:spLocks/>
          </p:cNvSpPr>
          <p:nvPr/>
        </p:nvSpPr>
        <p:spPr>
          <a:xfrm>
            <a:off x="7600805" y="1449333"/>
            <a:ext cx="4007407" cy="5398361"/>
          </a:xfrm>
          <a:prstGeom prst="rect">
            <a:avLst/>
          </a:prstGeom>
          <a:noFill/>
          <a:ln w="63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defPPr>
              <a:defRPr lang="de-DE"/>
            </a:defPPr>
            <a:lvl1pPr algn="ctr">
              <a:defRPr sz="280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defRPr/>
            </a:pPr>
            <a:endParaRPr lang="en-US" sz="16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nvGrpSpPr>
          <p:cNvPr id="11" name="Group 2">
            <a:extLst>
              <a:ext uri="{FF2B5EF4-FFF2-40B4-BE49-F238E27FC236}">
                <a16:creationId xmlns:a16="http://schemas.microsoft.com/office/drawing/2014/main" id="{E1EA8B7C-9493-CE4F-96C3-9A2A598DE692}"/>
              </a:ext>
            </a:extLst>
          </p:cNvPr>
          <p:cNvGrpSpPr/>
          <p:nvPr/>
        </p:nvGrpSpPr>
        <p:grpSpPr>
          <a:xfrm>
            <a:off x="490522" y="1424313"/>
            <a:ext cx="4101604" cy="4469296"/>
            <a:chOff x="1256556" y="146797"/>
            <a:chExt cx="4568022" cy="6233762"/>
          </a:xfrm>
        </p:grpSpPr>
        <p:pic>
          <p:nvPicPr>
            <p:cNvPr id="12" name="Picture 1">
              <a:extLst>
                <a:ext uri="{FF2B5EF4-FFF2-40B4-BE49-F238E27FC236}">
                  <a16:creationId xmlns:a16="http://schemas.microsoft.com/office/drawing/2014/main" id="{DBFD8CD5-D56E-BB44-8AE0-FCDD60AFCB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3990" y="730448"/>
              <a:ext cx="4535323" cy="5650111"/>
            </a:xfrm>
            <a:prstGeom prst="rect">
              <a:avLst/>
            </a:prstGeom>
            <a:ln>
              <a:solidFill>
                <a:schemeClr val="bg2">
                  <a:lumMod val="50000"/>
                </a:schemeClr>
              </a:solidFill>
            </a:ln>
          </p:spPr>
        </p:pic>
        <p:sp>
          <p:nvSpPr>
            <p:cNvPr id="13" name="Rectangle 3">
              <a:extLst>
                <a:ext uri="{FF2B5EF4-FFF2-40B4-BE49-F238E27FC236}">
                  <a16:creationId xmlns:a16="http://schemas.microsoft.com/office/drawing/2014/main" id="{57BFE127-EB5C-464D-A17F-2532CE5588E2}"/>
                </a:ext>
              </a:extLst>
            </p:cNvPr>
            <p:cNvSpPr/>
            <p:nvPr/>
          </p:nvSpPr>
          <p:spPr>
            <a:xfrm>
              <a:off x="1256556" y="146797"/>
              <a:ext cx="4568022" cy="588472"/>
            </a:xfrm>
            <a:prstGeom prst="rect">
              <a:avLst/>
            </a:prstGeom>
            <a:solidFill>
              <a:schemeClr val="accent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359624" rIns="359624" rtlCol="0" anchor="ctr"/>
            <a:lstStyle/>
            <a:p>
              <a:pPr algn="ctr">
                <a:defRPr/>
              </a:pPr>
              <a:r>
                <a:rPr lang="en-US" sz="1999" dirty="0">
                  <a:solidFill>
                    <a:srgbClr val="FFFFFF"/>
                  </a:solidFill>
                  <a:latin typeface="Open Sans" panose="020B0606030504020204" pitchFamily="34" charset="0"/>
                  <a:ea typeface="Open Sans" panose="020B0606030504020204" pitchFamily="34" charset="0"/>
                  <a:cs typeface="Open Sans" panose="020B0606030504020204" pitchFamily="34" charset="0"/>
                </a:rPr>
                <a:t>Tosca</a:t>
              </a:r>
            </a:p>
          </p:txBody>
        </p:sp>
      </p:grpSp>
      <p:sp>
        <p:nvSpPr>
          <p:cNvPr id="18" name="Rectangle 16">
            <a:extLst>
              <a:ext uri="{FF2B5EF4-FFF2-40B4-BE49-F238E27FC236}">
                <a16:creationId xmlns:a16="http://schemas.microsoft.com/office/drawing/2014/main" id="{4F92E2A4-3F80-CC44-BAF1-FB15273A0C7A}"/>
              </a:ext>
            </a:extLst>
          </p:cNvPr>
          <p:cNvSpPr/>
          <p:nvPr/>
        </p:nvSpPr>
        <p:spPr>
          <a:xfrm>
            <a:off x="7569537" y="1420758"/>
            <a:ext cx="4038675" cy="510006"/>
          </a:xfrm>
          <a:prstGeom prst="rect">
            <a:avLst/>
          </a:prstGeom>
          <a:solidFill>
            <a:srgbClr val="FF0000"/>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359624" rIns="359624" rtlCol="0" anchor="ctr"/>
          <a:lstStyle/>
          <a:p>
            <a:pPr algn="ctr">
              <a:defRPr/>
            </a:pPr>
            <a:r>
              <a:rPr lang="en-US" sz="1799"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SQL Script-Based </a:t>
            </a:r>
          </a:p>
        </p:txBody>
      </p:sp>
      <p:sp>
        <p:nvSpPr>
          <p:cNvPr id="21" name="TextBox 20">
            <a:extLst>
              <a:ext uri="{FF2B5EF4-FFF2-40B4-BE49-F238E27FC236}">
                <a16:creationId xmlns:a16="http://schemas.microsoft.com/office/drawing/2014/main" id="{C6C81462-93F8-044E-B082-8C68002015E9}"/>
              </a:ext>
            </a:extLst>
          </p:cNvPr>
          <p:cNvSpPr txBox="1"/>
          <p:nvPr/>
        </p:nvSpPr>
        <p:spPr>
          <a:xfrm>
            <a:off x="5467502" y="1948304"/>
            <a:ext cx="2020446" cy="645906"/>
          </a:xfrm>
          <a:prstGeom prst="rect">
            <a:avLst/>
          </a:prstGeom>
          <a:noFill/>
        </p:spPr>
        <p:txBody>
          <a:bodyPr wrap="square" rtlCol="0">
            <a:spAutoFit/>
          </a:bodyPr>
          <a:lstStyle/>
          <a:p>
            <a:r>
              <a:rPr lang="en-US" sz="1799" dirty="0">
                <a:solidFill>
                  <a:srgbClr val="212721"/>
                </a:solidFill>
                <a:latin typeface="Open Sans Light"/>
              </a:rPr>
              <a:t>Easy to create/read</a:t>
            </a:r>
          </a:p>
        </p:txBody>
      </p:sp>
      <p:sp>
        <p:nvSpPr>
          <p:cNvPr id="22" name="Left Arrow 21">
            <a:extLst>
              <a:ext uri="{FF2B5EF4-FFF2-40B4-BE49-F238E27FC236}">
                <a16:creationId xmlns:a16="http://schemas.microsoft.com/office/drawing/2014/main" id="{D68EC346-451B-AD4D-9FC0-FFE3E2738CC5}"/>
              </a:ext>
            </a:extLst>
          </p:cNvPr>
          <p:cNvSpPr/>
          <p:nvPr/>
        </p:nvSpPr>
        <p:spPr>
          <a:xfrm>
            <a:off x="4900938" y="1999422"/>
            <a:ext cx="453373" cy="2498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latin typeface="Open Sans Light"/>
            </a:endParaRPr>
          </a:p>
        </p:txBody>
      </p:sp>
      <p:sp>
        <p:nvSpPr>
          <p:cNvPr id="23" name="Left Arrow 22">
            <a:extLst>
              <a:ext uri="{FF2B5EF4-FFF2-40B4-BE49-F238E27FC236}">
                <a16:creationId xmlns:a16="http://schemas.microsoft.com/office/drawing/2014/main" id="{362540BC-7457-294F-B902-4A30B88B5ACC}"/>
              </a:ext>
            </a:extLst>
          </p:cNvPr>
          <p:cNvSpPr/>
          <p:nvPr/>
        </p:nvSpPr>
        <p:spPr>
          <a:xfrm>
            <a:off x="4900937" y="2821160"/>
            <a:ext cx="453373" cy="2498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latin typeface="Open Sans Light"/>
            </a:endParaRPr>
          </a:p>
        </p:txBody>
      </p:sp>
      <p:sp>
        <p:nvSpPr>
          <p:cNvPr id="24" name="Left Arrow 23">
            <a:extLst>
              <a:ext uri="{FF2B5EF4-FFF2-40B4-BE49-F238E27FC236}">
                <a16:creationId xmlns:a16="http://schemas.microsoft.com/office/drawing/2014/main" id="{513B6530-14E2-0C46-9131-9BB0E7F5E899}"/>
              </a:ext>
            </a:extLst>
          </p:cNvPr>
          <p:cNvSpPr/>
          <p:nvPr/>
        </p:nvSpPr>
        <p:spPr>
          <a:xfrm rot="10800000">
            <a:off x="6990952" y="4626912"/>
            <a:ext cx="453373" cy="24986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latin typeface="Open Sans Light"/>
            </a:endParaRPr>
          </a:p>
        </p:txBody>
      </p:sp>
      <p:sp>
        <p:nvSpPr>
          <p:cNvPr id="25" name="Left Arrow 24">
            <a:extLst>
              <a:ext uri="{FF2B5EF4-FFF2-40B4-BE49-F238E27FC236}">
                <a16:creationId xmlns:a16="http://schemas.microsoft.com/office/drawing/2014/main" id="{B2EDAD2E-D046-8841-BC40-FA5A326AE155}"/>
              </a:ext>
            </a:extLst>
          </p:cNvPr>
          <p:cNvSpPr/>
          <p:nvPr/>
        </p:nvSpPr>
        <p:spPr>
          <a:xfrm rot="10800000">
            <a:off x="6986133" y="5406643"/>
            <a:ext cx="453373" cy="24986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latin typeface="Open Sans Light"/>
            </a:endParaRPr>
          </a:p>
        </p:txBody>
      </p:sp>
      <p:sp>
        <p:nvSpPr>
          <p:cNvPr id="26" name="TextBox 25">
            <a:extLst>
              <a:ext uri="{FF2B5EF4-FFF2-40B4-BE49-F238E27FC236}">
                <a16:creationId xmlns:a16="http://schemas.microsoft.com/office/drawing/2014/main" id="{974A55EF-24DF-8147-8AB2-731328D1F2AF}"/>
              </a:ext>
            </a:extLst>
          </p:cNvPr>
          <p:cNvSpPr txBox="1"/>
          <p:nvPr/>
        </p:nvSpPr>
        <p:spPr>
          <a:xfrm>
            <a:off x="4909674" y="4567227"/>
            <a:ext cx="2085215" cy="645906"/>
          </a:xfrm>
          <a:prstGeom prst="rect">
            <a:avLst/>
          </a:prstGeom>
          <a:noFill/>
        </p:spPr>
        <p:txBody>
          <a:bodyPr wrap="square" rtlCol="0">
            <a:spAutoFit/>
          </a:bodyPr>
          <a:lstStyle/>
          <a:p>
            <a:r>
              <a:rPr lang="en-US" sz="1799" dirty="0">
                <a:solidFill>
                  <a:srgbClr val="212721"/>
                </a:solidFill>
                <a:latin typeface="Open Sans Light"/>
              </a:rPr>
              <a:t>Hard to read/create</a:t>
            </a:r>
          </a:p>
        </p:txBody>
      </p:sp>
      <p:sp>
        <p:nvSpPr>
          <p:cNvPr id="27" name="TextBox 26">
            <a:extLst>
              <a:ext uri="{FF2B5EF4-FFF2-40B4-BE49-F238E27FC236}">
                <a16:creationId xmlns:a16="http://schemas.microsoft.com/office/drawing/2014/main" id="{D4991569-238E-DA45-B2BC-0AD2A6C04D96}"/>
              </a:ext>
            </a:extLst>
          </p:cNvPr>
          <p:cNvSpPr txBox="1"/>
          <p:nvPr/>
        </p:nvSpPr>
        <p:spPr>
          <a:xfrm>
            <a:off x="4900937" y="5336389"/>
            <a:ext cx="2085215" cy="645906"/>
          </a:xfrm>
          <a:prstGeom prst="rect">
            <a:avLst/>
          </a:prstGeom>
          <a:noFill/>
        </p:spPr>
        <p:txBody>
          <a:bodyPr wrap="square" rtlCol="0">
            <a:spAutoFit/>
          </a:bodyPr>
          <a:lstStyle/>
          <a:p>
            <a:r>
              <a:rPr lang="en-US" sz="1799" dirty="0">
                <a:solidFill>
                  <a:srgbClr val="212721"/>
                </a:solidFill>
                <a:latin typeface="Open Sans Light"/>
              </a:rPr>
              <a:t>Difficult to maintain</a:t>
            </a:r>
          </a:p>
        </p:txBody>
      </p:sp>
      <p:sp>
        <p:nvSpPr>
          <p:cNvPr id="5" name="TextBox 4">
            <a:extLst>
              <a:ext uri="{FF2B5EF4-FFF2-40B4-BE49-F238E27FC236}">
                <a16:creationId xmlns:a16="http://schemas.microsoft.com/office/drawing/2014/main" id="{E7476E5F-7F22-0445-AAB5-A805A1E0A6DB}"/>
              </a:ext>
            </a:extLst>
          </p:cNvPr>
          <p:cNvSpPr txBox="1"/>
          <p:nvPr/>
        </p:nvSpPr>
        <p:spPr>
          <a:xfrm>
            <a:off x="5490487" y="2743349"/>
            <a:ext cx="1878552" cy="369108"/>
          </a:xfrm>
          <a:prstGeom prst="rect">
            <a:avLst/>
          </a:prstGeom>
          <a:noFill/>
        </p:spPr>
        <p:txBody>
          <a:bodyPr wrap="none" rtlCol="0">
            <a:spAutoFit/>
          </a:bodyPr>
          <a:lstStyle/>
          <a:p>
            <a:r>
              <a:rPr lang="en-US" sz="1799" dirty="0">
                <a:solidFill>
                  <a:srgbClr val="212721"/>
                </a:solidFill>
                <a:latin typeface="Open Sans Light"/>
              </a:rPr>
              <a:t>Easy to maintain</a:t>
            </a:r>
          </a:p>
        </p:txBody>
      </p:sp>
      <p:pic>
        <p:nvPicPr>
          <p:cNvPr id="29" name="Graphic 28">
            <a:extLst>
              <a:ext uri="{FF2B5EF4-FFF2-40B4-BE49-F238E27FC236}">
                <a16:creationId xmlns:a16="http://schemas.microsoft.com/office/drawing/2014/main" id="{72DFE3C5-ADAD-5943-A56A-8E5782DBB4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87405" y="6113929"/>
            <a:ext cx="1039761" cy="449210"/>
          </a:xfrm>
          <a:prstGeom prst="rect">
            <a:avLst/>
          </a:prstGeom>
        </p:spPr>
      </p:pic>
      <p:pic>
        <p:nvPicPr>
          <p:cNvPr id="32" name="Picture 31">
            <a:extLst>
              <a:ext uri="{FF2B5EF4-FFF2-40B4-BE49-F238E27FC236}">
                <a16:creationId xmlns:a16="http://schemas.microsoft.com/office/drawing/2014/main" id="{A7E86C89-EE45-704E-B846-66B6B1C238AA}"/>
              </a:ext>
            </a:extLst>
          </p:cNvPr>
          <p:cNvPicPr>
            <a:picLocks noChangeAspect="1"/>
          </p:cNvPicPr>
          <p:nvPr/>
        </p:nvPicPr>
        <p:blipFill>
          <a:blip r:embed="rId6"/>
          <a:stretch>
            <a:fillRect/>
          </a:stretch>
        </p:blipFill>
        <p:spPr>
          <a:xfrm>
            <a:off x="506346" y="1871969"/>
            <a:ext cx="4085781" cy="1061804"/>
          </a:xfrm>
          <a:prstGeom prst="rect">
            <a:avLst/>
          </a:prstGeom>
          <a:ln>
            <a:solidFill>
              <a:schemeClr val="tx2"/>
            </a:solidFill>
          </a:ln>
        </p:spPr>
      </p:pic>
      <p:pic>
        <p:nvPicPr>
          <p:cNvPr id="34" name="Picture 33">
            <a:extLst>
              <a:ext uri="{FF2B5EF4-FFF2-40B4-BE49-F238E27FC236}">
                <a16:creationId xmlns:a16="http://schemas.microsoft.com/office/drawing/2014/main" id="{D37AA2B7-50DC-1A48-A6A3-C990C1A5EEAB}"/>
              </a:ext>
            </a:extLst>
          </p:cNvPr>
          <p:cNvPicPr>
            <a:picLocks noChangeAspect="1"/>
          </p:cNvPicPr>
          <p:nvPr/>
        </p:nvPicPr>
        <p:blipFill>
          <a:blip r:embed="rId7"/>
          <a:stretch>
            <a:fillRect/>
          </a:stretch>
        </p:blipFill>
        <p:spPr>
          <a:xfrm>
            <a:off x="497198" y="2937103"/>
            <a:ext cx="4094928" cy="2982257"/>
          </a:xfrm>
          <a:prstGeom prst="rect">
            <a:avLst/>
          </a:prstGeom>
          <a:ln>
            <a:solidFill>
              <a:schemeClr val="tx2"/>
            </a:solidFill>
          </a:ln>
        </p:spPr>
      </p:pic>
      <p:pic>
        <p:nvPicPr>
          <p:cNvPr id="36" name="Grafik 35">
            <a:extLst>
              <a:ext uri="{FF2B5EF4-FFF2-40B4-BE49-F238E27FC236}">
                <a16:creationId xmlns:a16="http://schemas.microsoft.com/office/drawing/2014/main" id="{EA5CDD04-5693-874B-9B19-65935C571B3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500584" y="1463639"/>
            <a:ext cx="386161" cy="343255"/>
          </a:xfrm>
          <a:prstGeom prst="rect">
            <a:avLst/>
          </a:prstGeom>
        </p:spPr>
      </p:pic>
      <p:pic>
        <p:nvPicPr>
          <p:cNvPr id="37" name="Grafik 35">
            <a:extLst>
              <a:ext uri="{FF2B5EF4-FFF2-40B4-BE49-F238E27FC236}">
                <a16:creationId xmlns:a16="http://schemas.microsoft.com/office/drawing/2014/main" id="{B97CE3C9-1135-FB48-ABF0-8D8EA46D229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62641" y="1472327"/>
            <a:ext cx="386161" cy="343255"/>
          </a:xfrm>
          <a:prstGeom prst="rect">
            <a:avLst/>
          </a:prstGeom>
        </p:spPr>
      </p:pic>
    </p:spTree>
    <p:extLst>
      <p:ext uri="{BB962C8B-B14F-4D97-AF65-F5344CB8AC3E}">
        <p14:creationId xmlns:p14="http://schemas.microsoft.com/office/powerpoint/2010/main" val="1392439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4" descr="Sovos logra integrarse completamente con SAP S4HANA | ITseller Chile">
            <a:extLst>
              <a:ext uri="{FF2B5EF4-FFF2-40B4-BE49-F238E27FC236}">
                <a16:creationId xmlns:a16="http://schemas.microsoft.com/office/drawing/2014/main" id="{005D0582-86A1-4AD6-B8A5-B5E3E2DB83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2211" b="19863"/>
          <a:stretch/>
        </p:blipFill>
        <p:spPr bwMode="auto">
          <a:xfrm>
            <a:off x="4408282" y="4963755"/>
            <a:ext cx="1372426" cy="523035"/>
          </a:xfrm>
          <a:prstGeom prst="rect">
            <a:avLst/>
          </a:prstGeom>
          <a:solidFill>
            <a:schemeClr val="bg1"/>
          </a:solidFill>
        </p:spPr>
      </p:pic>
      <p:pic>
        <p:nvPicPr>
          <p:cNvPr id="2" name="Picture 2">
            <a:extLst>
              <a:ext uri="{FF2B5EF4-FFF2-40B4-BE49-F238E27FC236}">
                <a16:creationId xmlns:a16="http://schemas.microsoft.com/office/drawing/2014/main" id="{0574BC0C-5A3D-4870-8BF5-4A397F60E6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2769" y="5003277"/>
            <a:ext cx="826939" cy="476116"/>
          </a:xfrm>
          <a:prstGeom prst="rect">
            <a:avLst/>
          </a:prstGeom>
          <a:noFill/>
          <a:extLst>
            <a:ext uri="{909E8E84-426E-40DD-AFC4-6F175D3DCCD1}">
              <a14:hiddenFill xmlns:a14="http://schemas.microsoft.com/office/drawing/2010/main">
                <a:solidFill>
                  <a:srgbClr val="FFFFFF"/>
                </a:solidFill>
              </a14:hiddenFill>
            </a:ext>
          </a:extLst>
        </p:spPr>
      </p:pic>
      <p:sp>
        <p:nvSpPr>
          <p:cNvPr id="124" name="Cloud 123">
            <a:extLst>
              <a:ext uri="{FF2B5EF4-FFF2-40B4-BE49-F238E27FC236}">
                <a16:creationId xmlns:a16="http://schemas.microsoft.com/office/drawing/2014/main" id="{FE9860DA-EBCD-4D51-9965-29BC537CA416}"/>
              </a:ext>
            </a:extLst>
          </p:cNvPr>
          <p:cNvSpPr/>
          <p:nvPr/>
        </p:nvSpPr>
        <p:spPr>
          <a:xfrm>
            <a:off x="2142074" y="1272018"/>
            <a:ext cx="3367731" cy="2173620"/>
          </a:xfrm>
          <a:prstGeom prst="cloud">
            <a:avLst/>
          </a:prstGeom>
          <a:solidFill>
            <a:schemeClr val="accent2">
              <a:alpha val="1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err="1"/>
          </a:p>
        </p:txBody>
      </p:sp>
      <p:sp>
        <p:nvSpPr>
          <p:cNvPr id="62" name="Rectangle: Rounded Corners 61">
            <a:extLst>
              <a:ext uri="{FF2B5EF4-FFF2-40B4-BE49-F238E27FC236}">
                <a16:creationId xmlns:a16="http://schemas.microsoft.com/office/drawing/2014/main" id="{99A5743C-A8AA-44AF-9DCE-5900821D8AE8}"/>
              </a:ext>
            </a:extLst>
          </p:cNvPr>
          <p:cNvSpPr/>
          <p:nvPr/>
        </p:nvSpPr>
        <p:spPr>
          <a:xfrm>
            <a:off x="2521514" y="4070540"/>
            <a:ext cx="3445340" cy="1496298"/>
          </a:xfrm>
          <a:prstGeom prst="roundRect">
            <a:avLst/>
          </a:prstGeom>
          <a:solidFill>
            <a:schemeClr val="accent2">
              <a:alpha val="10000"/>
            </a:schemeClr>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1040" name="Picture 16" descr="SAP SuccessFactors Logo">
            <a:extLst>
              <a:ext uri="{FF2B5EF4-FFF2-40B4-BE49-F238E27FC236}">
                <a16:creationId xmlns:a16="http://schemas.microsoft.com/office/drawing/2014/main" id="{84D9B9CD-93F0-4173-8E3F-B32F745FA32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770" t="28425" r="400" b="33574"/>
          <a:stretch/>
        </p:blipFill>
        <p:spPr bwMode="auto">
          <a:xfrm>
            <a:off x="812173" y="5644029"/>
            <a:ext cx="964452" cy="258483"/>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id="{369BC160-8A1B-4B6F-B9D1-374BFF11106C}"/>
              </a:ext>
            </a:extLst>
          </p:cNvPr>
          <p:cNvSpPr/>
          <p:nvPr/>
        </p:nvSpPr>
        <p:spPr>
          <a:xfrm>
            <a:off x="726498" y="4658692"/>
            <a:ext cx="1179594" cy="1444619"/>
          </a:xfrm>
          <a:prstGeom prst="roundRect">
            <a:avLst/>
          </a:prstGeom>
          <a:solidFill>
            <a:srgbClr val="0070C0">
              <a:alpha val="20000"/>
            </a:srgbClr>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51" name="Picture 4" descr="Image result for power bi icon">
            <a:extLst>
              <a:ext uri="{FF2B5EF4-FFF2-40B4-BE49-F238E27FC236}">
                <a16:creationId xmlns:a16="http://schemas.microsoft.com/office/drawing/2014/main" id="{40B42F50-1358-4056-93C6-EBE403BCDD9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536" t="6262" r="12299" b="11820"/>
          <a:stretch/>
        </p:blipFill>
        <p:spPr bwMode="auto">
          <a:xfrm>
            <a:off x="6714538" y="4054509"/>
            <a:ext cx="606719" cy="6358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con-tableau - ProMTO®">
            <a:extLst>
              <a:ext uri="{FF2B5EF4-FFF2-40B4-BE49-F238E27FC236}">
                <a16:creationId xmlns:a16="http://schemas.microsoft.com/office/drawing/2014/main" id="{9468947A-20CF-4AB0-9A29-197BC5D5B8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2115" y="2798324"/>
            <a:ext cx="1028917" cy="10289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CCFC382-B175-47AF-AA1F-3B425A0F0E86}"/>
              </a:ext>
            </a:extLst>
          </p:cNvPr>
          <p:cNvPicPr>
            <a:picLocks noChangeAspect="1"/>
          </p:cNvPicPr>
          <p:nvPr/>
        </p:nvPicPr>
        <p:blipFill>
          <a:blip r:embed="rId8"/>
          <a:stretch>
            <a:fillRect/>
          </a:stretch>
        </p:blipFill>
        <p:spPr>
          <a:xfrm>
            <a:off x="867960" y="2908106"/>
            <a:ext cx="295347" cy="372391"/>
          </a:xfrm>
          <a:prstGeom prst="rect">
            <a:avLst/>
          </a:prstGeom>
        </p:spPr>
      </p:pic>
      <p:pic>
        <p:nvPicPr>
          <p:cNvPr id="7" name="Picture 6">
            <a:extLst>
              <a:ext uri="{FF2B5EF4-FFF2-40B4-BE49-F238E27FC236}">
                <a16:creationId xmlns:a16="http://schemas.microsoft.com/office/drawing/2014/main" id="{EC631930-F059-492F-B1FE-5FE8B1C4786D}"/>
              </a:ext>
            </a:extLst>
          </p:cNvPr>
          <p:cNvPicPr>
            <a:picLocks noChangeAspect="1"/>
          </p:cNvPicPr>
          <p:nvPr/>
        </p:nvPicPr>
        <p:blipFill>
          <a:blip r:embed="rId8"/>
          <a:stretch>
            <a:fillRect/>
          </a:stretch>
        </p:blipFill>
        <p:spPr>
          <a:xfrm>
            <a:off x="1103302" y="3056840"/>
            <a:ext cx="295347" cy="372391"/>
          </a:xfrm>
          <a:prstGeom prst="rect">
            <a:avLst/>
          </a:prstGeom>
        </p:spPr>
      </p:pic>
      <p:pic>
        <p:nvPicPr>
          <p:cNvPr id="9" name="Picture 8">
            <a:extLst>
              <a:ext uri="{FF2B5EF4-FFF2-40B4-BE49-F238E27FC236}">
                <a16:creationId xmlns:a16="http://schemas.microsoft.com/office/drawing/2014/main" id="{93A3FFA6-DF7B-4974-9F09-8185319E94C2}"/>
              </a:ext>
            </a:extLst>
          </p:cNvPr>
          <p:cNvPicPr>
            <a:picLocks noChangeAspect="1"/>
          </p:cNvPicPr>
          <p:nvPr/>
        </p:nvPicPr>
        <p:blipFill>
          <a:blip r:embed="rId8"/>
          <a:stretch>
            <a:fillRect/>
          </a:stretch>
        </p:blipFill>
        <p:spPr>
          <a:xfrm>
            <a:off x="1312439" y="3260337"/>
            <a:ext cx="295347" cy="372391"/>
          </a:xfrm>
          <a:prstGeom prst="rect">
            <a:avLst/>
          </a:prstGeom>
        </p:spPr>
      </p:pic>
      <p:pic>
        <p:nvPicPr>
          <p:cNvPr id="45" name="Picture 44">
            <a:extLst>
              <a:ext uri="{FF2B5EF4-FFF2-40B4-BE49-F238E27FC236}">
                <a16:creationId xmlns:a16="http://schemas.microsoft.com/office/drawing/2014/main" id="{45D31059-7C36-460F-8241-C764932CD255}"/>
              </a:ext>
            </a:extLst>
          </p:cNvPr>
          <p:cNvPicPr>
            <a:picLocks noChangeAspect="1"/>
          </p:cNvPicPr>
          <p:nvPr/>
        </p:nvPicPr>
        <p:blipFill>
          <a:blip r:embed="rId8"/>
          <a:stretch>
            <a:fillRect/>
          </a:stretch>
        </p:blipFill>
        <p:spPr>
          <a:xfrm>
            <a:off x="1059058" y="2726249"/>
            <a:ext cx="295347" cy="372391"/>
          </a:xfrm>
          <a:prstGeom prst="rect">
            <a:avLst/>
          </a:prstGeom>
        </p:spPr>
      </p:pic>
      <p:pic>
        <p:nvPicPr>
          <p:cNvPr id="46" name="Picture 45">
            <a:extLst>
              <a:ext uri="{FF2B5EF4-FFF2-40B4-BE49-F238E27FC236}">
                <a16:creationId xmlns:a16="http://schemas.microsoft.com/office/drawing/2014/main" id="{53DC6367-F9C9-4B55-8906-DE1C89359CA1}"/>
              </a:ext>
            </a:extLst>
          </p:cNvPr>
          <p:cNvPicPr>
            <a:picLocks noChangeAspect="1"/>
          </p:cNvPicPr>
          <p:nvPr/>
        </p:nvPicPr>
        <p:blipFill>
          <a:blip r:embed="rId8"/>
          <a:stretch>
            <a:fillRect/>
          </a:stretch>
        </p:blipFill>
        <p:spPr>
          <a:xfrm>
            <a:off x="1294400" y="2874983"/>
            <a:ext cx="295347" cy="372391"/>
          </a:xfrm>
          <a:prstGeom prst="rect">
            <a:avLst/>
          </a:prstGeom>
        </p:spPr>
      </p:pic>
      <p:pic>
        <p:nvPicPr>
          <p:cNvPr id="47" name="Picture 46">
            <a:extLst>
              <a:ext uri="{FF2B5EF4-FFF2-40B4-BE49-F238E27FC236}">
                <a16:creationId xmlns:a16="http://schemas.microsoft.com/office/drawing/2014/main" id="{5C8A0088-81FF-49DF-AEFA-30419EB4A0BE}"/>
              </a:ext>
            </a:extLst>
          </p:cNvPr>
          <p:cNvPicPr>
            <a:picLocks noChangeAspect="1"/>
          </p:cNvPicPr>
          <p:nvPr/>
        </p:nvPicPr>
        <p:blipFill>
          <a:blip r:embed="rId8"/>
          <a:stretch>
            <a:fillRect/>
          </a:stretch>
        </p:blipFill>
        <p:spPr>
          <a:xfrm>
            <a:off x="1503537" y="3078480"/>
            <a:ext cx="295347" cy="372391"/>
          </a:xfrm>
          <a:prstGeom prst="rect">
            <a:avLst/>
          </a:prstGeom>
        </p:spPr>
      </p:pic>
      <p:sp>
        <p:nvSpPr>
          <p:cNvPr id="10" name="AutoShape 8" descr="Database icon vector">
            <a:extLst>
              <a:ext uri="{FF2B5EF4-FFF2-40B4-BE49-F238E27FC236}">
                <a16:creationId xmlns:a16="http://schemas.microsoft.com/office/drawing/2014/main" id="{92E8D156-033D-4D75-897E-1D0DCD0EB33D}"/>
              </a:ext>
            </a:extLst>
          </p:cNvPr>
          <p:cNvSpPr>
            <a:spLocks noChangeAspect="1" noChangeArrowheads="1"/>
          </p:cNvSpPr>
          <p:nvPr/>
        </p:nvSpPr>
        <p:spPr bwMode="auto">
          <a:xfrm>
            <a:off x="5787208" y="2388801"/>
            <a:ext cx="290967" cy="2909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1799" dirty="0"/>
          </a:p>
        </p:txBody>
      </p:sp>
      <p:pic>
        <p:nvPicPr>
          <p:cNvPr id="1036" name="Picture 12" descr="Database Icons 14 - 256 X 256">
            <a:extLst>
              <a:ext uri="{FF2B5EF4-FFF2-40B4-BE49-F238E27FC236}">
                <a16:creationId xmlns:a16="http://schemas.microsoft.com/office/drawing/2014/main" id="{C38770B5-2635-48BC-B2BA-A7D78462D12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41539" y="4524733"/>
            <a:ext cx="545842" cy="474252"/>
          </a:xfrm>
          <a:prstGeom prst="rect">
            <a:avLst/>
          </a:prstGeom>
          <a:noFill/>
        </p:spPr>
      </p:pic>
      <p:sp>
        <p:nvSpPr>
          <p:cNvPr id="49" name="Titel 1">
            <a:extLst>
              <a:ext uri="{FF2B5EF4-FFF2-40B4-BE49-F238E27FC236}">
                <a16:creationId xmlns:a16="http://schemas.microsoft.com/office/drawing/2014/main" id="{098DBC89-2AE1-46A0-8FEF-ADA3BCC03105}"/>
              </a:ext>
            </a:extLst>
          </p:cNvPr>
          <p:cNvSpPr txBox="1">
            <a:spLocks/>
          </p:cNvSpPr>
          <p:nvPr/>
        </p:nvSpPr>
        <p:spPr>
          <a:xfrm>
            <a:off x="2485566" y="5716941"/>
            <a:ext cx="3333358" cy="558539"/>
          </a:xfrm>
          <a:prstGeom prst="rect">
            <a:avLst/>
          </a:prstGeom>
        </p:spPr>
        <p:txBody>
          <a:bodyPr vert="horz" lIns="91368" tIns="45684" rIns="91368" bIns="45684"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999" b="1" dirty="0">
                <a:solidFill>
                  <a:schemeClr val="tx1">
                    <a:lumMod val="90000"/>
                    <a:lumOff val="10000"/>
                  </a:schemeClr>
                </a:solidFill>
                <a:latin typeface="+mj-lt"/>
                <a:ea typeface="Open Sans Extrabold" panose="020B0906030804020204" pitchFamily="34" charset="0"/>
                <a:cs typeface="Open Sans Extrabold" panose="020B0906030804020204" pitchFamily="34" charset="0"/>
              </a:rPr>
              <a:t>Test across all layers</a:t>
            </a:r>
          </a:p>
        </p:txBody>
      </p:sp>
      <p:pic>
        <p:nvPicPr>
          <p:cNvPr id="53" name="Picture 12" descr="Database Icons 14 - 256 X 256">
            <a:extLst>
              <a:ext uri="{FF2B5EF4-FFF2-40B4-BE49-F238E27FC236}">
                <a16:creationId xmlns:a16="http://schemas.microsoft.com/office/drawing/2014/main" id="{50D2EBB2-6F79-401D-A4EC-7003C823AA1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36623" y="4528135"/>
            <a:ext cx="545842" cy="474252"/>
          </a:xfrm>
          <a:prstGeom prst="rect">
            <a:avLst/>
          </a:prstGeom>
          <a:noFill/>
        </p:spPr>
      </p:pic>
      <p:cxnSp>
        <p:nvCxnSpPr>
          <p:cNvPr id="66" name="Connector: Elbow 65">
            <a:extLst>
              <a:ext uri="{FF2B5EF4-FFF2-40B4-BE49-F238E27FC236}">
                <a16:creationId xmlns:a16="http://schemas.microsoft.com/office/drawing/2014/main" id="{BCA19DD6-F9A2-4E21-BF0D-BEC06C7372C2}"/>
              </a:ext>
            </a:extLst>
          </p:cNvPr>
          <p:cNvCxnSpPr>
            <a:cxnSpLocks/>
            <a:stCxn id="124" idx="0"/>
            <a:endCxn id="55" idx="1"/>
          </p:cNvCxnSpPr>
          <p:nvPr/>
        </p:nvCxnSpPr>
        <p:spPr>
          <a:xfrm>
            <a:off x="5506998" y="2358828"/>
            <a:ext cx="889132" cy="1179338"/>
          </a:xfrm>
          <a:prstGeom prst="bentConnector3">
            <a:avLst>
              <a:gd name="adj1" fmla="val 50000"/>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1CFDED3C-F700-4594-A611-D070323C22AD}"/>
              </a:ext>
            </a:extLst>
          </p:cNvPr>
          <p:cNvCxnSpPr>
            <a:cxnSpLocks/>
            <a:stCxn id="11" idx="3"/>
            <a:endCxn id="62" idx="1"/>
          </p:cNvCxnSpPr>
          <p:nvPr/>
        </p:nvCxnSpPr>
        <p:spPr>
          <a:xfrm>
            <a:off x="1906733" y="3144495"/>
            <a:ext cx="614783" cy="1674194"/>
          </a:xfrm>
          <a:prstGeom prst="bentConnector3">
            <a:avLst>
              <a:gd name="adj1" fmla="val 50000"/>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F989129B-66DC-446B-9CB2-DBEF7C2977B1}"/>
              </a:ext>
            </a:extLst>
          </p:cNvPr>
          <p:cNvCxnSpPr>
            <a:cxnSpLocks/>
          </p:cNvCxnSpPr>
          <p:nvPr/>
        </p:nvCxnSpPr>
        <p:spPr>
          <a:xfrm flipV="1">
            <a:off x="3050852" y="3415522"/>
            <a:ext cx="0" cy="57734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DE763FE8-A8B5-4C91-B3E4-B5AAE5F2F5FF}"/>
              </a:ext>
            </a:extLst>
          </p:cNvPr>
          <p:cNvCxnSpPr>
            <a:cxnSpLocks/>
          </p:cNvCxnSpPr>
          <p:nvPr/>
        </p:nvCxnSpPr>
        <p:spPr>
          <a:xfrm flipV="1">
            <a:off x="5258018" y="2974254"/>
            <a:ext cx="0" cy="100205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21" name="Titel 1">
            <a:extLst>
              <a:ext uri="{FF2B5EF4-FFF2-40B4-BE49-F238E27FC236}">
                <a16:creationId xmlns:a16="http://schemas.microsoft.com/office/drawing/2014/main" id="{32BB1B8B-E6C3-4FBF-B47B-AD954C08E4F2}"/>
              </a:ext>
            </a:extLst>
          </p:cNvPr>
          <p:cNvSpPr txBox="1">
            <a:spLocks/>
          </p:cNvSpPr>
          <p:nvPr/>
        </p:nvSpPr>
        <p:spPr>
          <a:xfrm>
            <a:off x="553544" y="34847"/>
            <a:ext cx="10826635" cy="1062794"/>
          </a:xfrm>
          <a:prstGeom prst="rect">
            <a:avLst/>
          </a:prstGeom>
        </p:spPr>
        <p:txBody>
          <a:bodyPr vert="horz" lIns="91368" tIns="45684" rIns="91368" bIns="45684" rtlCol="0" anchor="ctr">
            <a:normAutofit/>
          </a:bodyPr>
          <a:lstStyle>
            <a:lvl1pPr algn="l" defTabSz="914400" rtl="0" eaLnBrk="1" latinLnBrk="0" hangingPunct="1">
              <a:lnSpc>
                <a:spcPct val="90000"/>
              </a:lnSpc>
              <a:spcBef>
                <a:spcPct val="0"/>
              </a:spcBef>
              <a:buNone/>
              <a:defRPr sz="3200" kern="1200">
                <a:solidFill>
                  <a:srgbClr val="21272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99" dirty="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rPr>
              <a:t>Tricentis Tosca Data Integrity</a:t>
            </a:r>
          </a:p>
        </p:txBody>
      </p:sp>
      <p:sp>
        <p:nvSpPr>
          <p:cNvPr id="37" name="Titel 1">
            <a:extLst>
              <a:ext uri="{FF2B5EF4-FFF2-40B4-BE49-F238E27FC236}">
                <a16:creationId xmlns:a16="http://schemas.microsoft.com/office/drawing/2014/main" id="{E63C8EFD-42DC-4323-AE3F-235B7FA1F97B}"/>
              </a:ext>
            </a:extLst>
          </p:cNvPr>
          <p:cNvSpPr txBox="1">
            <a:spLocks/>
          </p:cNvSpPr>
          <p:nvPr/>
        </p:nvSpPr>
        <p:spPr>
          <a:xfrm>
            <a:off x="5966861" y="1895187"/>
            <a:ext cx="2048906" cy="936434"/>
          </a:xfrm>
          <a:prstGeom prst="rect">
            <a:avLst/>
          </a:prstGeom>
        </p:spPr>
        <p:txBody>
          <a:bodyPr vert="horz" lIns="91368" tIns="45684" rIns="91368" bIns="45684"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tx2"/>
                </a:solidFill>
                <a:latin typeface="+mj-lt"/>
                <a:ea typeface="Open Sans Extrabold" panose="020B0906030804020204" pitchFamily="34" charset="0"/>
                <a:cs typeface="Open Sans Extrabold" panose="020B0906030804020204" pitchFamily="34" charset="0"/>
              </a:rPr>
              <a:t>Publish</a:t>
            </a:r>
          </a:p>
          <a:p>
            <a:pPr algn="ctr"/>
            <a:r>
              <a:rPr lang="en-US" sz="1400" b="1" dirty="0">
                <a:solidFill>
                  <a:schemeClr val="tx2"/>
                </a:solidFill>
                <a:latin typeface="+mj-lt"/>
                <a:ea typeface="Open Sans Extrabold" panose="020B0906030804020204" pitchFamily="34" charset="0"/>
                <a:cs typeface="Open Sans Extrabold" panose="020B0906030804020204" pitchFamily="34" charset="0"/>
              </a:rPr>
              <a:t>Reports</a:t>
            </a:r>
          </a:p>
        </p:txBody>
      </p:sp>
      <p:sp>
        <p:nvSpPr>
          <p:cNvPr id="38" name="Titel 1">
            <a:extLst>
              <a:ext uri="{FF2B5EF4-FFF2-40B4-BE49-F238E27FC236}">
                <a16:creationId xmlns:a16="http://schemas.microsoft.com/office/drawing/2014/main" id="{82E3DAF0-A8E7-4F50-A050-71D707DE1FF4}"/>
              </a:ext>
            </a:extLst>
          </p:cNvPr>
          <p:cNvSpPr txBox="1">
            <a:spLocks/>
          </p:cNvSpPr>
          <p:nvPr/>
        </p:nvSpPr>
        <p:spPr>
          <a:xfrm>
            <a:off x="687576" y="1833763"/>
            <a:ext cx="1266673" cy="947707"/>
          </a:xfrm>
          <a:prstGeom prst="rect">
            <a:avLst/>
          </a:prstGeom>
        </p:spPr>
        <p:txBody>
          <a:bodyPr vert="horz" lIns="91368" tIns="45684" rIns="91368" bIns="45684"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tx2"/>
                </a:solidFill>
                <a:latin typeface="+mj-lt"/>
                <a:ea typeface="Open Sans Extrabold" panose="020B0906030804020204" pitchFamily="34" charset="0"/>
                <a:cs typeface="Open Sans Extrabold" panose="020B0906030804020204" pitchFamily="34" charset="0"/>
              </a:rPr>
              <a:t>Extract</a:t>
            </a:r>
          </a:p>
          <a:p>
            <a:pPr algn="ctr"/>
            <a:r>
              <a:rPr lang="en-US" sz="1400" b="1" dirty="0">
                <a:solidFill>
                  <a:schemeClr val="tx2"/>
                </a:solidFill>
                <a:latin typeface="+mj-lt"/>
                <a:ea typeface="Open Sans Extrabold" panose="020B0906030804020204" pitchFamily="34" charset="0"/>
                <a:cs typeface="Open Sans Extrabold" panose="020B0906030804020204" pitchFamily="34" charset="0"/>
              </a:rPr>
              <a:t>Flat Files</a:t>
            </a:r>
          </a:p>
        </p:txBody>
      </p:sp>
      <p:sp>
        <p:nvSpPr>
          <p:cNvPr id="39" name="Titel 1">
            <a:extLst>
              <a:ext uri="{FF2B5EF4-FFF2-40B4-BE49-F238E27FC236}">
                <a16:creationId xmlns:a16="http://schemas.microsoft.com/office/drawing/2014/main" id="{68D769E3-95D9-4E62-93E2-8AC6DDE2DB6D}"/>
              </a:ext>
            </a:extLst>
          </p:cNvPr>
          <p:cNvSpPr txBox="1">
            <a:spLocks/>
          </p:cNvSpPr>
          <p:nvPr/>
        </p:nvSpPr>
        <p:spPr>
          <a:xfrm>
            <a:off x="3132932" y="1499589"/>
            <a:ext cx="2048906" cy="405809"/>
          </a:xfrm>
          <a:prstGeom prst="rect">
            <a:avLst/>
          </a:prstGeom>
        </p:spPr>
        <p:txBody>
          <a:bodyPr vert="horz" lIns="91368" tIns="45684" rIns="91368" bIns="45684"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tx2"/>
                </a:solidFill>
                <a:latin typeface="+mj-lt"/>
                <a:ea typeface="Open Sans Extrabold" panose="020B0906030804020204" pitchFamily="34" charset="0"/>
                <a:cs typeface="Open Sans Extrabold" panose="020B0906030804020204" pitchFamily="34" charset="0"/>
              </a:rPr>
              <a:t>Data Migration </a:t>
            </a:r>
          </a:p>
        </p:txBody>
      </p:sp>
      <p:pic>
        <p:nvPicPr>
          <p:cNvPr id="19" name="Picture 18" descr="A close up of a sign&#10;&#10;Description automatically generated">
            <a:extLst>
              <a:ext uri="{FF2B5EF4-FFF2-40B4-BE49-F238E27FC236}">
                <a16:creationId xmlns:a16="http://schemas.microsoft.com/office/drawing/2014/main" id="{B5AAF122-655C-4B79-AEF2-0AF122ED56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8054" y="1422718"/>
            <a:ext cx="378880" cy="381737"/>
          </a:xfrm>
          <a:prstGeom prst="rect">
            <a:avLst/>
          </a:prstGeom>
        </p:spPr>
      </p:pic>
      <p:sp>
        <p:nvSpPr>
          <p:cNvPr id="50" name="Oval 49">
            <a:extLst>
              <a:ext uri="{FF2B5EF4-FFF2-40B4-BE49-F238E27FC236}">
                <a16:creationId xmlns:a16="http://schemas.microsoft.com/office/drawing/2014/main" id="{BE89FD44-06A0-4A81-B473-004A3748D099}"/>
              </a:ext>
            </a:extLst>
          </p:cNvPr>
          <p:cNvSpPr/>
          <p:nvPr/>
        </p:nvSpPr>
        <p:spPr>
          <a:xfrm>
            <a:off x="1041030" y="1455123"/>
            <a:ext cx="206213" cy="194209"/>
          </a:xfrm>
          <a:prstGeom prst="ellipse">
            <a:avLst/>
          </a:prstGeom>
          <a:solidFill>
            <a:srgbClr val="00B050"/>
          </a:solidFill>
          <a:ln w="28575">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24" tIns="60912" rIns="121824" bIns="60912" numCol="1" spcCol="0" rtlCol="0" fromWordArt="0" anchor="ctr" anchorCtr="0" forceAA="0" compatLnSpc="1">
            <a:prstTxWarp prst="textNoShape">
              <a:avLst/>
            </a:prstTxWarp>
            <a:noAutofit/>
          </a:bodyPr>
          <a:lstStyle/>
          <a:p>
            <a:pPr algn="ctr" defTabSz="913464"/>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1</a:t>
            </a:r>
            <a:endParaRPr lang="en-US" sz="1799"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0BDE2284-A778-4BBA-906B-9DEDC58F680A}"/>
              </a:ext>
            </a:extLst>
          </p:cNvPr>
          <p:cNvSpPr/>
          <p:nvPr/>
        </p:nvSpPr>
        <p:spPr>
          <a:xfrm>
            <a:off x="3414703" y="4083445"/>
            <a:ext cx="1399422" cy="307777"/>
          </a:xfrm>
          <a:prstGeom prst="rect">
            <a:avLst/>
          </a:prstGeom>
        </p:spPr>
        <p:txBody>
          <a:bodyPr wrap="none">
            <a:spAutoFit/>
          </a:bodyPr>
          <a:lstStyle/>
          <a:p>
            <a:r>
              <a:rPr lang="en-US" sz="1400" b="1" dirty="0">
                <a:solidFill>
                  <a:schemeClr val="tx2"/>
                </a:solidFill>
                <a:latin typeface="+mj-lt"/>
                <a:ea typeface="Open Sans Extrabold" panose="020B0906030804020204" pitchFamily="34" charset="0"/>
                <a:cs typeface="Open Sans Extrabold" panose="020B0906030804020204" pitchFamily="34" charset="0"/>
              </a:rPr>
              <a:t>Data Warehouse </a:t>
            </a:r>
          </a:p>
        </p:txBody>
      </p:sp>
      <p:pic>
        <p:nvPicPr>
          <p:cNvPr id="52" name="Picture 12" descr="Database Icons 14 - 256 X 256">
            <a:extLst>
              <a:ext uri="{FF2B5EF4-FFF2-40B4-BE49-F238E27FC236}">
                <a16:creationId xmlns:a16="http://schemas.microsoft.com/office/drawing/2014/main" id="{6884A228-749F-4D0A-8BB3-BB9BA221A2F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61482" y="4372811"/>
            <a:ext cx="545842" cy="474252"/>
          </a:xfrm>
          <a:prstGeom prst="rect">
            <a:avLst/>
          </a:prstGeom>
          <a:noFill/>
        </p:spPr>
      </p:pic>
      <p:pic>
        <p:nvPicPr>
          <p:cNvPr id="21" name="Picture 20" descr="A picture containing building&#10;&#10;Description automatically generated">
            <a:extLst>
              <a:ext uri="{FF2B5EF4-FFF2-40B4-BE49-F238E27FC236}">
                <a16:creationId xmlns:a16="http://schemas.microsoft.com/office/drawing/2014/main" id="{55FD446A-6D88-4D31-967C-077D2FEF75F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72085" y="4504869"/>
            <a:ext cx="559080" cy="516286"/>
          </a:xfrm>
          <a:prstGeom prst="rect">
            <a:avLst/>
          </a:prstGeom>
        </p:spPr>
      </p:pic>
      <p:pic>
        <p:nvPicPr>
          <p:cNvPr id="73" name="Picture 72" descr="A picture containing building&#10;&#10;Description automatically generated">
            <a:extLst>
              <a:ext uri="{FF2B5EF4-FFF2-40B4-BE49-F238E27FC236}">
                <a16:creationId xmlns:a16="http://schemas.microsoft.com/office/drawing/2014/main" id="{26A74D12-DAAF-4D1E-A131-8131435AA3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01162" y="4343162"/>
            <a:ext cx="559080" cy="516286"/>
          </a:xfrm>
          <a:prstGeom prst="rect">
            <a:avLst/>
          </a:prstGeom>
        </p:spPr>
      </p:pic>
      <p:pic>
        <p:nvPicPr>
          <p:cNvPr id="74" name="Picture 73" descr="A picture containing building&#10;&#10;Description automatically generated">
            <a:extLst>
              <a:ext uri="{FF2B5EF4-FFF2-40B4-BE49-F238E27FC236}">
                <a16:creationId xmlns:a16="http://schemas.microsoft.com/office/drawing/2014/main" id="{8A6FB75B-58F3-4FAE-9D8E-2BE09205EFA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32979" y="4532912"/>
            <a:ext cx="559080" cy="516286"/>
          </a:xfrm>
          <a:prstGeom prst="rect">
            <a:avLst/>
          </a:prstGeom>
        </p:spPr>
      </p:pic>
      <p:pic>
        <p:nvPicPr>
          <p:cNvPr id="79" name="Picture 78" descr="A close up of a sign&#10;&#10;Description automatically generated">
            <a:extLst>
              <a:ext uri="{FF2B5EF4-FFF2-40B4-BE49-F238E27FC236}">
                <a16:creationId xmlns:a16="http://schemas.microsoft.com/office/drawing/2014/main" id="{F824730A-153E-40D6-A508-C3548ADDB1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8393" y="3567927"/>
            <a:ext cx="378880" cy="381737"/>
          </a:xfrm>
          <a:prstGeom prst="rect">
            <a:avLst/>
          </a:prstGeom>
        </p:spPr>
      </p:pic>
      <p:sp>
        <p:nvSpPr>
          <p:cNvPr id="80" name="Oval 79">
            <a:extLst>
              <a:ext uri="{FF2B5EF4-FFF2-40B4-BE49-F238E27FC236}">
                <a16:creationId xmlns:a16="http://schemas.microsoft.com/office/drawing/2014/main" id="{13570E65-1019-4D19-B8A0-65EAB612EC63}"/>
              </a:ext>
            </a:extLst>
          </p:cNvPr>
          <p:cNvSpPr/>
          <p:nvPr/>
        </p:nvSpPr>
        <p:spPr>
          <a:xfrm>
            <a:off x="4711369" y="3600332"/>
            <a:ext cx="206213" cy="194209"/>
          </a:xfrm>
          <a:prstGeom prst="ellipse">
            <a:avLst/>
          </a:prstGeom>
          <a:solidFill>
            <a:srgbClr val="00B050"/>
          </a:solidFill>
          <a:ln w="28575">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24" tIns="60912" rIns="121824" bIns="60912" numCol="1" spcCol="0" rtlCol="0" fromWordArt="0" anchor="ctr" anchorCtr="0" forceAA="0" compatLnSpc="1">
            <a:prstTxWarp prst="textNoShape">
              <a:avLst/>
            </a:prstTxWarp>
            <a:noAutofit/>
          </a:bodyPr>
          <a:lstStyle/>
          <a:p>
            <a:pPr algn="ctr" defTabSz="913464"/>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3</a:t>
            </a:r>
            <a:endParaRPr lang="en-US" sz="1799"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1" name="Picture 80" descr="A close up of a sign&#10;&#10;Description automatically generated">
            <a:extLst>
              <a:ext uri="{FF2B5EF4-FFF2-40B4-BE49-F238E27FC236}">
                <a16:creationId xmlns:a16="http://schemas.microsoft.com/office/drawing/2014/main" id="{A5E82117-C29A-4C10-882E-4FE26A9C50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08757" y="1455123"/>
            <a:ext cx="378880" cy="381737"/>
          </a:xfrm>
          <a:prstGeom prst="rect">
            <a:avLst/>
          </a:prstGeom>
        </p:spPr>
      </p:pic>
      <p:sp>
        <p:nvSpPr>
          <p:cNvPr id="82" name="Oval 81">
            <a:extLst>
              <a:ext uri="{FF2B5EF4-FFF2-40B4-BE49-F238E27FC236}">
                <a16:creationId xmlns:a16="http://schemas.microsoft.com/office/drawing/2014/main" id="{864737DE-1BC9-4BB6-86C1-1BBF0D46306C}"/>
              </a:ext>
            </a:extLst>
          </p:cNvPr>
          <p:cNvSpPr/>
          <p:nvPr/>
        </p:nvSpPr>
        <p:spPr>
          <a:xfrm>
            <a:off x="6731733" y="1487528"/>
            <a:ext cx="206213" cy="194209"/>
          </a:xfrm>
          <a:prstGeom prst="ellipse">
            <a:avLst/>
          </a:prstGeom>
          <a:solidFill>
            <a:srgbClr val="00B050"/>
          </a:solidFill>
          <a:ln w="28575">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24" tIns="60912" rIns="121824" bIns="60912" numCol="1" spcCol="0" rtlCol="0" fromWordArt="0" anchor="ctr" anchorCtr="0" forceAA="0" compatLnSpc="1">
            <a:prstTxWarp prst="textNoShape">
              <a:avLst/>
            </a:prstTxWarp>
            <a:noAutofit/>
          </a:bodyPr>
          <a:lstStyle/>
          <a:p>
            <a:pPr algn="ctr" defTabSz="913464"/>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4</a:t>
            </a:r>
            <a:endParaRPr lang="en-US" sz="1799"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3" name="Picture 82" descr="A close up of a sign&#10;&#10;Description automatically generated">
            <a:extLst>
              <a:ext uri="{FF2B5EF4-FFF2-40B4-BE49-F238E27FC236}">
                <a16:creationId xmlns:a16="http://schemas.microsoft.com/office/drawing/2014/main" id="{95B5B594-8367-472E-AAD8-88408A2350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83579" y="1472847"/>
            <a:ext cx="378880" cy="381737"/>
          </a:xfrm>
          <a:prstGeom prst="rect">
            <a:avLst/>
          </a:prstGeom>
        </p:spPr>
      </p:pic>
      <p:sp>
        <p:nvSpPr>
          <p:cNvPr id="84" name="Oval 83">
            <a:extLst>
              <a:ext uri="{FF2B5EF4-FFF2-40B4-BE49-F238E27FC236}">
                <a16:creationId xmlns:a16="http://schemas.microsoft.com/office/drawing/2014/main" id="{0371851F-2091-420D-AC3C-3D21CC6D5703}"/>
              </a:ext>
            </a:extLst>
          </p:cNvPr>
          <p:cNvSpPr/>
          <p:nvPr/>
        </p:nvSpPr>
        <p:spPr>
          <a:xfrm>
            <a:off x="5506555" y="1505252"/>
            <a:ext cx="206213" cy="194209"/>
          </a:xfrm>
          <a:prstGeom prst="ellipse">
            <a:avLst/>
          </a:prstGeom>
          <a:solidFill>
            <a:srgbClr val="00B050"/>
          </a:solidFill>
          <a:ln w="28575">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24" tIns="60912" rIns="121824" bIns="60912" numCol="1" spcCol="0" rtlCol="0" fromWordArt="0" anchor="ctr" anchorCtr="0" forceAA="0" compatLnSpc="1">
            <a:prstTxWarp prst="textNoShape">
              <a:avLst/>
            </a:prstTxWarp>
            <a:noAutofit/>
          </a:bodyPr>
          <a:lstStyle/>
          <a:p>
            <a:pPr algn="ctr" defTabSz="913464"/>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5</a:t>
            </a:r>
            <a:endParaRPr lang="en-US" sz="1799"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7" name="Picture 86" descr="A close up of a sign&#10;&#10;Description automatically generated">
            <a:extLst>
              <a:ext uri="{FF2B5EF4-FFF2-40B4-BE49-F238E27FC236}">
                <a16:creationId xmlns:a16="http://schemas.microsoft.com/office/drawing/2014/main" id="{479E48FD-AEBE-49E7-9349-AA04958D80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85799" y="3586434"/>
            <a:ext cx="388649" cy="391579"/>
          </a:xfrm>
          <a:prstGeom prst="rect">
            <a:avLst/>
          </a:prstGeom>
        </p:spPr>
      </p:pic>
      <p:sp>
        <p:nvSpPr>
          <p:cNvPr id="88" name="Oval 87">
            <a:extLst>
              <a:ext uri="{FF2B5EF4-FFF2-40B4-BE49-F238E27FC236}">
                <a16:creationId xmlns:a16="http://schemas.microsoft.com/office/drawing/2014/main" id="{E7980F77-6507-439A-940F-CC6F9A1119F6}"/>
              </a:ext>
            </a:extLst>
          </p:cNvPr>
          <p:cNvSpPr/>
          <p:nvPr/>
        </p:nvSpPr>
        <p:spPr>
          <a:xfrm>
            <a:off x="3308775" y="3623674"/>
            <a:ext cx="203107" cy="199217"/>
          </a:xfrm>
          <a:prstGeom prst="ellipse">
            <a:avLst/>
          </a:prstGeom>
          <a:solidFill>
            <a:srgbClr val="00B050"/>
          </a:solidFill>
          <a:ln w="28575">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24" tIns="60912" rIns="121824" bIns="60912" numCol="1" spcCol="0" rtlCol="0" fromWordArt="0" anchor="ctr" anchorCtr="0" forceAA="0" compatLnSpc="1">
            <a:prstTxWarp prst="textNoShape">
              <a:avLst/>
            </a:prstTxWarp>
            <a:noAutofit/>
          </a:bodyPr>
          <a:lstStyle/>
          <a:p>
            <a:pPr algn="ctr" defTabSz="913464"/>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2</a:t>
            </a:r>
            <a:endParaRPr lang="en-US" sz="1799"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Rectangle: Rounded Corners 54">
            <a:extLst>
              <a:ext uri="{FF2B5EF4-FFF2-40B4-BE49-F238E27FC236}">
                <a16:creationId xmlns:a16="http://schemas.microsoft.com/office/drawing/2014/main" id="{C53E189D-A3AC-44F5-A74F-E9B13562F633}"/>
              </a:ext>
            </a:extLst>
          </p:cNvPr>
          <p:cNvSpPr/>
          <p:nvPr/>
        </p:nvSpPr>
        <p:spPr>
          <a:xfrm>
            <a:off x="6396131" y="1895188"/>
            <a:ext cx="1223473" cy="3285957"/>
          </a:xfrm>
          <a:prstGeom prst="roundRect">
            <a:avLst/>
          </a:prstGeom>
          <a:solidFill>
            <a:srgbClr val="0070C0">
              <a:alpha val="20000"/>
            </a:srgbClr>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56" name="Picture 55">
            <a:extLst>
              <a:ext uri="{FF2B5EF4-FFF2-40B4-BE49-F238E27FC236}">
                <a16:creationId xmlns:a16="http://schemas.microsoft.com/office/drawing/2014/main" id="{E281BC21-0696-489B-8D86-140F0733714C}"/>
              </a:ext>
            </a:extLst>
          </p:cNvPr>
          <p:cNvPicPr>
            <a:picLocks noChangeAspect="1"/>
          </p:cNvPicPr>
          <p:nvPr/>
        </p:nvPicPr>
        <p:blipFill>
          <a:blip r:embed="rId13"/>
          <a:stretch>
            <a:fillRect/>
          </a:stretch>
        </p:blipFill>
        <p:spPr>
          <a:xfrm>
            <a:off x="8356349" y="280166"/>
            <a:ext cx="3122956" cy="5996360"/>
          </a:xfrm>
          <a:prstGeom prst="rect">
            <a:avLst/>
          </a:prstGeom>
        </p:spPr>
      </p:pic>
      <p:pic>
        <p:nvPicPr>
          <p:cNvPr id="1032" name="Picture 8">
            <a:extLst>
              <a:ext uri="{FF2B5EF4-FFF2-40B4-BE49-F238E27FC236}">
                <a16:creationId xmlns:a16="http://schemas.microsoft.com/office/drawing/2014/main" id="{BF93F8AB-D4E2-4ADC-A939-261E2F0F1F9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1585" y="5241080"/>
            <a:ext cx="430548" cy="43054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Oracle Logo | The most famous brands and company logos in the world">
            <a:extLst>
              <a:ext uri="{FF2B5EF4-FFF2-40B4-BE49-F238E27FC236}">
                <a16:creationId xmlns:a16="http://schemas.microsoft.com/office/drawing/2014/main" id="{54A448E6-AE41-416B-8575-E1035B81F90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04880" y="5169776"/>
            <a:ext cx="843115" cy="4742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sap fiori logo">
            <a:extLst>
              <a:ext uri="{FF2B5EF4-FFF2-40B4-BE49-F238E27FC236}">
                <a16:creationId xmlns:a16="http://schemas.microsoft.com/office/drawing/2014/main" id="{A8A33DF7-509C-4B49-A527-8BCA04DCFA99}"/>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4919" r="68979"/>
          <a:stretch/>
        </p:blipFill>
        <p:spPr bwMode="auto">
          <a:xfrm>
            <a:off x="1357502" y="5295366"/>
            <a:ext cx="406223" cy="430547"/>
          </a:xfrm>
          <a:prstGeom prst="rect">
            <a:avLst/>
          </a:prstGeom>
          <a:noFill/>
          <a:extLst>
            <a:ext uri="{909E8E84-426E-40DD-AFC4-6F175D3DCCD1}">
              <a14:hiddenFill xmlns:a14="http://schemas.microsoft.com/office/drawing/2010/main">
                <a:solidFill>
                  <a:srgbClr val="FFFFFF"/>
                </a:solidFill>
              </a14:hiddenFill>
            </a:ext>
          </a:extLst>
        </p:spPr>
      </p:pic>
      <p:sp>
        <p:nvSpPr>
          <p:cNvPr id="89" name="Titel 1">
            <a:extLst>
              <a:ext uri="{FF2B5EF4-FFF2-40B4-BE49-F238E27FC236}">
                <a16:creationId xmlns:a16="http://schemas.microsoft.com/office/drawing/2014/main" id="{482A685B-F965-4295-94E3-72831539CFA6}"/>
              </a:ext>
            </a:extLst>
          </p:cNvPr>
          <p:cNvSpPr txBox="1">
            <a:spLocks/>
          </p:cNvSpPr>
          <p:nvPr/>
        </p:nvSpPr>
        <p:spPr>
          <a:xfrm>
            <a:off x="687210" y="4495523"/>
            <a:ext cx="1266673" cy="947707"/>
          </a:xfrm>
          <a:prstGeom prst="rect">
            <a:avLst/>
          </a:prstGeom>
        </p:spPr>
        <p:txBody>
          <a:bodyPr vert="horz" lIns="91368" tIns="45684" rIns="91368" bIns="45684"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tx2"/>
                </a:solidFill>
                <a:latin typeface="+mj-lt"/>
                <a:ea typeface="Open Sans Extrabold" panose="020B0906030804020204" pitchFamily="34" charset="0"/>
                <a:cs typeface="Open Sans Extrabold" panose="020B0906030804020204" pitchFamily="34" charset="0"/>
              </a:rPr>
              <a:t>Business Apps</a:t>
            </a:r>
          </a:p>
        </p:txBody>
      </p:sp>
      <p:cxnSp>
        <p:nvCxnSpPr>
          <p:cNvPr id="90" name="Connector: Elbow 89">
            <a:extLst>
              <a:ext uri="{FF2B5EF4-FFF2-40B4-BE49-F238E27FC236}">
                <a16:creationId xmlns:a16="http://schemas.microsoft.com/office/drawing/2014/main" id="{D53B98BC-A870-49F7-B9A7-C4C9E0A41B3A}"/>
              </a:ext>
            </a:extLst>
          </p:cNvPr>
          <p:cNvCxnSpPr>
            <a:cxnSpLocks/>
            <a:stCxn id="76" idx="3"/>
            <a:endCxn id="62" idx="1"/>
          </p:cNvCxnSpPr>
          <p:nvPr/>
        </p:nvCxnSpPr>
        <p:spPr>
          <a:xfrm flipV="1">
            <a:off x="1906093" y="4818689"/>
            <a:ext cx="615423" cy="562312"/>
          </a:xfrm>
          <a:prstGeom prst="bentConnector3">
            <a:avLst>
              <a:gd name="adj1" fmla="val 50000"/>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103" name="Picture 102">
            <a:extLst>
              <a:ext uri="{FF2B5EF4-FFF2-40B4-BE49-F238E27FC236}">
                <a16:creationId xmlns:a16="http://schemas.microsoft.com/office/drawing/2014/main" id="{F31F277D-FDF4-455B-B59D-E356D5A0691D}"/>
              </a:ext>
            </a:extLst>
          </p:cNvPr>
          <p:cNvPicPr>
            <a:picLocks noChangeAspect="1"/>
          </p:cNvPicPr>
          <p:nvPr/>
        </p:nvPicPr>
        <p:blipFill>
          <a:blip r:embed="rId17"/>
          <a:stretch>
            <a:fillRect/>
          </a:stretch>
        </p:blipFill>
        <p:spPr>
          <a:xfrm>
            <a:off x="972803" y="3762073"/>
            <a:ext cx="360922" cy="349482"/>
          </a:xfrm>
          <a:prstGeom prst="rect">
            <a:avLst/>
          </a:prstGeom>
        </p:spPr>
      </p:pic>
      <p:pic>
        <p:nvPicPr>
          <p:cNvPr id="104" name="Picture 103">
            <a:extLst>
              <a:ext uri="{FF2B5EF4-FFF2-40B4-BE49-F238E27FC236}">
                <a16:creationId xmlns:a16="http://schemas.microsoft.com/office/drawing/2014/main" id="{AC3E484E-91AD-43BB-AAD6-245551E1F099}"/>
              </a:ext>
            </a:extLst>
          </p:cNvPr>
          <p:cNvPicPr>
            <a:picLocks noChangeAspect="1"/>
          </p:cNvPicPr>
          <p:nvPr/>
        </p:nvPicPr>
        <p:blipFill>
          <a:blip r:embed="rId17"/>
          <a:stretch>
            <a:fillRect/>
          </a:stretch>
        </p:blipFill>
        <p:spPr>
          <a:xfrm>
            <a:off x="1325707" y="3754958"/>
            <a:ext cx="360922" cy="349482"/>
          </a:xfrm>
          <a:prstGeom prst="rect">
            <a:avLst/>
          </a:prstGeom>
        </p:spPr>
      </p:pic>
      <p:sp>
        <p:nvSpPr>
          <p:cNvPr id="11" name="Rectangle: Rounded Corners 10">
            <a:extLst>
              <a:ext uri="{FF2B5EF4-FFF2-40B4-BE49-F238E27FC236}">
                <a16:creationId xmlns:a16="http://schemas.microsoft.com/office/drawing/2014/main" id="{E4BCC110-5F16-4E6D-96ED-BB29C1838944}"/>
              </a:ext>
            </a:extLst>
          </p:cNvPr>
          <p:cNvSpPr/>
          <p:nvPr/>
        </p:nvSpPr>
        <p:spPr>
          <a:xfrm>
            <a:off x="727138" y="1895190"/>
            <a:ext cx="1179594" cy="2498613"/>
          </a:xfrm>
          <a:prstGeom prst="roundRect">
            <a:avLst/>
          </a:prstGeom>
          <a:solidFill>
            <a:schemeClr val="tx2">
              <a:lumMod val="40000"/>
              <a:lumOff val="60000"/>
              <a:alpha val="20000"/>
            </a:schemeClr>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91" name="Picture 2" descr="Image result for snowflake database">
            <a:extLst>
              <a:ext uri="{FF2B5EF4-FFF2-40B4-BE49-F238E27FC236}">
                <a16:creationId xmlns:a16="http://schemas.microsoft.com/office/drawing/2014/main" id="{069A23CF-A0C4-4755-A8C6-857E8E29E4D3}"/>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6961" t="21512" r="6096" b="26548"/>
          <a:stretch/>
        </p:blipFill>
        <p:spPr bwMode="auto">
          <a:xfrm>
            <a:off x="2790250" y="1796976"/>
            <a:ext cx="1803496" cy="566437"/>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descr="A picture containing building&#10;&#10;Description automatically generated">
            <a:extLst>
              <a:ext uri="{FF2B5EF4-FFF2-40B4-BE49-F238E27FC236}">
                <a16:creationId xmlns:a16="http://schemas.microsoft.com/office/drawing/2014/main" id="{68AB60D5-BF08-4D51-BA04-3750BF2CF4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30251" y="2315496"/>
            <a:ext cx="666043" cy="666043"/>
          </a:xfrm>
          <a:prstGeom prst="rect">
            <a:avLst/>
          </a:prstGeom>
        </p:spPr>
      </p:pic>
      <p:pic>
        <p:nvPicPr>
          <p:cNvPr id="93" name="Picture 92" descr="A picture containing building&#10;&#10;Description automatically generated">
            <a:extLst>
              <a:ext uri="{FF2B5EF4-FFF2-40B4-BE49-F238E27FC236}">
                <a16:creationId xmlns:a16="http://schemas.microsoft.com/office/drawing/2014/main" id="{AC00B820-C170-4931-8ED2-59D5A76DE8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60140" y="2246250"/>
            <a:ext cx="666043" cy="666043"/>
          </a:xfrm>
          <a:prstGeom prst="rect">
            <a:avLst/>
          </a:prstGeom>
        </p:spPr>
      </p:pic>
      <p:pic>
        <p:nvPicPr>
          <p:cNvPr id="94" name="Picture 93" descr="A picture containing building&#10;&#10;Description automatically generated">
            <a:extLst>
              <a:ext uri="{FF2B5EF4-FFF2-40B4-BE49-F238E27FC236}">
                <a16:creationId xmlns:a16="http://schemas.microsoft.com/office/drawing/2014/main" id="{16E67EB2-1535-420D-AA1A-38B6F0E064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02941" y="2319600"/>
            <a:ext cx="666043" cy="666043"/>
          </a:xfrm>
          <a:prstGeom prst="rect">
            <a:avLst/>
          </a:prstGeom>
        </p:spPr>
      </p:pic>
    </p:spTree>
    <p:extLst>
      <p:ext uri="{BB962C8B-B14F-4D97-AF65-F5344CB8AC3E}">
        <p14:creationId xmlns:p14="http://schemas.microsoft.com/office/powerpoint/2010/main" val="322494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ung 2"/>
          <p:cNvGrpSpPr/>
          <p:nvPr/>
        </p:nvGrpSpPr>
        <p:grpSpPr>
          <a:xfrm>
            <a:off x="529276" y="2827368"/>
            <a:ext cx="7594492" cy="3524532"/>
            <a:chOff x="524283" y="2826069"/>
            <a:chExt cx="8839156" cy="3304042"/>
          </a:xfrm>
        </p:grpSpPr>
        <p:sp>
          <p:nvSpPr>
            <p:cNvPr id="66" name="Freihandform 65"/>
            <p:cNvSpPr/>
            <p:nvPr/>
          </p:nvSpPr>
          <p:spPr>
            <a:xfrm>
              <a:off x="2709658" y="2826070"/>
              <a:ext cx="1757929" cy="2628419"/>
            </a:xfrm>
            <a:custGeom>
              <a:avLst/>
              <a:gdLst>
                <a:gd name="connsiteX0" fmla="*/ 54069 w 1757929"/>
                <a:gd name="connsiteY0" fmla="*/ 0 h 2628419"/>
                <a:gd name="connsiteX1" fmla="*/ 1608554 w 1757929"/>
                <a:gd name="connsiteY1" fmla="*/ 0 h 2628419"/>
                <a:gd name="connsiteX2" fmla="*/ 1662623 w 1757929"/>
                <a:gd name="connsiteY2" fmla="*/ 63367 h 2628419"/>
                <a:gd name="connsiteX3" fmla="*/ 1662623 w 1757929"/>
                <a:gd name="connsiteY3" fmla="*/ 152622 h 2628419"/>
                <a:gd name="connsiteX4" fmla="*/ 1731938 w 1757929"/>
                <a:gd name="connsiteY4" fmla="*/ 223704 h 2628419"/>
                <a:gd name="connsiteX5" fmla="*/ 1757929 w 1757929"/>
                <a:gd name="connsiteY5" fmla="*/ 265701 h 2628419"/>
                <a:gd name="connsiteX6" fmla="*/ 1731938 w 1757929"/>
                <a:gd name="connsiteY6" fmla="*/ 303967 h 2628419"/>
                <a:gd name="connsiteX7" fmla="*/ 1662623 w 1757929"/>
                <a:gd name="connsiteY7" fmla="*/ 374481 h 2628419"/>
                <a:gd name="connsiteX8" fmla="*/ 1662623 w 1757929"/>
                <a:gd name="connsiteY8" fmla="*/ 2565052 h 2628419"/>
                <a:gd name="connsiteX9" fmla="*/ 1608554 w 1757929"/>
                <a:gd name="connsiteY9" fmla="*/ 2628419 h 2628419"/>
                <a:gd name="connsiteX10" fmla="*/ 54069 w 1757929"/>
                <a:gd name="connsiteY10" fmla="*/ 2628419 h 2628419"/>
                <a:gd name="connsiteX11" fmla="*/ 0 w 1757929"/>
                <a:gd name="connsiteY11" fmla="*/ 2565052 h 2628419"/>
                <a:gd name="connsiteX12" fmla="*/ 0 w 1757929"/>
                <a:gd name="connsiteY12" fmla="*/ 2389758 h 2628419"/>
                <a:gd name="connsiteX13" fmla="*/ 0 w 1757929"/>
                <a:gd name="connsiteY13" fmla="*/ 1670010 h 2628419"/>
                <a:gd name="connsiteX14" fmla="*/ 0 w 1757929"/>
                <a:gd name="connsiteY14" fmla="*/ 404004 h 2628419"/>
                <a:gd name="connsiteX15" fmla="*/ 39652 w 1757929"/>
                <a:gd name="connsiteY15" fmla="*/ 363666 h 2628419"/>
                <a:gd name="connsiteX16" fmla="*/ 65643 w 1757929"/>
                <a:gd name="connsiteY16" fmla="*/ 325400 h 2628419"/>
                <a:gd name="connsiteX17" fmla="*/ 39652 w 1757929"/>
                <a:gd name="connsiteY17" fmla="*/ 283403 h 2628419"/>
                <a:gd name="connsiteX18" fmla="*/ 0 w 1757929"/>
                <a:gd name="connsiteY18" fmla="*/ 242740 h 2628419"/>
                <a:gd name="connsiteX19" fmla="*/ 0 w 1757929"/>
                <a:gd name="connsiteY19" fmla="*/ 63367 h 2628419"/>
                <a:gd name="connsiteX20" fmla="*/ 54069 w 1757929"/>
                <a:gd name="connsiteY20" fmla="*/ 0 h 262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57929" h="2628419">
                  <a:moveTo>
                    <a:pt x="54069" y="0"/>
                  </a:moveTo>
                  <a:lnTo>
                    <a:pt x="1608554" y="0"/>
                  </a:lnTo>
                  <a:cubicBezTo>
                    <a:pt x="1638416" y="0"/>
                    <a:pt x="1662623" y="28370"/>
                    <a:pt x="1662623" y="63367"/>
                  </a:cubicBezTo>
                  <a:lnTo>
                    <a:pt x="1662623" y="152622"/>
                  </a:lnTo>
                  <a:lnTo>
                    <a:pt x="1731938" y="223704"/>
                  </a:lnTo>
                  <a:cubicBezTo>
                    <a:pt x="1745228" y="236928"/>
                    <a:pt x="1754733" y="246658"/>
                    <a:pt x="1757929" y="265701"/>
                  </a:cubicBezTo>
                  <a:cubicBezTo>
                    <a:pt x="1752208" y="283882"/>
                    <a:pt x="1745228" y="290437"/>
                    <a:pt x="1731938" y="303967"/>
                  </a:cubicBezTo>
                  <a:lnTo>
                    <a:pt x="1662623" y="374481"/>
                  </a:lnTo>
                  <a:lnTo>
                    <a:pt x="1662623" y="2565052"/>
                  </a:lnTo>
                  <a:cubicBezTo>
                    <a:pt x="1662623" y="2600049"/>
                    <a:pt x="1638416" y="2628419"/>
                    <a:pt x="1608554" y="2628419"/>
                  </a:cubicBezTo>
                  <a:lnTo>
                    <a:pt x="54069" y="2628419"/>
                  </a:lnTo>
                  <a:cubicBezTo>
                    <a:pt x="24207" y="2628419"/>
                    <a:pt x="0" y="2600049"/>
                    <a:pt x="0" y="2565052"/>
                  </a:cubicBezTo>
                  <a:lnTo>
                    <a:pt x="0" y="2389758"/>
                  </a:lnTo>
                  <a:lnTo>
                    <a:pt x="0" y="1670010"/>
                  </a:lnTo>
                  <a:lnTo>
                    <a:pt x="0" y="404004"/>
                  </a:lnTo>
                  <a:lnTo>
                    <a:pt x="39652" y="363666"/>
                  </a:lnTo>
                  <a:cubicBezTo>
                    <a:pt x="52942" y="350136"/>
                    <a:pt x="59922" y="343581"/>
                    <a:pt x="65643" y="325400"/>
                  </a:cubicBezTo>
                  <a:cubicBezTo>
                    <a:pt x="62447" y="306357"/>
                    <a:pt x="52942" y="296627"/>
                    <a:pt x="39652" y="283403"/>
                  </a:cubicBezTo>
                  <a:lnTo>
                    <a:pt x="0" y="242740"/>
                  </a:lnTo>
                  <a:lnTo>
                    <a:pt x="0" y="63367"/>
                  </a:lnTo>
                  <a:cubicBezTo>
                    <a:pt x="0" y="28370"/>
                    <a:pt x="24207" y="0"/>
                    <a:pt x="54069" y="0"/>
                  </a:cubicBezTo>
                  <a:close/>
                </a:path>
              </a:pathLst>
            </a:custGeom>
            <a:noFill/>
            <a:ln>
              <a:solidFill>
                <a:srgbClr val="1D63A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endParaRPr lang="en-US" sz="1798" dirty="0">
                <a:solidFill>
                  <a:srgbClr val="FFFFFF"/>
                </a:solidFill>
                <a:latin typeface="Calibri" panose="020F0502020204030204"/>
              </a:endParaRPr>
            </a:p>
          </p:txBody>
        </p:sp>
        <p:sp>
          <p:nvSpPr>
            <p:cNvPr id="68" name="Freihandform 67"/>
            <p:cNvSpPr/>
            <p:nvPr/>
          </p:nvSpPr>
          <p:spPr>
            <a:xfrm>
              <a:off x="4482056" y="2826069"/>
              <a:ext cx="1018020" cy="2628420"/>
            </a:xfrm>
            <a:custGeom>
              <a:avLst/>
              <a:gdLst>
                <a:gd name="connsiteX0" fmla="*/ 33106 w 1018020"/>
                <a:gd name="connsiteY0" fmla="*/ 0 h 2628420"/>
                <a:gd name="connsiteX1" fmla="*/ 984914 w 1018020"/>
                <a:gd name="connsiteY1" fmla="*/ 0 h 2628420"/>
                <a:gd name="connsiteX2" fmla="*/ 1018020 w 1018020"/>
                <a:gd name="connsiteY2" fmla="*/ 33106 h 2628420"/>
                <a:gd name="connsiteX3" fmla="*/ 1018020 w 1018020"/>
                <a:gd name="connsiteY3" fmla="*/ 132772 h 2628420"/>
                <a:gd name="connsiteX4" fmla="*/ 946599 w 1018020"/>
                <a:gd name="connsiteY4" fmla="*/ 205429 h 2628420"/>
                <a:gd name="connsiteX5" fmla="*/ 920608 w 1018020"/>
                <a:gd name="connsiteY5" fmla="*/ 243695 h 2628420"/>
                <a:gd name="connsiteX6" fmla="*/ 946599 w 1018020"/>
                <a:gd name="connsiteY6" fmla="*/ 285693 h 2628420"/>
                <a:gd name="connsiteX7" fmla="*/ 1018020 w 1018020"/>
                <a:gd name="connsiteY7" fmla="*/ 358935 h 2628420"/>
                <a:gd name="connsiteX8" fmla="*/ 1018020 w 1018020"/>
                <a:gd name="connsiteY8" fmla="*/ 2595314 h 2628420"/>
                <a:gd name="connsiteX9" fmla="*/ 984914 w 1018020"/>
                <a:gd name="connsiteY9" fmla="*/ 2628420 h 2628420"/>
                <a:gd name="connsiteX10" fmla="*/ 33106 w 1018020"/>
                <a:gd name="connsiteY10" fmla="*/ 2628420 h 2628420"/>
                <a:gd name="connsiteX11" fmla="*/ 0 w 1018020"/>
                <a:gd name="connsiteY11" fmla="*/ 2595314 h 2628420"/>
                <a:gd name="connsiteX12" fmla="*/ 0 w 1018020"/>
                <a:gd name="connsiteY12" fmla="*/ 361561 h 2628420"/>
                <a:gd name="connsiteX13" fmla="*/ 56615 w 1018020"/>
                <a:gd name="connsiteY13" fmla="*/ 303967 h 2628420"/>
                <a:gd name="connsiteX14" fmla="*/ 82606 w 1018020"/>
                <a:gd name="connsiteY14" fmla="*/ 265701 h 2628420"/>
                <a:gd name="connsiteX15" fmla="*/ 56615 w 1018020"/>
                <a:gd name="connsiteY15" fmla="*/ 223704 h 2628420"/>
                <a:gd name="connsiteX16" fmla="*/ 0 w 1018020"/>
                <a:gd name="connsiteY16" fmla="*/ 165646 h 2628420"/>
                <a:gd name="connsiteX17" fmla="*/ 0 w 1018020"/>
                <a:gd name="connsiteY17" fmla="*/ 33106 h 2628420"/>
                <a:gd name="connsiteX18" fmla="*/ 33106 w 1018020"/>
                <a:gd name="connsiteY18" fmla="*/ 0 h 262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020" h="2628420">
                  <a:moveTo>
                    <a:pt x="33106" y="0"/>
                  </a:moveTo>
                  <a:lnTo>
                    <a:pt x="984914" y="0"/>
                  </a:lnTo>
                  <a:cubicBezTo>
                    <a:pt x="1003198" y="0"/>
                    <a:pt x="1018020" y="14822"/>
                    <a:pt x="1018020" y="33106"/>
                  </a:cubicBezTo>
                  <a:lnTo>
                    <a:pt x="1018020" y="132772"/>
                  </a:lnTo>
                  <a:lnTo>
                    <a:pt x="946599" y="205429"/>
                  </a:lnTo>
                  <a:cubicBezTo>
                    <a:pt x="933309" y="218959"/>
                    <a:pt x="926328" y="225514"/>
                    <a:pt x="920608" y="243695"/>
                  </a:cubicBezTo>
                  <a:cubicBezTo>
                    <a:pt x="923804" y="262738"/>
                    <a:pt x="933309" y="272468"/>
                    <a:pt x="946599" y="285693"/>
                  </a:cubicBezTo>
                  <a:lnTo>
                    <a:pt x="1018020" y="358935"/>
                  </a:lnTo>
                  <a:lnTo>
                    <a:pt x="1018020" y="2595314"/>
                  </a:lnTo>
                  <a:cubicBezTo>
                    <a:pt x="1018020" y="2613598"/>
                    <a:pt x="1003198" y="2628420"/>
                    <a:pt x="984914" y="2628420"/>
                  </a:cubicBezTo>
                  <a:lnTo>
                    <a:pt x="33106" y="2628420"/>
                  </a:lnTo>
                  <a:cubicBezTo>
                    <a:pt x="14822" y="2628420"/>
                    <a:pt x="0" y="2613598"/>
                    <a:pt x="0" y="2595314"/>
                  </a:cubicBezTo>
                  <a:lnTo>
                    <a:pt x="0" y="361561"/>
                  </a:lnTo>
                  <a:lnTo>
                    <a:pt x="56615" y="303967"/>
                  </a:lnTo>
                  <a:cubicBezTo>
                    <a:pt x="69905" y="290437"/>
                    <a:pt x="76885" y="283882"/>
                    <a:pt x="82606" y="265701"/>
                  </a:cubicBezTo>
                  <a:cubicBezTo>
                    <a:pt x="79410" y="246658"/>
                    <a:pt x="69905" y="236928"/>
                    <a:pt x="56615" y="223704"/>
                  </a:cubicBezTo>
                  <a:lnTo>
                    <a:pt x="0" y="165646"/>
                  </a:lnTo>
                  <a:lnTo>
                    <a:pt x="0" y="33106"/>
                  </a:lnTo>
                  <a:cubicBezTo>
                    <a:pt x="0" y="14822"/>
                    <a:pt x="14822" y="0"/>
                    <a:pt x="33106" y="0"/>
                  </a:cubicBezTo>
                  <a:close/>
                </a:path>
              </a:pathLst>
            </a:custGeom>
            <a:noFill/>
            <a:ln>
              <a:solidFill>
                <a:srgbClr val="1D63A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endParaRPr lang="en-US" sz="1798" dirty="0">
                <a:solidFill>
                  <a:srgbClr val="FFFFFF"/>
                </a:solidFill>
                <a:latin typeface="Calibri" panose="020F0502020204030204"/>
              </a:endParaRPr>
            </a:p>
          </p:txBody>
        </p:sp>
        <p:sp>
          <p:nvSpPr>
            <p:cNvPr id="79" name="Freihandform 78"/>
            <p:cNvSpPr/>
            <p:nvPr/>
          </p:nvSpPr>
          <p:spPr>
            <a:xfrm>
              <a:off x="1588213" y="2835107"/>
              <a:ext cx="5612626" cy="3295004"/>
            </a:xfrm>
            <a:custGeom>
              <a:avLst/>
              <a:gdLst>
                <a:gd name="connsiteX0" fmla="*/ 31874 w 5612626"/>
                <a:gd name="connsiteY0" fmla="*/ 0 h 3295004"/>
                <a:gd name="connsiteX1" fmla="*/ 948267 w 5612626"/>
                <a:gd name="connsiteY1" fmla="*/ 0 h 3295004"/>
                <a:gd name="connsiteX2" fmla="*/ 980141 w 5612626"/>
                <a:gd name="connsiteY2" fmla="*/ 31874 h 3295004"/>
                <a:gd name="connsiteX3" fmla="*/ 980141 w 5612626"/>
                <a:gd name="connsiteY3" fmla="*/ 194859 h 3295004"/>
                <a:gd name="connsiteX4" fmla="*/ 1057672 w 5612626"/>
                <a:gd name="connsiteY4" fmla="*/ 274367 h 3295004"/>
                <a:gd name="connsiteX5" fmla="*/ 1083663 w 5612626"/>
                <a:gd name="connsiteY5" fmla="*/ 316364 h 3295004"/>
                <a:gd name="connsiteX6" fmla="*/ 1057672 w 5612626"/>
                <a:gd name="connsiteY6" fmla="*/ 354630 h 3295004"/>
                <a:gd name="connsiteX7" fmla="*/ 980141 w 5612626"/>
                <a:gd name="connsiteY7" fmla="*/ 433502 h 3295004"/>
                <a:gd name="connsiteX8" fmla="*/ 980141 w 5612626"/>
                <a:gd name="connsiteY8" fmla="*/ 1313190 h 3295004"/>
                <a:gd name="connsiteX9" fmla="*/ 980141 w 5612626"/>
                <a:gd name="connsiteY9" fmla="*/ 2000067 h 3295004"/>
                <a:gd name="connsiteX10" fmla="*/ 980141 w 5612626"/>
                <a:gd name="connsiteY10" fmla="*/ 2712503 h 3295004"/>
                <a:gd name="connsiteX11" fmla="*/ 4714091 w 5612626"/>
                <a:gd name="connsiteY11" fmla="*/ 2724322 h 3295004"/>
                <a:gd name="connsiteX12" fmla="*/ 4773004 w 5612626"/>
                <a:gd name="connsiteY12" fmla="*/ 2666873 h 3295004"/>
                <a:gd name="connsiteX13" fmla="*/ 4815001 w 5612626"/>
                <a:gd name="connsiteY13" fmla="*/ 2640882 h 3295004"/>
                <a:gd name="connsiteX14" fmla="*/ 4853267 w 5612626"/>
                <a:gd name="connsiteY14" fmla="*/ 2666873 h 3295004"/>
                <a:gd name="connsiteX15" fmla="*/ 4912348 w 5612626"/>
                <a:gd name="connsiteY15" fmla="*/ 2724949 h 3295004"/>
                <a:gd name="connsiteX16" fmla="*/ 5583459 w 5612626"/>
                <a:gd name="connsiteY16" fmla="*/ 2727073 h 3295004"/>
                <a:gd name="connsiteX17" fmla="*/ 5612626 w 5612626"/>
                <a:gd name="connsiteY17" fmla="*/ 2791467 h 3295004"/>
                <a:gd name="connsiteX18" fmla="*/ 5610527 w 5612626"/>
                <a:gd name="connsiteY18" fmla="*/ 2942499 h 3295004"/>
                <a:gd name="connsiteX19" fmla="*/ 5560327 w 5612626"/>
                <a:gd name="connsiteY19" fmla="*/ 2993567 h 3295004"/>
                <a:gd name="connsiteX20" fmla="*/ 5534337 w 5612626"/>
                <a:gd name="connsiteY20" fmla="*/ 3031834 h 3295004"/>
                <a:gd name="connsiteX21" fmla="*/ 5560327 w 5612626"/>
                <a:gd name="connsiteY21" fmla="*/ 3073831 h 3295004"/>
                <a:gd name="connsiteX22" fmla="*/ 5608021 w 5612626"/>
                <a:gd name="connsiteY22" fmla="*/ 3122741 h 3295004"/>
                <a:gd name="connsiteX23" fmla="*/ 5606075 w 5612626"/>
                <a:gd name="connsiteY23" fmla="*/ 3262762 h 3295004"/>
                <a:gd name="connsiteX24" fmla="*/ 5573833 w 5612626"/>
                <a:gd name="connsiteY24" fmla="*/ 3295004 h 3295004"/>
                <a:gd name="connsiteX25" fmla="*/ 31874 w 5612626"/>
                <a:gd name="connsiteY25" fmla="*/ 3295004 h 3295004"/>
                <a:gd name="connsiteX26" fmla="*/ 0 w 5612626"/>
                <a:gd name="connsiteY26" fmla="*/ 3263130 h 3295004"/>
                <a:gd name="connsiteX27" fmla="*/ 0 w 5612626"/>
                <a:gd name="connsiteY27" fmla="*/ 3111746 h 3295004"/>
                <a:gd name="connsiteX28" fmla="*/ 0 w 5612626"/>
                <a:gd name="connsiteY28" fmla="*/ 2428722 h 3295004"/>
                <a:gd name="connsiteX29" fmla="*/ 0 w 5612626"/>
                <a:gd name="connsiteY29" fmla="*/ 418978 h 3295004"/>
                <a:gd name="connsiteX30" fmla="*/ 63257 w 5612626"/>
                <a:gd name="connsiteY30" fmla="*/ 354627 h 3295004"/>
                <a:gd name="connsiteX31" fmla="*/ 89248 w 5612626"/>
                <a:gd name="connsiteY31" fmla="*/ 316361 h 3295004"/>
                <a:gd name="connsiteX32" fmla="*/ 63257 w 5612626"/>
                <a:gd name="connsiteY32" fmla="*/ 274364 h 3295004"/>
                <a:gd name="connsiteX33" fmla="*/ 0 w 5612626"/>
                <a:gd name="connsiteY33" fmla="*/ 209494 h 3295004"/>
                <a:gd name="connsiteX34" fmla="*/ 0 w 5612626"/>
                <a:gd name="connsiteY34" fmla="*/ 31874 h 3295004"/>
                <a:gd name="connsiteX35" fmla="*/ 31874 w 5612626"/>
                <a:gd name="connsiteY35" fmla="*/ 0 h 329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12626" h="3295004">
                  <a:moveTo>
                    <a:pt x="31874" y="0"/>
                  </a:moveTo>
                  <a:lnTo>
                    <a:pt x="948267" y="0"/>
                  </a:lnTo>
                  <a:cubicBezTo>
                    <a:pt x="965871" y="0"/>
                    <a:pt x="980141" y="14270"/>
                    <a:pt x="980141" y="31874"/>
                  </a:cubicBezTo>
                  <a:lnTo>
                    <a:pt x="980141" y="194859"/>
                  </a:lnTo>
                  <a:lnTo>
                    <a:pt x="1057672" y="274367"/>
                  </a:lnTo>
                  <a:cubicBezTo>
                    <a:pt x="1070962" y="287591"/>
                    <a:pt x="1080467" y="297321"/>
                    <a:pt x="1083663" y="316364"/>
                  </a:cubicBezTo>
                  <a:cubicBezTo>
                    <a:pt x="1077942" y="334545"/>
                    <a:pt x="1070962" y="341100"/>
                    <a:pt x="1057672" y="354630"/>
                  </a:cubicBezTo>
                  <a:lnTo>
                    <a:pt x="980141" y="433502"/>
                  </a:lnTo>
                  <a:lnTo>
                    <a:pt x="980141" y="1313190"/>
                  </a:lnTo>
                  <a:lnTo>
                    <a:pt x="980141" y="2000067"/>
                  </a:lnTo>
                  <a:lnTo>
                    <a:pt x="980141" y="2712503"/>
                  </a:lnTo>
                  <a:lnTo>
                    <a:pt x="4714091" y="2724322"/>
                  </a:lnTo>
                  <a:lnTo>
                    <a:pt x="4773004" y="2666873"/>
                  </a:lnTo>
                  <a:cubicBezTo>
                    <a:pt x="4786228" y="2653583"/>
                    <a:pt x="4795959" y="2644078"/>
                    <a:pt x="4815001" y="2640882"/>
                  </a:cubicBezTo>
                  <a:cubicBezTo>
                    <a:pt x="4833183" y="2646602"/>
                    <a:pt x="4839737" y="2653583"/>
                    <a:pt x="4853267" y="2666873"/>
                  </a:cubicBezTo>
                  <a:lnTo>
                    <a:pt x="4912348" y="2724949"/>
                  </a:lnTo>
                  <a:lnTo>
                    <a:pt x="5583459" y="2727073"/>
                  </a:lnTo>
                  <a:cubicBezTo>
                    <a:pt x="5601266" y="2727073"/>
                    <a:pt x="5612626" y="2773660"/>
                    <a:pt x="5612626" y="2791467"/>
                  </a:cubicBezTo>
                  <a:lnTo>
                    <a:pt x="5610527" y="2942499"/>
                  </a:lnTo>
                  <a:lnTo>
                    <a:pt x="5560327" y="2993567"/>
                  </a:lnTo>
                  <a:cubicBezTo>
                    <a:pt x="5547038" y="3007098"/>
                    <a:pt x="5540057" y="3013652"/>
                    <a:pt x="5534337" y="3031834"/>
                  </a:cubicBezTo>
                  <a:cubicBezTo>
                    <a:pt x="5537532" y="3050876"/>
                    <a:pt x="5547038" y="3060606"/>
                    <a:pt x="5560327" y="3073831"/>
                  </a:cubicBezTo>
                  <a:lnTo>
                    <a:pt x="5608021" y="3122741"/>
                  </a:lnTo>
                  <a:lnTo>
                    <a:pt x="5606075" y="3262762"/>
                  </a:lnTo>
                  <a:cubicBezTo>
                    <a:pt x="5606075" y="3280569"/>
                    <a:pt x="5591640" y="3295004"/>
                    <a:pt x="5573833" y="3295004"/>
                  </a:cubicBezTo>
                  <a:lnTo>
                    <a:pt x="31874" y="3295004"/>
                  </a:lnTo>
                  <a:cubicBezTo>
                    <a:pt x="14270" y="3295004"/>
                    <a:pt x="0" y="3280734"/>
                    <a:pt x="0" y="3263130"/>
                  </a:cubicBezTo>
                  <a:lnTo>
                    <a:pt x="0" y="3111746"/>
                  </a:lnTo>
                  <a:lnTo>
                    <a:pt x="0" y="2428722"/>
                  </a:lnTo>
                  <a:lnTo>
                    <a:pt x="0" y="418978"/>
                  </a:lnTo>
                  <a:lnTo>
                    <a:pt x="63257" y="354627"/>
                  </a:lnTo>
                  <a:cubicBezTo>
                    <a:pt x="76547" y="341097"/>
                    <a:pt x="83527" y="334542"/>
                    <a:pt x="89248" y="316361"/>
                  </a:cubicBezTo>
                  <a:cubicBezTo>
                    <a:pt x="86052" y="297318"/>
                    <a:pt x="76547" y="287588"/>
                    <a:pt x="63257" y="274364"/>
                  </a:cubicBezTo>
                  <a:lnTo>
                    <a:pt x="0" y="209494"/>
                  </a:lnTo>
                  <a:lnTo>
                    <a:pt x="0" y="31874"/>
                  </a:lnTo>
                  <a:cubicBezTo>
                    <a:pt x="0" y="14270"/>
                    <a:pt x="14270" y="0"/>
                    <a:pt x="31874" y="0"/>
                  </a:cubicBezTo>
                  <a:close/>
                </a:path>
              </a:pathLst>
            </a:custGeom>
            <a:noFill/>
            <a:ln>
              <a:solidFill>
                <a:srgbClr val="1D63A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endParaRPr lang="en-US" sz="1798" dirty="0">
                <a:solidFill>
                  <a:srgbClr val="FFFFFF"/>
                </a:solidFill>
                <a:latin typeface="Calibri" panose="020F0502020204030204"/>
              </a:endParaRPr>
            </a:p>
          </p:txBody>
        </p:sp>
        <p:sp>
          <p:nvSpPr>
            <p:cNvPr id="72" name="Freihandform 71"/>
            <p:cNvSpPr/>
            <p:nvPr/>
          </p:nvSpPr>
          <p:spPr>
            <a:xfrm rot="5400000">
              <a:off x="5402847" y="3590772"/>
              <a:ext cx="2068362" cy="1659070"/>
            </a:xfrm>
            <a:custGeom>
              <a:avLst/>
              <a:gdLst>
                <a:gd name="connsiteX0" fmla="*/ 0 w 2068362"/>
                <a:gd name="connsiteY0" fmla="*/ 1607467 h 1659070"/>
                <a:gd name="connsiteX1" fmla="*/ 0 w 2068362"/>
                <a:gd name="connsiteY1" fmla="*/ 123879 h 1659070"/>
                <a:gd name="connsiteX2" fmla="*/ 51603 w 2068362"/>
                <a:gd name="connsiteY2" fmla="*/ 72277 h 1659070"/>
                <a:gd name="connsiteX3" fmla="*/ 125921 w 2068362"/>
                <a:gd name="connsiteY3" fmla="*/ 72277 h 1659070"/>
                <a:gd name="connsiteX4" fmla="*/ 189810 w 2068362"/>
                <a:gd name="connsiteY4" fmla="*/ 135079 h 1659070"/>
                <a:gd name="connsiteX5" fmla="*/ 228076 w 2068362"/>
                <a:gd name="connsiteY5" fmla="*/ 161069 h 1659070"/>
                <a:gd name="connsiteX6" fmla="*/ 270073 w 2068362"/>
                <a:gd name="connsiteY6" fmla="*/ 135079 h 1659070"/>
                <a:gd name="connsiteX7" fmla="*/ 334476 w 2068362"/>
                <a:gd name="connsiteY7" fmla="*/ 72277 h 1659070"/>
                <a:gd name="connsiteX8" fmla="*/ 652694 w 2068362"/>
                <a:gd name="connsiteY8" fmla="*/ 72277 h 1659070"/>
                <a:gd name="connsiteX9" fmla="*/ 699780 w 2068362"/>
                <a:gd name="connsiteY9" fmla="*/ 25991 h 1659070"/>
                <a:gd name="connsiteX10" fmla="*/ 738047 w 2068362"/>
                <a:gd name="connsiteY10" fmla="*/ 0 h 1659070"/>
                <a:gd name="connsiteX11" fmla="*/ 780044 w 2068362"/>
                <a:gd name="connsiteY11" fmla="*/ 25991 h 1659070"/>
                <a:gd name="connsiteX12" fmla="*/ 827509 w 2068362"/>
                <a:gd name="connsiteY12" fmla="*/ 72277 h 1659070"/>
                <a:gd name="connsiteX13" fmla="*/ 1197293 w 2068362"/>
                <a:gd name="connsiteY13" fmla="*/ 72277 h 1659070"/>
                <a:gd name="connsiteX14" fmla="*/ 1244379 w 2068362"/>
                <a:gd name="connsiteY14" fmla="*/ 25991 h 1659070"/>
                <a:gd name="connsiteX15" fmla="*/ 1282646 w 2068362"/>
                <a:gd name="connsiteY15" fmla="*/ 0 h 1659070"/>
                <a:gd name="connsiteX16" fmla="*/ 1324643 w 2068362"/>
                <a:gd name="connsiteY16" fmla="*/ 25991 h 1659070"/>
                <a:gd name="connsiteX17" fmla="*/ 1372108 w 2068362"/>
                <a:gd name="connsiteY17" fmla="*/ 72277 h 1659070"/>
                <a:gd name="connsiteX18" fmla="*/ 1741893 w 2068362"/>
                <a:gd name="connsiteY18" fmla="*/ 72277 h 1659070"/>
                <a:gd name="connsiteX19" fmla="*/ 1788979 w 2068362"/>
                <a:gd name="connsiteY19" fmla="*/ 25991 h 1659070"/>
                <a:gd name="connsiteX20" fmla="*/ 1827245 w 2068362"/>
                <a:gd name="connsiteY20" fmla="*/ 0 h 1659070"/>
                <a:gd name="connsiteX21" fmla="*/ 1869242 w 2068362"/>
                <a:gd name="connsiteY21" fmla="*/ 25991 h 1659070"/>
                <a:gd name="connsiteX22" fmla="*/ 1916707 w 2068362"/>
                <a:gd name="connsiteY22" fmla="*/ 72277 h 1659070"/>
                <a:gd name="connsiteX23" fmla="*/ 2016759 w 2068362"/>
                <a:gd name="connsiteY23" fmla="*/ 72277 h 1659070"/>
                <a:gd name="connsiteX24" fmla="*/ 2068362 w 2068362"/>
                <a:gd name="connsiteY24" fmla="*/ 123879 h 1659070"/>
                <a:gd name="connsiteX25" fmla="*/ 2068362 w 2068362"/>
                <a:gd name="connsiteY25" fmla="*/ 770029 h 1659070"/>
                <a:gd name="connsiteX26" fmla="*/ 2014245 w 2068362"/>
                <a:gd name="connsiteY26" fmla="*/ 825083 h 1659070"/>
                <a:gd name="connsiteX27" fmla="*/ 1988254 w 2068362"/>
                <a:gd name="connsiteY27" fmla="*/ 863349 h 1659070"/>
                <a:gd name="connsiteX28" fmla="*/ 2014245 w 2068362"/>
                <a:gd name="connsiteY28" fmla="*/ 905347 h 1659070"/>
                <a:gd name="connsiteX29" fmla="*/ 2068362 w 2068362"/>
                <a:gd name="connsiteY29" fmla="*/ 960843 h 1659070"/>
                <a:gd name="connsiteX30" fmla="*/ 2068362 w 2068362"/>
                <a:gd name="connsiteY30" fmla="*/ 1607467 h 1659070"/>
                <a:gd name="connsiteX31" fmla="*/ 2016759 w 2068362"/>
                <a:gd name="connsiteY31" fmla="*/ 1659070 h 1659070"/>
                <a:gd name="connsiteX32" fmla="*/ 51603 w 2068362"/>
                <a:gd name="connsiteY32" fmla="*/ 1659070 h 1659070"/>
                <a:gd name="connsiteX33" fmla="*/ 0 w 2068362"/>
                <a:gd name="connsiteY33" fmla="*/ 1607467 h 165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68362" h="1659070">
                  <a:moveTo>
                    <a:pt x="0" y="1607467"/>
                  </a:moveTo>
                  <a:lnTo>
                    <a:pt x="0" y="123879"/>
                  </a:lnTo>
                  <a:cubicBezTo>
                    <a:pt x="0" y="95379"/>
                    <a:pt x="23103" y="72277"/>
                    <a:pt x="51603" y="72277"/>
                  </a:cubicBezTo>
                  <a:lnTo>
                    <a:pt x="125921" y="72277"/>
                  </a:lnTo>
                  <a:lnTo>
                    <a:pt x="189810" y="135079"/>
                  </a:lnTo>
                  <a:cubicBezTo>
                    <a:pt x="203340" y="148368"/>
                    <a:pt x="209895" y="155349"/>
                    <a:pt x="228076" y="161069"/>
                  </a:cubicBezTo>
                  <a:cubicBezTo>
                    <a:pt x="247118" y="157874"/>
                    <a:pt x="256849" y="148368"/>
                    <a:pt x="270073" y="135079"/>
                  </a:cubicBezTo>
                  <a:lnTo>
                    <a:pt x="334476" y="72277"/>
                  </a:lnTo>
                  <a:lnTo>
                    <a:pt x="652694" y="72277"/>
                  </a:lnTo>
                  <a:lnTo>
                    <a:pt x="699780" y="25991"/>
                  </a:lnTo>
                  <a:cubicBezTo>
                    <a:pt x="713311" y="12703"/>
                    <a:pt x="719865" y="5721"/>
                    <a:pt x="738047" y="0"/>
                  </a:cubicBezTo>
                  <a:cubicBezTo>
                    <a:pt x="757089" y="3197"/>
                    <a:pt x="766820" y="12703"/>
                    <a:pt x="780044" y="25991"/>
                  </a:cubicBezTo>
                  <a:lnTo>
                    <a:pt x="827509" y="72277"/>
                  </a:lnTo>
                  <a:lnTo>
                    <a:pt x="1197293" y="72277"/>
                  </a:lnTo>
                  <a:lnTo>
                    <a:pt x="1244379" y="25991"/>
                  </a:lnTo>
                  <a:cubicBezTo>
                    <a:pt x="1257910" y="12703"/>
                    <a:pt x="1264464" y="5721"/>
                    <a:pt x="1282646" y="0"/>
                  </a:cubicBezTo>
                  <a:cubicBezTo>
                    <a:pt x="1301688" y="3197"/>
                    <a:pt x="1311419" y="12703"/>
                    <a:pt x="1324643" y="25991"/>
                  </a:cubicBezTo>
                  <a:lnTo>
                    <a:pt x="1372108" y="72277"/>
                  </a:lnTo>
                  <a:lnTo>
                    <a:pt x="1741893" y="72277"/>
                  </a:lnTo>
                  <a:lnTo>
                    <a:pt x="1788979" y="25991"/>
                  </a:lnTo>
                  <a:cubicBezTo>
                    <a:pt x="1802509" y="12703"/>
                    <a:pt x="1809064" y="5721"/>
                    <a:pt x="1827245" y="0"/>
                  </a:cubicBezTo>
                  <a:cubicBezTo>
                    <a:pt x="1846287" y="3197"/>
                    <a:pt x="1856018" y="12703"/>
                    <a:pt x="1869242" y="25991"/>
                  </a:cubicBezTo>
                  <a:lnTo>
                    <a:pt x="1916707" y="72277"/>
                  </a:lnTo>
                  <a:lnTo>
                    <a:pt x="2016759" y="72277"/>
                  </a:lnTo>
                  <a:cubicBezTo>
                    <a:pt x="2045259" y="72277"/>
                    <a:pt x="2068362" y="95379"/>
                    <a:pt x="2068362" y="123879"/>
                  </a:cubicBezTo>
                  <a:lnTo>
                    <a:pt x="2068362" y="770029"/>
                  </a:lnTo>
                  <a:lnTo>
                    <a:pt x="2014245" y="825083"/>
                  </a:lnTo>
                  <a:cubicBezTo>
                    <a:pt x="2000955" y="838613"/>
                    <a:pt x="1993974" y="845167"/>
                    <a:pt x="1988254" y="863349"/>
                  </a:cubicBezTo>
                  <a:cubicBezTo>
                    <a:pt x="1991450" y="882391"/>
                    <a:pt x="2000955" y="892123"/>
                    <a:pt x="2014245" y="905347"/>
                  </a:cubicBezTo>
                  <a:lnTo>
                    <a:pt x="2068362" y="960843"/>
                  </a:lnTo>
                  <a:lnTo>
                    <a:pt x="2068362" y="1607467"/>
                  </a:lnTo>
                  <a:cubicBezTo>
                    <a:pt x="2068362" y="1635967"/>
                    <a:pt x="2045259" y="1659070"/>
                    <a:pt x="2016759" y="1659070"/>
                  </a:cubicBezTo>
                  <a:lnTo>
                    <a:pt x="51603" y="1659070"/>
                  </a:lnTo>
                  <a:cubicBezTo>
                    <a:pt x="23103" y="1659070"/>
                    <a:pt x="0" y="1635967"/>
                    <a:pt x="0" y="1607467"/>
                  </a:cubicBezTo>
                  <a:close/>
                </a:path>
              </a:pathLst>
            </a:custGeom>
            <a:noFill/>
            <a:ln>
              <a:solidFill>
                <a:srgbClr val="1D63A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endParaRPr lang="en-US" sz="1798" dirty="0">
                <a:solidFill>
                  <a:srgbClr val="FFFFFF"/>
                </a:solidFill>
                <a:latin typeface="Calibri" panose="020F0502020204030204"/>
              </a:endParaRPr>
            </a:p>
          </p:txBody>
        </p:sp>
        <p:sp>
          <p:nvSpPr>
            <p:cNvPr id="78" name="Freihandform 77"/>
            <p:cNvSpPr/>
            <p:nvPr/>
          </p:nvSpPr>
          <p:spPr>
            <a:xfrm>
              <a:off x="7304345" y="4980092"/>
              <a:ext cx="980141" cy="471207"/>
            </a:xfrm>
            <a:custGeom>
              <a:avLst/>
              <a:gdLst>
                <a:gd name="connsiteX0" fmla="*/ 15324 w 980141"/>
                <a:gd name="connsiteY0" fmla="*/ 0 h 471207"/>
                <a:gd name="connsiteX1" fmla="*/ 964817 w 980141"/>
                <a:gd name="connsiteY1" fmla="*/ 0 h 471207"/>
                <a:gd name="connsiteX2" fmla="*/ 980141 w 980141"/>
                <a:gd name="connsiteY2" fmla="*/ 15324 h 471207"/>
                <a:gd name="connsiteX3" fmla="*/ 980141 w 980141"/>
                <a:gd name="connsiteY3" fmla="*/ 126854 h 471207"/>
                <a:gd name="connsiteX4" fmla="*/ 913141 w 980141"/>
                <a:gd name="connsiteY4" fmla="*/ 195013 h 471207"/>
                <a:gd name="connsiteX5" fmla="*/ 887151 w 980141"/>
                <a:gd name="connsiteY5" fmla="*/ 233279 h 471207"/>
                <a:gd name="connsiteX6" fmla="*/ 913141 w 980141"/>
                <a:gd name="connsiteY6" fmla="*/ 275277 h 471207"/>
                <a:gd name="connsiteX7" fmla="*/ 980141 w 980141"/>
                <a:gd name="connsiteY7" fmla="*/ 343985 h 471207"/>
                <a:gd name="connsiteX8" fmla="*/ 980141 w 980141"/>
                <a:gd name="connsiteY8" fmla="*/ 455883 h 471207"/>
                <a:gd name="connsiteX9" fmla="*/ 964817 w 980141"/>
                <a:gd name="connsiteY9" fmla="*/ 471207 h 471207"/>
                <a:gd name="connsiteX10" fmla="*/ 15324 w 980141"/>
                <a:gd name="connsiteY10" fmla="*/ 471207 h 471207"/>
                <a:gd name="connsiteX11" fmla="*/ 0 w 980141"/>
                <a:gd name="connsiteY11" fmla="*/ 455883 h 471207"/>
                <a:gd name="connsiteX12" fmla="*/ 0 w 980141"/>
                <a:gd name="connsiteY12" fmla="*/ 335076 h 471207"/>
                <a:gd name="connsiteX13" fmla="*/ 58312 w 980141"/>
                <a:gd name="connsiteY13" fmla="*/ 275278 h 471207"/>
                <a:gd name="connsiteX14" fmla="*/ 84303 w 980141"/>
                <a:gd name="connsiteY14" fmla="*/ 233280 h 471207"/>
                <a:gd name="connsiteX15" fmla="*/ 58312 w 980141"/>
                <a:gd name="connsiteY15" fmla="*/ 195014 h 471207"/>
                <a:gd name="connsiteX16" fmla="*/ 0 w 980141"/>
                <a:gd name="connsiteY16" fmla="*/ 135693 h 471207"/>
                <a:gd name="connsiteX17" fmla="*/ 0 w 980141"/>
                <a:gd name="connsiteY17" fmla="*/ 15324 h 471207"/>
                <a:gd name="connsiteX18" fmla="*/ 15324 w 980141"/>
                <a:gd name="connsiteY18" fmla="*/ 0 h 47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0141" h="471207">
                  <a:moveTo>
                    <a:pt x="15324" y="0"/>
                  </a:moveTo>
                  <a:lnTo>
                    <a:pt x="964817" y="0"/>
                  </a:lnTo>
                  <a:cubicBezTo>
                    <a:pt x="973280" y="0"/>
                    <a:pt x="980141" y="6861"/>
                    <a:pt x="980141" y="15324"/>
                  </a:cubicBezTo>
                  <a:lnTo>
                    <a:pt x="980141" y="126854"/>
                  </a:lnTo>
                  <a:lnTo>
                    <a:pt x="913141" y="195013"/>
                  </a:lnTo>
                  <a:cubicBezTo>
                    <a:pt x="899852" y="208543"/>
                    <a:pt x="892871" y="215098"/>
                    <a:pt x="887151" y="233279"/>
                  </a:cubicBezTo>
                  <a:cubicBezTo>
                    <a:pt x="890346" y="252322"/>
                    <a:pt x="899852" y="262052"/>
                    <a:pt x="913141" y="275277"/>
                  </a:cubicBezTo>
                  <a:lnTo>
                    <a:pt x="980141" y="343985"/>
                  </a:lnTo>
                  <a:lnTo>
                    <a:pt x="980141" y="455883"/>
                  </a:lnTo>
                  <a:cubicBezTo>
                    <a:pt x="980141" y="464346"/>
                    <a:pt x="973280" y="471207"/>
                    <a:pt x="964817" y="471207"/>
                  </a:cubicBezTo>
                  <a:lnTo>
                    <a:pt x="15324" y="471207"/>
                  </a:lnTo>
                  <a:cubicBezTo>
                    <a:pt x="6861" y="471207"/>
                    <a:pt x="0" y="464346"/>
                    <a:pt x="0" y="455883"/>
                  </a:cubicBezTo>
                  <a:lnTo>
                    <a:pt x="0" y="335076"/>
                  </a:lnTo>
                  <a:lnTo>
                    <a:pt x="58312" y="275278"/>
                  </a:lnTo>
                  <a:cubicBezTo>
                    <a:pt x="71601" y="262053"/>
                    <a:pt x="81107" y="252323"/>
                    <a:pt x="84303" y="233280"/>
                  </a:cubicBezTo>
                  <a:cubicBezTo>
                    <a:pt x="78582" y="215099"/>
                    <a:pt x="71601" y="208544"/>
                    <a:pt x="58312" y="195014"/>
                  </a:cubicBezTo>
                  <a:lnTo>
                    <a:pt x="0" y="135693"/>
                  </a:lnTo>
                  <a:lnTo>
                    <a:pt x="0" y="15324"/>
                  </a:lnTo>
                  <a:cubicBezTo>
                    <a:pt x="0" y="6861"/>
                    <a:pt x="6861" y="0"/>
                    <a:pt x="15324" y="0"/>
                  </a:cubicBezTo>
                  <a:close/>
                </a:path>
              </a:pathLst>
            </a:custGeom>
            <a:noFill/>
            <a:ln>
              <a:solidFill>
                <a:srgbClr val="1D63A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endParaRPr lang="en-US" sz="1798" dirty="0">
                <a:solidFill>
                  <a:srgbClr val="FFFFFF"/>
                </a:solidFill>
                <a:latin typeface="Calibri" panose="020F0502020204030204"/>
              </a:endParaRPr>
            </a:p>
          </p:txBody>
        </p:sp>
        <p:sp>
          <p:nvSpPr>
            <p:cNvPr id="76" name="Freihandform 75"/>
            <p:cNvSpPr/>
            <p:nvPr/>
          </p:nvSpPr>
          <p:spPr>
            <a:xfrm>
              <a:off x="7304345" y="4443188"/>
              <a:ext cx="980141" cy="471207"/>
            </a:xfrm>
            <a:custGeom>
              <a:avLst/>
              <a:gdLst>
                <a:gd name="connsiteX0" fmla="*/ 15324 w 980141"/>
                <a:gd name="connsiteY0" fmla="*/ 0 h 471207"/>
                <a:gd name="connsiteX1" fmla="*/ 964817 w 980141"/>
                <a:gd name="connsiteY1" fmla="*/ 0 h 471207"/>
                <a:gd name="connsiteX2" fmla="*/ 980141 w 980141"/>
                <a:gd name="connsiteY2" fmla="*/ 15324 h 471207"/>
                <a:gd name="connsiteX3" fmla="*/ 980141 w 980141"/>
                <a:gd name="connsiteY3" fmla="*/ 119159 h 471207"/>
                <a:gd name="connsiteX4" fmla="*/ 913141 w 980141"/>
                <a:gd name="connsiteY4" fmla="*/ 187318 h 471207"/>
                <a:gd name="connsiteX5" fmla="*/ 887151 w 980141"/>
                <a:gd name="connsiteY5" fmla="*/ 225584 h 471207"/>
                <a:gd name="connsiteX6" fmla="*/ 913141 w 980141"/>
                <a:gd name="connsiteY6" fmla="*/ 267582 h 471207"/>
                <a:gd name="connsiteX7" fmla="*/ 980141 w 980141"/>
                <a:gd name="connsiteY7" fmla="*/ 336290 h 471207"/>
                <a:gd name="connsiteX8" fmla="*/ 980141 w 980141"/>
                <a:gd name="connsiteY8" fmla="*/ 455883 h 471207"/>
                <a:gd name="connsiteX9" fmla="*/ 964817 w 980141"/>
                <a:gd name="connsiteY9" fmla="*/ 471207 h 471207"/>
                <a:gd name="connsiteX10" fmla="*/ 15324 w 980141"/>
                <a:gd name="connsiteY10" fmla="*/ 471207 h 471207"/>
                <a:gd name="connsiteX11" fmla="*/ 0 w 980141"/>
                <a:gd name="connsiteY11" fmla="*/ 455883 h 471207"/>
                <a:gd name="connsiteX12" fmla="*/ 0 w 980141"/>
                <a:gd name="connsiteY12" fmla="*/ 327381 h 471207"/>
                <a:gd name="connsiteX13" fmla="*/ 58312 w 980141"/>
                <a:gd name="connsiteY13" fmla="*/ 267583 h 471207"/>
                <a:gd name="connsiteX14" fmla="*/ 84303 w 980141"/>
                <a:gd name="connsiteY14" fmla="*/ 225585 h 471207"/>
                <a:gd name="connsiteX15" fmla="*/ 58312 w 980141"/>
                <a:gd name="connsiteY15" fmla="*/ 187319 h 471207"/>
                <a:gd name="connsiteX16" fmla="*/ 0 w 980141"/>
                <a:gd name="connsiteY16" fmla="*/ 127998 h 471207"/>
                <a:gd name="connsiteX17" fmla="*/ 0 w 980141"/>
                <a:gd name="connsiteY17" fmla="*/ 15324 h 471207"/>
                <a:gd name="connsiteX18" fmla="*/ 15324 w 980141"/>
                <a:gd name="connsiteY18" fmla="*/ 0 h 47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0141" h="471207">
                  <a:moveTo>
                    <a:pt x="15324" y="0"/>
                  </a:moveTo>
                  <a:lnTo>
                    <a:pt x="964817" y="0"/>
                  </a:lnTo>
                  <a:cubicBezTo>
                    <a:pt x="973280" y="0"/>
                    <a:pt x="980141" y="6861"/>
                    <a:pt x="980141" y="15324"/>
                  </a:cubicBezTo>
                  <a:lnTo>
                    <a:pt x="980141" y="119159"/>
                  </a:lnTo>
                  <a:lnTo>
                    <a:pt x="913141" y="187318"/>
                  </a:lnTo>
                  <a:cubicBezTo>
                    <a:pt x="899852" y="200848"/>
                    <a:pt x="892871" y="207403"/>
                    <a:pt x="887151" y="225584"/>
                  </a:cubicBezTo>
                  <a:cubicBezTo>
                    <a:pt x="890346" y="244627"/>
                    <a:pt x="899852" y="254357"/>
                    <a:pt x="913141" y="267582"/>
                  </a:cubicBezTo>
                  <a:lnTo>
                    <a:pt x="980141" y="336290"/>
                  </a:lnTo>
                  <a:lnTo>
                    <a:pt x="980141" y="455883"/>
                  </a:lnTo>
                  <a:cubicBezTo>
                    <a:pt x="980141" y="464346"/>
                    <a:pt x="973280" y="471207"/>
                    <a:pt x="964817" y="471207"/>
                  </a:cubicBezTo>
                  <a:lnTo>
                    <a:pt x="15324" y="471207"/>
                  </a:lnTo>
                  <a:cubicBezTo>
                    <a:pt x="6861" y="471207"/>
                    <a:pt x="0" y="464346"/>
                    <a:pt x="0" y="455883"/>
                  </a:cubicBezTo>
                  <a:lnTo>
                    <a:pt x="0" y="327381"/>
                  </a:lnTo>
                  <a:lnTo>
                    <a:pt x="58312" y="267583"/>
                  </a:lnTo>
                  <a:cubicBezTo>
                    <a:pt x="71601" y="254358"/>
                    <a:pt x="81107" y="244628"/>
                    <a:pt x="84303" y="225585"/>
                  </a:cubicBezTo>
                  <a:cubicBezTo>
                    <a:pt x="78582" y="207404"/>
                    <a:pt x="71601" y="200849"/>
                    <a:pt x="58312" y="187319"/>
                  </a:cubicBezTo>
                  <a:lnTo>
                    <a:pt x="0" y="127998"/>
                  </a:lnTo>
                  <a:lnTo>
                    <a:pt x="0" y="15324"/>
                  </a:lnTo>
                  <a:cubicBezTo>
                    <a:pt x="0" y="6861"/>
                    <a:pt x="6861" y="0"/>
                    <a:pt x="15324" y="0"/>
                  </a:cubicBezTo>
                  <a:close/>
                </a:path>
              </a:pathLst>
            </a:custGeom>
            <a:noFill/>
            <a:ln>
              <a:solidFill>
                <a:srgbClr val="1D63A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endParaRPr lang="en-US" sz="1798" dirty="0">
                <a:solidFill>
                  <a:srgbClr val="FFFFFF"/>
                </a:solidFill>
                <a:latin typeface="Calibri" panose="020F0502020204030204"/>
              </a:endParaRPr>
            </a:p>
          </p:txBody>
        </p:sp>
        <p:sp>
          <p:nvSpPr>
            <p:cNvPr id="74" name="Freihandform 73"/>
            <p:cNvSpPr/>
            <p:nvPr/>
          </p:nvSpPr>
          <p:spPr>
            <a:xfrm>
              <a:off x="7304345" y="3906284"/>
              <a:ext cx="980141" cy="471207"/>
            </a:xfrm>
            <a:custGeom>
              <a:avLst/>
              <a:gdLst>
                <a:gd name="connsiteX0" fmla="*/ 15324 w 980141"/>
                <a:gd name="connsiteY0" fmla="*/ 0 h 471207"/>
                <a:gd name="connsiteX1" fmla="*/ 964817 w 980141"/>
                <a:gd name="connsiteY1" fmla="*/ 0 h 471207"/>
                <a:gd name="connsiteX2" fmla="*/ 980141 w 980141"/>
                <a:gd name="connsiteY2" fmla="*/ 15324 h 471207"/>
                <a:gd name="connsiteX3" fmla="*/ 980141 w 980141"/>
                <a:gd name="connsiteY3" fmla="*/ 111464 h 471207"/>
                <a:gd name="connsiteX4" fmla="*/ 913141 w 980141"/>
                <a:gd name="connsiteY4" fmla="*/ 179623 h 471207"/>
                <a:gd name="connsiteX5" fmla="*/ 887151 w 980141"/>
                <a:gd name="connsiteY5" fmla="*/ 217889 h 471207"/>
                <a:gd name="connsiteX6" fmla="*/ 913141 w 980141"/>
                <a:gd name="connsiteY6" fmla="*/ 259887 h 471207"/>
                <a:gd name="connsiteX7" fmla="*/ 980141 w 980141"/>
                <a:gd name="connsiteY7" fmla="*/ 328595 h 471207"/>
                <a:gd name="connsiteX8" fmla="*/ 980141 w 980141"/>
                <a:gd name="connsiteY8" fmla="*/ 455883 h 471207"/>
                <a:gd name="connsiteX9" fmla="*/ 964817 w 980141"/>
                <a:gd name="connsiteY9" fmla="*/ 471207 h 471207"/>
                <a:gd name="connsiteX10" fmla="*/ 15324 w 980141"/>
                <a:gd name="connsiteY10" fmla="*/ 471207 h 471207"/>
                <a:gd name="connsiteX11" fmla="*/ 0 w 980141"/>
                <a:gd name="connsiteY11" fmla="*/ 455883 h 471207"/>
                <a:gd name="connsiteX12" fmla="*/ 0 w 980141"/>
                <a:gd name="connsiteY12" fmla="*/ 319686 h 471207"/>
                <a:gd name="connsiteX13" fmla="*/ 58312 w 980141"/>
                <a:gd name="connsiteY13" fmla="*/ 259888 h 471207"/>
                <a:gd name="connsiteX14" fmla="*/ 84303 w 980141"/>
                <a:gd name="connsiteY14" fmla="*/ 217890 h 471207"/>
                <a:gd name="connsiteX15" fmla="*/ 58312 w 980141"/>
                <a:gd name="connsiteY15" fmla="*/ 179624 h 471207"/>
                <a:gd name="connsiteX16" fmla="*/ 0 w 980141"/>
                <a:gd name="connsiteY16" fmla="*/ 120303 h 471207"/>
                <a:gd name="connsiteX17" fmla="*/ 0 w 980141"/>
                <a:gd name="connsiteY17" fmla="*/ 15324 h 471207"/>
                <a:gd name="connsiteX18" fmla="*/ 15324 w 980141"/>
                <a:gd name="connsiteY18" fmla="*/ 0 h 47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0141" h="471207">
                  <a:moveTo>
                    <a:pt x="15324" y="0"/>
                  </a:moveTo>
                  <a:lnTo>
                    <a:pt x="964817" y="0"/>
                  </a:lnTo>
                  <a:cubicBezTo>
                    <a:pt x="973280" y="0"/>
                    <a:pt x="980141" y="6861"/>
                    <a:pt x="980141" y="15324"/>
                  </a:cubicBezTo>
                  <a:lnTo>
                    <a:pt x="980141" y="111464"/>
                  </a:lnTo>
                  <a:lnTo>
                    <a:pt x="913141" y="179623"/>
                  </a:lnTo>
                  <a:cubicBezTo>
                    <a:pt x="899852" y="193153"/>
                    <a:pt x="892871" y="199708"/>
                    <a:pt x="887151" y="217889"/>
                  </a:cubicBezTo>
                  <a:cubicBezTo>
                    <a:pt x="890346" y="236932"/>
                    <a:pt x="899852" y="246662"/>
                    <a:pt x="913141" y="259887"/>
                  </a:cubicBezTo>
                  <a:lnTo>
                    <a:pt x="980141" y="328595"/>
                  </a:lnTo>
                  <a:lnTo>
                    <a:pt x="980141" y="455883"/>
                  </a:lnTo>
                  <a:cubicBezTo>
                    <a:pt x="980141" y="464346"/>
                    <a:pt x="973280" y="471207"/>
                    <a:pt x="964817" y="471207"/>
                  </a:cubicBezTo>
                  <a:lnTo>
                    <a:pt x="15324" y="471207"/>
                  </a:lnTo>
                  <a:cubicBezTo>
                    <a:pt x="6861" y="471207"/>
                    <a:pt x="0" y="464346"/>
                    <a:pt x="0" y="455883"/>
                  </a:cubicBezTo>
                  <a:lnTo>
                    <a:pt x="0" y="319686"/>
                  </a:lnTo>
                  <a:lnTo>
                    <a:pt x="58312" y="259888"/>
                  </a:lnTo>
                  <a:cubicBezTo>
                    <a:pt x="71601" y="246663"/>
                    <a:pt x="81107" y="236933"/>
                    <a:pt x="84303" y="217890"/>
                  </a:cubicBezTo>
                  <a:cubicBezTo>
                    <a:pt x="78582" y="199709"/>
                    <a:pt x="71601" y="193154"/>
                    <a:pt x="58312" y="179624"/>
                  </a:cubicBezTo>
                  <a:lnTo>
                    <a:pt x="0" y="120303"/>
                  </a:lnTo>
                  <a:lnTo>
                    <a:pt x="0" y="15324"/>
                  </a:lnTo>
                  <a:cubicBezTo>
                    <a:pt x="0" y="6861"/>
                    <a:pt x="6861" y="0"/>
                    <a:pt x="15324" y="0"/>
                  </a:cubicBezTo>
                  <a:close/>
                </a:path>
              </a:pathLst>
            </a:custGeom>
            <a:noFill/>
            <a:ln>
              <a:solidFill>
                <a:srgbClr val="1D63A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endParaRPr lang="en-US" sz="1798" dirty="0">
                <a:solidFill>
                  <a:srgbClr val="FFFFFF"/>
                </a:solidFill>
                <a:latin typeface="Calibri" panose="020F0502020204030204"/>
              </a:endParaRPr>
            </a:p>
          </p:txBody>
        </p:sp>
        <p:sp>
          <p:nvSpPr>
            <p:cNvPr id="60" name="Freihandform 59"/>
            <p:cNvSpPr/>
            <p:nvPr/>
          </p:nvSpPr>
          <p:spPr>
            <a:xfrm>
              <a:off x="5524747" y="2835107"/>
              <a:ext cx="3838692" cy="3295004"/>
            </a:xfrm>
            <a:custGeom>
              <a:avLst/>
              <a:gdLst>
                <a:gd name="connsiteX0" fmla="*/ 98415 w 3838692"/>
                <a:gd name="connsiteY0" fmla="*/ 0 h 3308293"/>
                <a:gd name="connsiteX1" fmla="*/ 2915599 w 3838692"/>
                <a:gd name="connsiteY1" fmla="*/ 0 h 3308293"/>
                <a:gd name="connsiteX2" fmla="*/ 3033130 w 3838692"/>
                <a:gd name="connsiteY2" fmla="*/ 0 h 3308293"/>
                <a:gd name="connsiteX3" fmla="*/ 3807664 w 3838692"/>
                <a:gd name="connsiteY3" fmla="*/ 0 h 3308293"/>
                <a:gd name="connsiteX4" fmla="*/ 3838692 w 3838692"/>
                <a:gd name="connsiteY4" fmla="*/ 31028 h 3308293"/>
                <a:gd name="connsiteX5" fmla="*/ 3838692 w 3838692"/>
                <a:gd name="connsiteY5" fmla="*/ 3277265 h 3308293"/>
                <a:gd name="connsiteX6" fmla="*/ 3807664 w 3838692"/>
                <a:gd name="connsiteY6" fmla="*/ 3308293 h 3308293"/>
                <a:gd name="connsiteX7" fmla="*/ 2915599 w 3838692"/>
                <a:gd name="connsiteY7" fmla="*/ 3308293 h 3308293"/>
                <a:gd name="connsiteX8" fmla="*/ 2911971 w 3838692"/>
                <a:gd name="connsiteY8" fmla="*/ 3306790 h 3308293"/>
                <a:gd name="connsiteX9" fmla="*/ 2908343 w 3838692"/>
                <a:gd name="connsiteY9" fmla="*/ 3308293 h 3308293"/>
                <a:gd name="connsiteX10" fmla="*/ 1798084 w 3838692"/>
                <a:gd name="connsiteY10" fmla="*/ 3308293 h 3308293"/>
                <a:gd name="connsiteX11" fmla="*/ 1779596 w 3838692"/>
                <a:gd name="connsiteY11" fmla="*/ 3289805 h 3308293"/>
                <a:gd name="connsiteX12" fmla="*/ 1779596 w 3838692"/>
                <a:gd name="connsiteY12" fmla="*/ 3121699 h 3308293"/>
                <a:gd name="connsiteX13" fmla="*/ 1745877 w 3838692"/>
                <a:gd name="connsiteY13" fmla="*/ 3087121 h 3308293"/>
                <a:gd name="connsiteX14" fmla="*/ 1719886 w 3838692"/>
                <a:gd name="connsiteY14" fmla="*/ 3045124 h 3308293"/>
                <a:gd name="connsiteX15" fmla="*/ 1745877 w 3838692"/>
                <a:gd name="connsiteY15" fmla="*/ 3006857 h 3308293"/>
                <a:gd name="connsiteX16" fmla="*/ 1779596 w 3838692"/>
                <a:gd name="connsiteY16" fmla="*/ 2972555 h 3308293"/>
                <a:gd name="connsiteX17" fmla="*/ 1779596 w 3838692"/>
                <a:gd name="connsiteY17" fmla="*/ 2758255 h 3308293"/>
                <a:gd name="connsiteX18" fmla="*/ 1798084 w 3838692"/>
                <a:gd name="connsiteY18" fmla="*/ 2739767 h 3308293"/>
                <a:gd name="connsiteX19" fmla="*/ 2884571 w 3838692"/>
                <a:gd name="connsiteY19" fmla="*/ 2739767 h 3308293"/>
                <a:gd name="connsiteX20" fmla="*/ 2884571 w 3838692"/>
                <a:gd name="connsiteY20" fmla="*/ 2505077 h 3308293"/>
                <a:gd name="connsiteX21" fmla="*/ 2814823 w 3838692"/>
                <a:gd name="connsiteY21" fmla="*/ 2433551 h 3308293"/>
                <a:gd name="connsiteX22" fmla="*/ 2788832 w 3838692"/>
                <a:gd name="connsiteY22" fmla="*/ 2391554 h 3308293"/>
                <a:gd name="connsiteX23" fmla="*/ 2814823 w 3838692"/>
                <a:gd name="connsiteY23" fmla="*/ 2353288 h 3308293"/>
                <a:gd name="connsiteX24" fmla="*/ 2884571 w 3838692"/>
                <a:gd name="connsiteY24" fmla="*/ 2282333 h 3308293"/>
                <a:gd name="connsiteX25" fmla="*/ 2884571 w 3838692"/>
                <a:gd name="connsiteY25" fmla="*/ 1960478 h 3308293"/>
                <a:gd name="connsiteX26" fmla="*/ 2814823 w 3838692"/>
                <a:gd name="connsiteY26" fmla="*/ 1888952 h 3308293"/>
                <a:gd name="connsiteX27" fmla="*/ 2788832 w 3838692"/>
                <a:gd name="connsiteY27" fmla="*/ 1846955 h 3308293"/>
                <a:gd name="connsiteX28" fmla="*/ 2814823 w 3838692"/>
                <a:gd name="connsiteY28" fmla="*/ 1808689 h 3308293"/>
                <a:gd name="connsiteX29" fmla="*/ 2884571 w 3838692"/>
                <a:gd name="connsiteY29" fmla="*/ 1737734 h 3308293"/>
                <a:gd name="connsiteX30" fmla="*/ 2884571 w 3838692"/>
                <a:gd name="connsiteY30" fmla="*/ 1415879 h 3308293"/>
                <a:gd name="connsiteX31" fmla="*/ 2814823 w 3838692"/>
                <a:gd name="connsiteY31" fmla="*/ 1344353 h 3308293"/>
                <a:gd name="connsiteX32" fmla="*/ 2788832 w 3838692"/>
                <a:gd name="connsiteY32" fmla="*/ 1302356 h 3308293"/>
                <a:gd name="connsiteX33" fmla="*/ 2814823 w 3838692"/>
                <a:gd name="connsiteY33" fmla="*/ 1264090 h 3308293"/>
                <a:gd name="connsiteX34" fmla="*/ 2884571 w 3838692"/>
                <a:gd name="connsiteY34" fmla="*/ 1193135 h 3308293"/>
                <a:gd name="connsiteX35" fmla="*/ 2884571 w 3838692"/>
                <a:gd name="connsiteY35" fmla="*/ 1018769 h 3308293"/>
                <a:gd name="connsiteX36" fmla="*/ 1799563 w 3838692"/>
                <a:gd name="connsiteY36" fmla="*/ 1018769 h 3308293"/>
                <a:gd name="connsiteX37" fmla="*/ 1779597 w 3838692"/>
                <a:gd name="connsiteY37" fmla="*/ 998803 h 3308293"/>
                <a:gd name="connsiteX38" fmla="*/ 1779597 w 3838692"/>
                <a:gd name="connsiteY38" fmla="*/ 886453 h 3308293"/>
                <a:gd name="connsiteX39" fmla="*/ 1728821 w 3838692"/>
                <a:gd name="connsiteY39" fmla="*/ 834382 h 3308293"/>
                <a:gd name="connsiteX40" fmla="*/ 1702830 w 3838692"/>
                <a:gd name="connsiteY40" fmla="*/ 792385 h 3308293"/>
                <a:gd name="connsiteX41" fmla="*/ 1728821 w 3838692"/>
                <a:gd name="connsiteY41" fmla="*/ 754119 h 3308293"/>
                <a:gd name="connsiteX42" fmla="*/ 1779597 w 3838692"/>
                <a:gd name="connsiteY42" fmla="*/ 702465 h 3308293"/>
                <a:gd name="connsiteX43" fmla="*/ 1779597 w 3838692"/>
                <a:gd name="connsiteY43" fmla="*/ 481865 h 3308293"/>
                <a:gd name="connsiteX44" fmla="*/ 98415 w 3838692"/>
                <a:gd name="connsiteY44" fmla="*/ 481865 h 3308293"/>
                <a:gd name="connsiteX45" fmla="*/ 82745 w 3838692"/>
                <a:gd name="connsiteY45" fmla="*/ 466195 h 3308293"/>
                <a:gd name="connsiteX46" fmla="*/ 82745 w 3838692"/>
                <a:gd name="connsiteY46" fmla="*/ 348145 h 3308293"/>
                <a:gd name="connsiteX47" fmla="*/ 25991 w 3838692"/>
                <a:gd name="connsiteY47" fmla="*/ 289944 h 3308293"/>
                <a:gd name="connsiteX48" fmla="*/ 0 w 3838692"/>
                <a:gd name="connsiteY48" fmla="*/ 247947 h 3308293"/>
                <a:gd name="connsiteX49" fmla="*/ 25991 w 3838692"/>
                <a:gd name="connsiteY49" fmla="*/ 209681 h 3308293"/>
                <a:gd name="connsiteX50" fmla="*/ 82745 w 3838692"/>
                <a:gd name="connsiteY50" fmla="*/ 151945 h 3308293"/>
                <a:gd name="connsiteX51" fmla="*/ 82745 w 3838692"/>
                <a:gd name="connsiteY51" fmla="*/ 15670 h 3308293"/>
                <a:gd name="connsiteX52" fmla="*/ 98415 w 3838692"/>
                <a:gd name="connsiteY52" fmla="*/ 0 h 330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838692" h="3308293">
                  <a:moveTo>
                    <a:pt x="98415" y="0"/>
                  </a:moveTo>
                  <a:lnTo>
                    <a:pt x="2915599" y="0"/>
                  </a:lnTo>
                  <a:lnTo>
                    <a:pt x="3033130" y="0"/>
                  </a:lnTo>
                  <a:lnTo>
                    <a:pt x="3807664" y="0"/>
                  </a:lnTo>
                  <a:cubicBezTo>
                    <a:pt x="3824800" y="0"/>
                    <a:pt x="3838692" y="13892"/>
                    <a:pt x="3838692" y="31028"/>
                  </a:cubicBezTo>
                  <a:lnTo>
                    <a:pt x="3838692" y="3277265"/>
                  </a:lnTo>
                  <a:cubicBezTo>
                    <a:pt x="3838692" y="3294401"/>
                    <a:pt x="3824800" y="3308293"/>
                    <a:pt x="3807664" y="3308293"/>
                  </a:cubicBezTo>
                  <a:lnTo>
                    <a:pt x="2915599" y="3308293"/>
                  </a:lnTo>
                  <a:lnTo>
                    <a:pt x="2911971" y="3306790"/>
                  </a:lnTo>
                  <a:lnTo>
                    <a:pt x="2908343" y="3308293"/>
                  </a:lnTo>
                  <a:lnTo>
                    <a:pt x="1798084" y="3308293"/>
                  </a:lnTo>
                  <a:cubicBezTo>
                    <a:pt x="1787873" y="3308293"/>
                    <a:pt x="1779596" y="3300016"/>
                    <a:pt x="1779596" y="3289805"/>
                  </a:cubicBezTo>
                  <a:lnTo>
                    <a:pt x="1779596" y="3121699"/>
                  </a:lnTo>
                  <a:lnTo>
                    <a:pt x="1745877" y="3087121"/>
                  </a:lnTo>
                  <a:cubicBezTo>
                    <a:pt x="1732588" y="3073896"/>
                    <a:pt x="1723082" y="3064166"/>
                    <a:pt x="1719886" y="3045124"/>
                  </a:cubicBezTo>
                  <a:cubicBezTo>
                    <a:pt x="1725607" y="3026942"/>
                    <a:pt x="1732588" y="3020388"/>
                    <a:pt x="1745877" y="3006857"/>
                  </a:cubicBezTo>
                  <a:lnTo>
                    <a:pt x="1779596" y="2972555"/>
                  </a:lnTo>
                  <a:lnTo>
                    <a:pt x="1779596" y="2758255"/>
                  </a:lnTo>
                  <a:cubicBezTo>
                    <a:pt x="1779596" y="2748044"/>
                    <a:pt x="1787873" y="2739767"/>
                    <a:pt x="1798084" y="2739767"/>
                  </a:cubicBezTo>
                  <a:lnTo>
                    <a:pt x="2884571" y="2739767"/>
                  </a:lnTo>
                  <a:lnTo>
                    <a:pt x="2884571" y="2505077"/>
                  </a:lnTo>
                  <a:lnTo>
                    <a:pt x="2814823" y="2433551"/>
                  </a:lnTo>
                  <a:cubicBezTo>
                    <a:pt x="2801534" y="2420327"/>
                    <a:pt x="2792028" y="2410597"/>
                    <a:pt x="2788832" y="2391554"/>
                  </a:cubicBezTo>
                  <a:cubicBezTo>
                    <a:pt x="2794553" y="2373373"/>
                    <a:pt x="2801534" y="2366818"/>
                    <a:pt x="2814823" y="2353288"/>
                  </a:cubicBezTo>
                  <a:lnTo>
                    <a:pt x="2884571" y="2282333"/>
                  </a:lnTo>
                  <a:lnTo>
                    <a:pt x="2884571" y="1960478"/>
                  </a:lnTo>
                  <a:lnTo>
                    <a:pt x="2814823" y="1888952"/>
                  </a:lnTo>
                  <a:cubicBezTo>
                    <a:pt x="2801534" y="1875728"/>
                    <a:pt x="2792028" y="1865998"/>
                    <a:pt x="2788832" y="1846955"/>
                  </a:cubicBezTo>
                  <a:cubicBezTo>
                    <a:pt x="2794553" y="1828774"/>
                    <a:pt x="2801534" y="1822219"/>
                    <a:pt x="2814823" y="1808689"/>
                  </a:cubicBezTo>
                  <a:lnTo>
                    <a:pt x="2884571" y="1737734"/>
                  </a:lnTo>
                  <a:lnTo>
                    <a:pt x="2884571" y="1415879"/>
                  </a:lnTo>
                  <a:lnTo>
                    <a:pt x="2814823" y="1344353"/>
                  </a:lnTo>
                  <a:cubicBezTo>
                    <a:pt x="2801534" y="1331129"/>
                    <a:pt x="2792028" y="1321399"/>
                    <a:pt x="2788832" y="1302356"/>
                  </a:cubicBezTo>
                  <a:cubicBezTo>
                    <a:pt x="2794553" y="1284175"/>
                    <a:pt x="2801534" y="1277620"/>
                    <a:pt x="2814823" y="1264090"/>
                  </a:cubicBezTo>
                  <a:lnTo>
                    <a:pt x="2884571" y="1193135"/>
                  </a:lnTo>
                  <a:lnTo>
                    <a:pt x="2884571" y="1018769"/>
                  </a:lnTo>
                  <a:lnTo>
                    <a:pt x="1799563" y="1018769"/>
                  </a:lnTo>
                  <a:cubicBezTo>
                    <a:pt x="1788536" y="1018769"/>
                    <a:pt x="1779597" y="1009830"/>
                    <a:pt x="1779597" y="998803"/>
                  </a:cubicBezTo>
                  <a:lnTo>
                    <a:pt x="1779597" y="886453"/>
                  </a:lnTo>
                  <a:lnTo>
                    <a:pt x="1728821" y="834382"/>
                  </a:lnTo>
                  <a:cubicBezTo>
                    <a:pt x="1715532" y="821158"/>
                    <a:pt x="1706026" y="811428"/>
                    <a:pt x="1702830" y="792385"/>
                  </a:cubicBezTo>
                  <a:cubicBezTo>
                    <a:pt x="1708551" y="774204"/>
                    <a:pt x="1715532" y="767649"/>
                    <a:pt x="1728821" y="754119"/>
                  </a:cubicBezTo>
                  <a:lnTo>
                    <a:pt x="1779597" y="702465"/>
                  </a:lnTo>
                  <a:lnTo>
                    <a:pt x="1779597" y="481865"/>
                  </a:lnTo>
                  <a:lnTo>
                    <a:pt x="98415" y="481865"/>
                  </a:lnTo>
                  <a:cubicBezTo>
                    <a:pt x="89761" y="481865"/>
                    <a:pt x="82745" y="474849"/>
                    <a:pt x="82745" y="466195"/>
                  </a:cubicBezTo>
                  <a:lnTo>
                    <a:pt x="82745" y="348145"/>
                  </a:lnTo>
                  <a:lnTo>
                    <a:pt x="25991" y="289944"/>
                  </a:lnTo>
                  <a:cubicBezTo>
                    <a:pt x="12701" y="276720"/>
                    <a:pt x="3196" y="266990"/>
                    <a:pt x="0" y="247947"/>
                  </a:cubicBezTo>
                  <a:cubicBezTo>
                    <a:pt x="5721" y="229766"/>
                    <a:pt x="12701" y="223211"/>
                    <a:pt x="25991" y="209681"/>
                  </a:cubicBezTo>
                  <a:lnTo>
                    <a:pt x="82745" y="151945"/>
                  </a:lnTo>
                  <a:lnTo>
                    <a:pt x="82745" y="15670"/>
                  </a:lnTo>
                  <a:cubicBezTo>
                    <a:pt x="82745" y="7016"/>
                    <a:pt x="89761" y="0"/>
                    <a:pt x="98415" y="0"/>
                  </a:cubicBezTo>
                  <a:close/>
                </a:path>
              </a:pathLst>
            </a:custGeom>
            <a:noFill/>
            <a:ln>
              <a:solidFill>
                <a:srgbClr val="1D63A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endParaRPr lang="en-US" sz="1798" dirty="0">
                <a:solidFill>
                  <a:srgbClr val="FFFFFF"/>
                </a:solidFill>
                <a:latin typeface="Calibri" panose="020F0502020204030204"/>
              </a:endParaRPr>
            </a:p>
          </p:txBody>
        </p:sp>
        <p:sp>
          <p:nvSpPr>
            <p:cNvPr id="61" name="Freihandform 60"/>
            <p:cNvSpPr/>
            <p:nvPr/>
          </p:nvSpPr>
          <p:spPr>
            <a:xfrm>
              <a:off x="524283" y="2835108"/>
              <a:ext cx="1049753" cy="3295003"/>
            </a:xfrm>
            <a:custGeom>
              <a:avLst/>
              <a:gdLst>
                <a:gd name="connsiteX0" fmla="*/ 31028 w 1049753"/>
                <a:gd name="connsiteY0" fmla="*/ 0 h 3308293"/>
                <a:gd name="connsiteX1" fmla="*/ 923093 w 1049753"/>
                <a:gd name="connsiteY1" fmla="*/ 0 h 3308293"/>
                <a:gd name="connsiteX2" fmla="*/ 954121 w 1049753"/>
                <a:gd name="connsiteY2" fmla="*/ 31028 h 3308293"/>
                <a:gd name="connsiteX3" fmla="*/ 954121 w 1049753"/>
                <a:gd name="connsiteY3" fmla="*/ 202948 h 3308293"/>
                <a:gd name="connsiteX4" fmla="*/ 1023762 w 1049753"/>
                <a:gd name="connsiteY4" fmla="*/ 274365 h 3308293"/>
                <a:gd name="connsiteX5" fmla="*/ 1049753 w 1049753"/>
                <a:gd name="connsiteY5" fmla="*/ 316362 h 3308293"/>
                <a:gd name="connsiteX6" fmla="*/ 1023762 w 1049753"/>
                <a:gd name="connsiteY6" fmla="*/ 354628 h 3308293"/>
                <a:gd name="connsiteX7" fmla="*/ 954121 w 1049753"/>
                <a:gd name="connsiteY7" fmla="*/ 425474 h 3308293"/>
                <a:gd name="connsiteX8" fmla="*/ 954121 w 1049753"/>
                <a:gd name="connsiteY8" fmla="*/ 3277265 h 3308293"/>
                <a:gd name="connsiteX9" fmla="*/ 923093 w 1049753"/>
                <a:gd name="connsiteY9" fmla="*/ 3308293 h 3308293"/>
                <a:gd name="connsiteX10" fmla="*/ 31028 w 1049753"/>
                <a:gd name="connsiteY10" fmla="*/ 3308293 h 3308293"/>
                <a:gd name="connsiteX11" fmla="*/ 0 w 1049753"/>
                <a:gd name="connsiteY11" fmla="*/ 3277265 h 3308293"/>
                <a:gd name="connsiteX12" fmla="*/ 0 w 1049753"/>
                <a:gd name="connsiteY12" fmla="*/ 31028 h 3308293"/>
                <a:gd name="connsiteX13" fmla="*/ 31028 w 1049753"/>
                <a:gd name="connsiteY13" fmla="*/ 0 h 330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9753" h="3308293">
                  <a:moveTo>
                    <a:pt x="31028" y="0"/>
                  </a:moveTo>
                  <a:lnTo>
                    <a:pt x="923093" y="0"/>
                  </a:lnTo>
                  <a:cubicBezTo>
                    <a:pt x="940229" y="0"/>
                    <a:pt x="954121" y="13892"/>
                    <a:pt x="954121" y="31028"/>
                  </a:cubicBezTo>
                  <a:lnTo>
                    <a:pt x="954121" y="202948"/>
                  </a:lnTo>
                  <a:lnTo>
                    <a:pt x="1023762" y="274365"/>
                  </a:lnTo>
                  <a:cubicBezTo>
                    <a:pt x="1037052" y="287589"/>
                    <a:pt x="1046557" y="297319"/>
                    <a:pt x="1049753" y="316362"/>
                  </a:cubicBezTo>
                  <a:cubicBezTo>
                    <a:pt x="1044032" y="334543"/>
                    <a:pt x="1037052" y="341098"/>
                    <a:pt x="1023762" y="354628"/>
                  </a:cubicBezTo>
                  <a:lnTo>
                    <a:pt x="954121" y="425474"/>
                  </a:lnTo>
                  <a:lnTo>
                    <a:pt x="954121" y="3277265"/>
                  </a:lnTo>
                  <a:cubicBezTo>
                    <a:pt x="954121" y="3294401"/>
                    <a:pt x="940229" y="3308293"/>
                    <a:pt x="923093" y="3308293"/>
                  </a:cubicBezTo>
                  <a:lnTo>
                    <a:pt x="31028" y="3308293"/>
                  </a:lnTo>
                  <a:cubicBezTo>
                    <a:pt x="13892" y="3308293"/>
                    <a:pt x="0" y="3294401"/>
                    <a:pt x="0" y="3277265"/>
                  </a:cubicBezTo>
                  <a:lnTo>
                    <a:pt x="0" y="31028"/>
                  </a:lnTo>
                  <a:cubicBezTo>
                    <a:pt x="0" y="13892"/>
                    <a:pt x="13892" y="0"/>
                    <a:pt x="31028" y="0"/>
                  </a:cubicBezTo>
                  <a:close/>
                </a:path>
              </a:pathLst>
            </a:custGeom>
            <a:noFill/>
            <a:ln>
              <a:solidFill>
                <a:srgbClr val="1D63A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endParaRPr lang="en-US" sz="1798" dirty="0">
                <a:solidFill>
                  <a:srgbClr val="FFFFFF"/>
                </a:solidFill>
                <a:latin typeface="Calibri" panose="020F0502020204030204"/>
              </a:endParaRPr>
            </a:p>
          </p:txBody>
        </p:sp>
      </p:grpSp>
      <p:grpSp>
        <p:nvGrpSpPr>
          <p:cNvPr id="32" name="Group 31"/>
          <p:cNvGrpSpPr/>
          <p:nvPr/>
        </p:nvGrpSpPr>
        <p:grpSpPr>
          <a:xfrm>
            <a:off x="7546072" y="3449531"/>
            <a:ext cx="390945" cy="470423"/>
            <a:chOff x="7416328" y="3376571"/>
            <a:chExt cx="391149" cy="470669"/>
          </a:xfrm>
          <a:solidFill>
            <a:srgbClr val="164A83"/>
          </a:solidFill>
        </p:grpSpPr>
        <p:sp>
          <p:nvSpPr>
            <p:cNvPr id="86" name="Freeform 54"/>
            <p:cNvSpPr>
              <a:spLocks noEditPoints="1"/>
            </p:cNvSpPr>
            <p:nvPr/>
          </p:nvSpPr>
          <p:spPr bwMode="auto">
            <a:xfrm>
              <a:off x="7416328" y="3376571"/>
              <a:ext cx="391149" cy="470669"/>
            </a:xfrm>
            <a:custGeom>
              <a:avLst/>
              <a:gdLst>
                <a:gd name="T0" fmla="*/ 216 w 224"/>
                <a:gd name="T1" fmla="*/ 176 h 257"/>
                <a:gd name="T2" fmla="*/ 224 w 224"/>
                <a:gd name="T3" fmla="*/ 168 h 257"/>
                <a:gd name="T4" fmla="*/ 224 w 224"/>
                <a:gd name="T5" fmla="*/ 24 h 257"/>
                <a:gd name="T6" fmla="*/ 216 w 224"/>
                <a:gd name="T7" fmla="*/ 16 h 257"/>
                <a:gd name="T8" fmla="*/ 120 w 224"/>
                <a:gd name="T9" fmla="*/ 16 h 257"/>
                <a:gd name="T10" fmla="*/ 120 w 224"/>
                <a:gd name="T11" fmla="*/ 8 h 257"/>
                <a:gd name="T12" fmla="*/ 112 w 224"/>
                <a:gd name="T13" fmla="*/ 0 h 257"/>
                <a:gd name="T14" fmla="*/ 104 w 224"/>
                <a:gd name="T15" fmla="*/ 8 h 257"/>
                <a:gd name="T16" fmla="*/ 104 w 224"/>
                <a:gd name="T17" fmla="*/ 16 h 257"/>
                <a:gd name="T18" fmla="*/ 8 w 224"/>
                <a:gd name="T19" fmla="*/ 16 h 257"/>
                <a:gd name="T20" fmla="*/ 0 w 224"/>
                <a:gd name="T21" fmla="*/ 24 h 257"/>
                <a:gd name="T22" fmla="*/ 0 w 224"/>
                <a:gd name="T23" fmla="*/ 168 h 257"/>
                <a:gd name="T24" fmla="*/ 8 w 224"/>
                <a:gd name="T25" fmla="*/ 176 h 257"/>
                <a:gd name="T26" fmla="*/ 104 w 224"/>
                <a:gd name="T27" fmla="*/ 176 h 257"/>
                <a:gd name="T28" fmla="*/ 104 w 224"/>
                <a:gd name="T29" fmla="*/ 217 h 257"/>
                <a:gd name="T30" fmla="*/ 78 w 224"/>
                <a:gd name="T31" fmla="*/ 242 h 257"/>
                <a:gd name="T32" fmla="*/ 78 w 224"/>
                <a:gd name="T33" fmla="*/ 254 h 257"/>
                <a:gd name="T34" fmla="*/ 90 w 224"/>
                <a:gd name="T35" fmla="*/ 254 h 257"/>
                <a:gd name="T36" fmla="*/ 104 w 224"/>
                <a:gd name="T37" fmla="*/ 239 h 257"/>
                <a:gd name="T38" fmla="*/ 104 w 224"/>
                <a:gd name="T39" fmla="*/ 248 h 257"/>
                <a:gd name="T40" fmla="*/ 112 w 224"/>
                <a:gd name="T41" fmla="*/ 256 h 257"/>
                <a:gd name="T42" fmla="*/ 120 w 224"/>
                <a:gd name="T43" fmla="*/ 248 h 257"/>
                <a:gd name="T44" fmla="*/ 120 w 224"/>
                <a:gd name="T45" fmla="*/ 239 h 257"/>
                <a:gd name="T46" fmla="*/ 134 w 224"/>
                <a:gd name="T47" fmla="*/ 254 h 257"/>
                <a:gd name="T48" fmla="*/ 140 w 224"/>
                <a:gd name="T49" fmla="*/ 256 h 257"/>
                <a:gd name="T50" fmla="*/ 146 w 224"/>
                <a:gd name="T51" fmla="*/ 254 h 257"/>
                <a:gd name="T52" fmla="*/ 146 w 224"/>
                <a:gd name="T53" fmla="*/ 242 h 257"/>
                <a:gd name="T54" fmla="*/ 120 w 224"/>
                <a:gd name="T55" fmla="*/ 217 h 257"/>
                <a:gd name="T56" fmla="*/ 120 w 224"/>
                <a:gd name="T57" fmla="*/ 176 h 257"/>
                <a:gd name="T58" fmla="*/ 216 w 224"/>
                <a:gd name="T59" fmla="*/ 176 h 257"/>
                <a:gd name="T60" fmla="*/ 16 w 224"/>
                <a:gd name="T61" fmla="*/ 32 h 257"/>
                <a:gd name="T62" fmla="*/ 208 w 224"/>
                <a:gd name="T63" fmla="*/ 32 h 257"/>
                <a:gd name="T64" fmla="*/ 208 w 224"/>
                <a:gd name="T65" fmla="*/ 160 h 257"/>
                <a:gd name="T66" fmla="*/ 16 w 224"/>
                <a:gd name="T67" fmla="*/ 160 h 257"/>
                <a:gd name="T68" fmla="*/ 16 w 224"/>
                <a:gd name="T69" fmla="*/ 3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257">
                  <a:moveTo>
                    <a:pt x="216" y="176"/>
                  </a:moveTo>
                  <a:cubicBezTo>
                    <a:pt x="220" y="176"/>
                    <a:pt x="224" y="172"/>
                    <a:pt x="224" y="168"/>
                  </a:cubicBezTo>
                  <a:cubicBezTo>
                    <a:pt x="224" y="24"/>
                    <a:pt x="224" y="24"/>
                    <a:pt x="224" y="24"/>
                  </a:cubicBezTo>
                  <a:cubicBezTo>
                    <a:pt x="224" y="20"/>
                    <a:pt x="220" y="16"/>
                    <a:pt x="216" y="16"/>
                  </a:cubicBezTo>
                  <a:cubicBezTo>
                    <a:pt x="120" y="16"/>
                    <a:pt x="120" y="16"/>
                    <a:pt x="120" y="16"/>
                  </a:cubicBezTo>
                  <a:cubicBezTo>
                    <a:pt x="120" y="8"/>
                    <a:pt x="120" y="8"/>
                    <a:pt x="120" y="8"/>
                  </a:cubicBezTo>
                  <a:cubicBezTo>
                    <a:pt x="120" y="4"/>
                    <a:pt x="116" y="0"/>
                    <a:pt x="112" y="0"/>
                  </a:cubicBezTo>
                  <a:cubicBezTo>
                    <a:pt x="108" y="0"/>
                    <a:pt x="104" y="4"/>
                    <a:pt x="104" y="8"/>
                  </a:cubicBezTo>
                  <a:cubicBezTo>
                    <a:pt x="104" y="16"/>
                    <a:pt x="104" y="16"/>
                    <a:pt x="104" y="16"/>
                  </a:cubicBezTo>
                  <a:cubicBezTo>
                    <a:pt x="8" y="16"/>
                    <a:pt x="8" y="16"/>
                    <a:pt x="8" y="16"/>
                  </a:cubicBezTo>
                  <a:cubicBezTo>
                    <a:pt x="4" y="16"/>
                    <a:pt x="0" y="20"/>
                    <a:pt x="0" y="24"/>
                  </a:cubicBezTo>
                  <a:cubicBezTo>
                    <a:pt x="0" y="168"/>
                    <a:pt x="0" y="168"/>
                    <a:pt x="0" y="168"/>
                  </a:cubicBezTo>
                  <a:cubicBezTo>
                    <a:pt x="0" y="172"/>
                    <a:pt x="4" y="176"/>
                    <a:pt x="8" y="176"/>
                  </a:cubicBezTo>
                  <a:cubicBezTo>
                    <a:pt x="104" y="176"/>
                    <a:pt x="104" y="176"/>
                    <a:pt x="104" y="176"/>
                  </a:cubicBezTo>
                  <a:cubicBezTo>
                    <a:pt x="104" y="217"/>
                    <a:pt x="104" y="217"/>
                    <a:pt x="104" y="217"/>
                  </a:cubicBezTo>
                  <a:cubicBezTo>
                    <a:pt x="78" y="242"/>
                    <a:pt x="78" y="242"/>
                    <a:pt x="78" y="242"/>
                  </a:cubicBezTo>
                  <a:cubicBezTo>
                    <a:pt x="75" y="245"/>
                    <a:pt x="75" y="251"/>
                    <a:pt x="78" y="254"/>
                  </a:cubicBezTo>
                  <a:cubicBezTo>
                    <a:pt x="81" y="257"/>
                    <a:pt x="87" y="257"/>
                    <a:pt x="90" y="254"/>
                  </a:cubicBezTo>
                  <a:cubicBezTo>
                    <a:pt x="104" y="239"/>
                    <a:pt x="104" y="239"/>
                    <a:pt x="104" y="239"/>
                  </a:cubicBezTo>
                  <a:cubicBezTo>
                    <a:pt x="104" y="248"/>
                    <a:pt x="104" y="248"/>
                    <a:pt x="104" y="248"/>
                  </a:cubicBezTo>
                  <a:cubicBezTo>
                    <a:pt x="104" y="252"/>
                    <a:pt x="108" y="256"/>
                    <a:pt x="112" y="256"/>
                  </a:cubicBezTo>
                  <a:cubicBezTo>
                    <a:pt x="116" y="256"/>
                    <a:pt x="120" y="252"/>
                    <a:pt x="120" y="248"/>
                  </a:cubicBezTo>
                  <a:cubicBezTo>
                    <a:pt x="120" y="239"/>
                    <a:pt x="120" y="239"/>
                    <a:pt x="120" y="239"/>
                  </a:cubicBezTo>
                  <a:cubicBezTo>
                    <a:pt x="134" y="254"/>
                    <a:pt x="134" y="254"/>
                    <a:pt x="134" y="254"/>
                  </a:cubicBezTo>
                  <a:cubicBezTo>
                    <a:pt x="136" y="255"/>
                    <a:pt x="138" y="256"/>
                    <a:pt x="140" y="256"/>
                  </a:cubicBezTo>
                  <a:cubicBezTo>
                    <a:pt x="142" y="256"/>
                    <a:pt x="144" y="255"/>
                    <a:pt x="146" y="254"/>
                  </a:cubicBezTo>
                  <a:cubicBezTo>
                    <a:pt x="149" y="251"/>
                    <a:pt x="149" y="245"/>
                    <a:pt x="146" y="242"/>
                  </a:cubicBezTo>
                  <a:cubicBezTo>
                    <a:pt x="120" y="217"/>
                    <a:pt x="120" y="217"/>
                    <a:pt x="120" y="217"/>
                  </a:cubicBezTo>
                  <a:cubicBezTo>
                    <a:pt x="120" y="176"/>
                    <a:pt x="120" y="176"/>
                    <a:pt x="120" y="176"/>
                  </a:cubicBezTo>
                  <a:lnTo>
                    <a:pt x="216" y="176"/>
                  </a:lnTo>
                  <a:close/>
                  <a:moveTo>
                    <a:pt x="16" y="32"/>
                  </a:moveTo>
                  <a:cubicBezTo>
                    <a:pt x="208" y="32"/>
                    <a:pt x="208" y="32"/>
                    <a:pt x="208" y="32"/>
                  </a:cubicBezTo>
                  <a:cubicBezTo>
                    <a:pt x="208" y="160"/>
                    <a:pt x="208" y="160"/>
                    <a:pt x="208" y="160"/>
                  </a:cubicBezTo>
                  <a:cubicBezTo>
                    <a:pt x="16" y="160"/>
                    <a:pt x="16" y="160"/>
                    <a:pt x="16" y="160"/>
                  </a:cubicBezTo>
                  <a:lnTo>
                    <a:pt x="16" y="32"/>
                  </a:lnTo>
                  <a:close/>
                </a:path>
              </a:pathLst>
            </a:custGeom>
            <a:grpFill/>
            <a:ln w="9525">
              <a:solidFill>
                <a:srgbClr val="164A83"/>
              </a:solidFill>
              <a:round/>
              <a:headEnd/>
              <a:tailEnd/>
            </a:ln>
          </p:spPr>
          <p:txBody>
            <a:bodyPr vert="horz" wrap="square" lIns="68544" tIns="34273" rIns="68544" bIns="34273" numCol="1" anchor="t" anchorCtr="0" compatLnSpc="1">
              <a:prstTxWarp prst="textNoShape">
                <a:avLst/>
              </a:prstTxWarp>
            </a:bodyPr>
            <a:lstStyle/>
            <a:p>
              <a:pPr defTabSz="913738"/>
              <a:endParaRPr lang="en-US" sz="1424"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7" name="Freeform 55"/>
            <p:cNvSpPr>
              <a:spLocks/>
            </p:cNvSpPr>
            <p:nvPr/>
          </p:nvSpPr>
          <p:spPr bwMode="auto">
            <a:xfrm>
              <a:off x="7475646" y="3462926"/>
              <a:ext cx="253184" cy="176501"/>
            </a:xfrm>
            <a:custGeom>
              <a:avLst/>
              <a:gdLst>
                <a:gd name="T0" fmla="*/ 129 w 145"/>
                <a:gd name="T1" fmla="*/ 48 h 96"/>
                <a:gd name="T2" fmla="*/ 137 w 145"/>
                <a:gd name="T3" fmla="*/ 56 h 96"/>
                <a:gd name="T4" fmla="*/ 145 w 145"/>
                <a:gd name="T5" fmla="*/ 48 h 96"/>
                <a:gd name="T6" fmla="*/ 145 w 145"/>
                <a:gd name="T7" fmla="*/ 8 h 96"/>
                <a:gd name="T8" fmla="*/ 145 w 145"/>
                <a:gd name="T9" fmla="*/ 6 h 96"/>
                <a:gd name="T10" fmla="*/ 145 w 145"/>
                <a:gd name="T11" fmla="*/ 6 h 96"/>
                <a:gd name="T12" fmla="*/ 144 w 145"/>
                <a:gd name="T13" fmla="*/ 5 h 96"/>
                <a:gd name="T14" fmla="*/ 144 w 145"/>
                <a:gd name="T15" fmla="*/ 4 h 96"/>
                <a:gd name="T16" fmla="*/ 144 w 145"/>
                <a:gd name="T17" fmla="*/ 4 h 96"/>
                <a:gd name="T18" fmla="*/ 141 w 145"/>
                <a:gd name="T19" fmla="*/ 1 h 96"/>
                <a:gd name="T20" fmla="*/ 141 w 145"/>
                <a:gd name="T21" fmla="*/ 1 h 96"/>
                <a:gd name="T22" fmla="*/ 140 w 145"/>
                <a:gd name="T23" fmla="*/ 1 h 96"/>
                <a:gd name="T24" fmla="*/ 139 w 145"/>
                <a:gd name="T25" fmla="*/ 0 h 96"/>
                <a:gd name="T26" fmla="*/ 139 w 145"/>
                <a:gd name="T27" fmla="*/ 0 h 96"/>
                <a:gd name="T28" fmla="*/ 137 w 145"/>
                <a:gd name="T29" fmla="*/ 0 h 96"/>
                <a:gd name="T30" fmla="*/ 97 w 145"/>
                <a:gd name="T31" fmla="*/ 0 h 96"/>
                <a:gd name="T32" fmla="*/ 89 w 145"/>
                <a:gd name="T33" fmla="*/ 8 h 96"/>
                <a:gd name="T34" fmla="*/ 97 w 145"/>
                <a:gd name="T35" fmla="*/ 16 h 96"/>
                <a:gd name="T36" fmla="*/ 118 w 145"/>
                <a:gd name="T37" fmla="*/ 16 h 96"/>
                <a:gd name="T38" fmla="*/ 65 w 145"/>
                <a:gd name="T39" fmla="*/ 69 h 96"/>
                <a:gd name="T40" fmla="*/ 47 w 145"/>
                <a:gd name="T41" fmla="*/ 50 h 96"/>
                <a:gd name="T42" fmla="*/ 35 w 145"/>
                <a:gd name="T43" fmla="*/ 50 h 96"/>
                <a:gd name="T44" fmla="*/ 3 w 145"/>
                <a:gd name="T45" fmla="*/ 82 h 96"/>
                <a:gd name="T46" fmla="*/ 3 w 145"/>
                <a:gd name="T47" fmla="*/ 94 h 96"/>
                <a:gd name="T48" fmla="*/ 9 w 145"/>
                <a:gd name="T49" fmla="*/ 96 h 96"/>
                <a:gd name="T50" fmla="*/ 15 w 145"/>
                <a:gd name="T51" fmla="*/ 94 h 96"/>
                <a:gd name="T52" fmla="*/ 41 w 145"/>
                <a:gd name="T53" fmla="*/ 67 h 96"/>
                <a:gd name="T54" fmla="*/ 59 w 145"/>
                <a:gd name="T55" fmla="*/ 86 h 96"/>
                <a:gd name="T56" fmla="*/ 71 w 145"/>
                <a:gd name="T57" fmla="*/ 86 h 96"/>
                <a:gd name="T58" fmla="*/ 129 w 145"/>
                <a:gd name="T59" fmla="*/ 27 h 96"/>
                <a:gd name="T60" fmla="*/ 129 w 145"/>
                <a:gd name="T61"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5" h="96">
                  <a:moveTo>
                    <a:pt x="129" y="48"/>
                  </a:moveTo>
                  <a:cubicBezTo>
                    <a:pt x="129" y="52"/>
                    <a:pt x="133" y="56"/>
                    <a:pt x="137" y="56"/>
                  </a:cubicBezTo>
                  <a:cubicBezTo>
                    <a:pt x="141" y="56"/>
                    <a:pt x="145" y="52"/>
                    <a:pt x="145" y="48"/>
                  </a:cubicBezTo>
                  <a:cubicBezTo>
                    <a:pt x="145" y="8"/>
                    <a:pt x="145" y="8"/>
                    <a:pt x="145" y="8"/>
                  </a:cubicBezTo>
                  <a:cubicBezTo>
                    <a:pt x="145" y="7"/>
                    <a:pt x="145" y="7"/>
                    <a:pt x="145" y="6"/>
                  </a:cubicBezTo>
                  <a:cubicBezTo>
                    <a:pt x="145" y="6"/>
                    <a:pt x="145" y="6"/>
                    <a:pt x="145" y="6"/>
                  </a:cubicBezTo>
                  <a:cubicBezTo>
                    <a:pt x="145" y="5"/>
                    <a:pt x="144" y="5"/>
                    <a:pt x="144" y="5"/>
                  </a:cubicBezTo>
                  <a:cubicBezTo>
                    <a:pt x="144" y="5"/>
                    <a:pt x="144" y="4"/>
                    <a:pt x="144" y="4"/>
                  </a:cubicBezTo>
                  <a:cubicBezTo>
                    <a:pt x="144" y="4"/>
                    <a:pt x="144" y="4"/>
                    <a:pt x="144" y="4"/>
                  </a:cubicBezTo>
                  <a:cubicBezTo>
                    <a:pt x="143" y="3"/>
                    <a:pt x="142" y="2"/>
                    <a:pt x="141" y="1"/>
                  </a:cubicBezTo>
                  <a:cubicBezTo>
                    <a:pt x="141" y="1"/>
                    <a:pt x="141" y="1"/>
                    <a:pt x="141" y="1"/>
                  </a:cubicBezTo>
                  <a:cubicBezTo>
                    <a:pt x="141" y="1"/>
                    <a:pt x="140" y="1"/>
                    <a:pt x="140" y="1"/>
                  </a:cubicBezTo>
                  <a:cubicBezTo>
                    <a:pt x="140" y="1"/>
                    <a:pt x="140" y="0"/>
                    <a:pt x="139" y="0"/>
                  </a:cubicBezTo>
                  <a:cubicBezTo>
                    <a:pt x="139" y="0"/>
                    <a:pt x="139" y="0"/>
                    <a:pt x="139" y="0"/>
                  </a:cubicBezTo>
                  <a:cubicBezTo>
                    <a:pt x="138" y="0"/>
                    <a:pt x="138" y="0"/>
                    <a:pt x="137" y="0"/>
                  </a:cubicBezTo>
                  <a:cubicBezTo>
                    <a:pt x="97" y="0"/>
                    <a:pt x="97" y="0"/>
                    <a:pt x="97" y="0"/>
                  </a:cubicBezTo>
                  <a:cubicBezTo>
                    <a:pt x="93" y="0"/>
                    <a:pt x="89" y="4"/>
                    <a:pt x="89" y="8"/>
                  </a:cubicBezTo>
                  <a:cubicBezTo>
                    <a:pt x="89" y="12"/>
                    <a:pt x="93" y="16"/>
                    <a:pt x="97" y="16"/>
                  </a:cubicBezTo>
                  <a:cubicBezTo>
                    <a:pt x="118" y="16"/>
                    <a:pt x="118" y="16"/>
                    <a:pt x="118" y="16"/>
                  </a:cubicBezTo>
                  <a:cubicBezTo>
                    <a:pt x="65" y="69"/>
                    <a:pt x="65" y="69"/>
                    <a:pt x="65" y="69"/>
                  </a:cubicBezTo>
                  <a:cubicBezTo>
                    <a:pt x="47" y="50"/>
                    <a:pt x="47" y="50"/>
                    <a:pt x="47" y="50"/>
                  </a:cubicBezTo>
                  <a:cubicBezTo>
                    <a:pt x="44" y="47"/>
                    <a:pt x="38" y="47"/>
                    <a:pt x="35" y="50"/>
                  </a:cubicBezTo>
                  <a:cubicBezTo>
                    <a:pt x="3" y="82"/>
                    <a:pt x="3" y="82"/>
                    <a:pt x="3" y="82"/>
                  </a:cubicBezTo>
                  <a:cubicBezTo>
                    <a:pt x="0" y="85"/>
                    <a:pt x="0" y="91"/>
                    <a:pt x="3" y="94"/>
                  </a:cubicBezTo>
                  <a:cubicBezTo>
                    <a:pt x="5" y="95"/>
                    <a:pt x="7" y="96"/>
                    <a:pt x="9" y="96"/>
                  </a:cubicBezTo>
                  <a:cubicBezTo>
                    <a:pt x="11" y="96"/>
                    <a:pt x="13" y="95"/>
                    <a:pt x="15" y="94"/>
                  </a:cubicBezTo>
                  <a:cubicBezTo>
                    <a:pt x="41" y="67"/>
                    <a:pt x="41" y="67"/>
                    <a:pt x="41" y="67"/>
                  </a:cubicBezTo>
                  <a:cubicBezTo>
                    <a:pt x="59" y="86"/>
                    <a:pt x="59" y="86"/>
                    <a:pt x="59" y="86"/>
                  </a:cubicBezTo>
                  <a:cubicBezTo>
                    <a:pt x="62" y="89"/>
                    <a:pt x="68" y="89"/>
                    <a:pt x="71" y="86"/>
                  </a:cubicBezTo>
                  <a:cubicBezTo>
                    <a:pt x="129" y="27"/>
                    <a:pt x="129" y="27"/>
                    <a:pt x="129" y="27"/>
                  </a:cubicBezTo>
                  <a:lnTo>
                    <a:pt x="129" y="48"/>
                  </a:lnTo>
                  <a:close/>
                </a:path>
              </a:pathLst>
            </a:custGeom>
            <a:grpFill/>
            <a:ln>
              <a:solidFill>
                <a:srgbClr val="164A83"/>
              </a:solidFill>
            </a:ln>
          </p:spPr>
          <p:txBody>
            <a:bodyPr vert="horz" wrap="square" lIns="68544" tIns="34273" rIns="68544" bIns="34273" numCol="1" anchor="t" anchorCtr="0" compatLnSpc="1">
              <a:prstTxWarp prst="textNoShape">
                <a:avLst/>
              </a:prstTxWarp>
            </a:bodyPr>
            <a:lstStyle/>
            <a:p>
              <a:pPr defTabSz="913738"/>
              <a:endParaRPr lang="en-US" sz="1424"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13" name="Gruppierung 12"/>
          <p:cNvGrpSpPr/>
          <p:nvPr/>
        </p:nvGrpSpPr>
        <p:grpSpPr>
          <a:xfrm>
            <a:off x="1751513" y="3449530"/>
            <a:ext cx="270430" cy="235826"/>
            <a:chOff x="4622836" y="750422"/>
            <a:chExt cx="253511" cy="221072"/>
          </a:xfrm>
          <a:solidFill>
            <a:srgbClr val="164A83"/>
          </a:solidFill>
        </p:grpSpPr>
        <p:sp>
          <p:nvSpPr>
            <p:cNvPr id="88" name="Freeform 151"/>
            <p:cNvSpPr>
              <a:spLocks/>
            </p:cNvSpPr>
            <p:nvPr/>
          </p:nvSpPr>
          <p:spPr bwMode="auto">
            <a:xfrm>
              <a:off x="4622836" y="750422"/>
              <a:ext cx="95600" cy="95600"/>
            </a:xfrm>
            <a:custGeom>
              <a:avLst/>
              <a:gdLst>
                <a:gd name="T0" fmla="*/ 70 w 97"/>
                <a:gd name="T1" fmla="*/ 81 h 97"/>
                <a:gd name="T2" fmla="*/ 49 w 97"/>
                <a:gd name="T3" fmla="*/ 81 h 97"/>
                <a:gd name="T4" fmla="*/ 41 w 97"/>
                <a:gd name="T5" fmla="*/ 89 h 97"/>
                <a:gd name="T6" fmla="*/ 49 w 97"/>
                <a:gd name="T7" fmla="*/ 97 h 97"/>
                <a:gd name="T8" fmla="*/ 97 w 97"/>
                <a:gd name="T9" fmla="*/ 97 h 97"/>
                <a:gd name="T10" fmla="*/ 97 w 97"/>
                <a:gd name="T11" fmla="*/ 49 h 97"/>
                <a:gd name="T12" fmla="*/ 89 w 97"/>
                <a:gd name="T13" fmla="*/ 41 h 97"/>
                <a:gd name="T14" fmla="*/ 81 w 97"/>
                <a:gd name="T15" fmla="*/ 49 h 97"/>
                <a:gd name="T16" fmla="*/ 81 w 97"/>
                <a:gd name="T17" fmla="*/ 70 h 97"/>
                <a:gd name="T18" fmla="*/ 15 w 97"/>
                <a:gd name="T19" fmla="*/ 3 h 97"/>
                <a:gd name="T20" fmla="*/ 3 w 97"/>
                <a:gd name="T21" fmla="*/ 3 h 97"/>
                <a:gd name="T22" fmla="*/ 3 w 97"/>
                <a:gd name="T23" fmla="*/ 15 h 97"/>
                <a:gd name="T24" fmla="*/ 70 w 97"/>
                <a:gd name="T25"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97">
                  <a:moveTo>
                    <a:pt x="70" y="81"/>
                  </a:moveTo>
                  <a:cubicBezTo>
                    <a:pt x="49" y="81"/>
                    <a:pt x="49" y="81"/>
                    <a:pt x="49" y="81"/>
                  </a:cubicBezTo>
                  <a:cubicBezTo>
                    <a:pt x="45" y="81"/>
                    <a:pt x="41" y="85"/>
                    <a:pt x="41" y="89"/>
                  </a:cubicBezTo>
                  <a:cubicBezTo>
                    <a:pt x="41" y="93"/>
                    <a:pt x="45" y="97"/>
                    <a:pt x="49" y="97"/>
                  </a:cubicBezTo>
                  <a:cubicBezTo>
                    <a:pt x="97" y="97"/>
                    <a:pt x="97" y="97"/>
                    <a:pt x="97" y="97"/>
                  </a:cubicBezTo>
                  <a:cubicBezTo>
                    <a:pt x="97" y="49"/>
                    <a:pt x="97" y="49"/>
                    <a:pt x="97" y="49"/>
                  </a:cubicBezTo>
                  <a:cubicBezTo>
                    <a:pt x="97" y="45"/>
                    <a:pt x="93" y="41"/>
                    <a:pt x="89" y="41"/>
                  </a:cubicBezTo>
                  <a:cubicBezTo>
                    <a:pt x="85" y="41"/>
                    <a:pt x="81" y="45"/>
                    <a:pt x="81" y="49"/>
                  </a:cubicBezTo>
                  <a:cubicBezTo>
                    <a:pt x="81" y="70"/>
                    <a:pt x="81" y="70"/>
                    <a:pt x="81" y="70"/>
                  </a:cubicBezTo>
                  <a:cubicBezTo>
                    <a:pt x="15" y="3"/>
                    <a:pt x="15" y="3"/>
                    <a:pt x="15" y="3"/>
                  </a:cubicBezTo>
                  <a:cubicBezTo>
                    <a:pt x="12" y="0"/>
                    <a:pt x="6" y="0"/>
                    <a:pt x="3" y="3"/>
                  </a:cubicBezTo>
                  <a:cubicBezTo>
                    <a:pt x="0" y="6"/>
                    <a:pt x="0" y="12"/>
                    <a:pt x="3" y="15"/>
                  </a:cubicBezTo>
                  <a:lnTo>
                    <a:pt x="70" y="81"/>
                  </a:lnTo>
                  <a:close/>
                </a:path>
              </a:pathLst>
            </a:custGeom>
            <a:grpFill/>
            <a:ln>
              <a:solidFill>
                <a:srgbClr val="164A83"/>
              </a:solidFill>
            </a:ln>
          </p:spPr>
          <p:txBody>
            <a:bodyPr vert="horz" wrap="square" lIns="68544" tIns="34273" rIns="68544" bIns="34273" numCol="1" anchor="t" anchorCtr="0" compatLnSpc="1">
              <a:prstTxWarp prst="textNoShape">
                <a:avLst/>
              </a:prstTxWarp>
            </a:bodyPr>
            <a:lstStyle/>
            <a:p>
              <a:pPr defTabSz="913738"/>
              <a:endParaRPr lang="en-US" sz="1424"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9" name="Freeform 152"/>
            <p:cNvSpPr>
              <a:spLocks/>
            </p:cNvSpPr>
            <p:nvPr/>
          </p:nvSpPr>
          <p:spPr bwMode="auto">
            <a:xfrm>
              <a:off x="4781601" y="877602"/>
              <a:ext cx="94746" cy="93892"/>
            </a:xfrm>
            <a:custGeom>
              <a:avLst/>
              <a:gdLst>
                <a:gd name="T0" fmla="*/ 27 w 97"/>
                <a:gd name="T1" fmla="*/ 16 h 96"/>
                <a:gd name="T2" fmla="*/ 48 w 97"/>
                <a:gd name="T3" fmla="*/ 16 h 96"/>
                <a:gd name="T4" fmla="*/ 56 w 97"/>
                <a:gd name="T5" fmla="*/ 8 h 96"/>
                <a:gd name="T6" fmla="*/ 48 w 97"/>
                <a:gd name="T7" fmla="*/ 0 h 96"/>
                <a:gd name="T8" fmla="*/ 0 w 97"/>
                <a:gd name="T9" fmla="*/ 0 h 96"/>
                <a:gd name="T10" fmla="*/ 0 w 97"/>
                <a:gd name="T11" fmla="*/ 48 h 96"/>
                <a:gd name="T12" fmla="*/ 8 w 97"/>
                <a:gd name="T13" fmla="*/ 56 h 96"/>
                <a:gd name="T14" fmla="*/ 16 w 97"/>
                <a:gd name="T15" fmla="*/ 48 h 96"/>
                <a:gd name="T16" fmla="*/ 16 w 97"/>
                <a:gd name="T17" fmla="*/ 27 h 96"/>
                <a:gd name="T18" fmla="*/ 82 w 97"/>
                <a:gd name="T19" fmla="*/ 94 h 96"/>
                <a:gd name="T20" fmla="*/ 88 w 97"/>
                <a:gd name="T21" fmla="*/ 96 h 96"/>
                <a:gd name="T22" fmla="*/ 94 w 97"/>
                <a:gd name="T23" fmla="*/ 94 h 96"/>
                <a:gd name="T24" fmla="*/ 94 w 97"/>
                <a:gd name="T25" fmla="*/ 82 h 96"/>
                <a:gd name="T26" fmla="*/ 27 w 97"/>
                <a:gd name="T27"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96">
                  <a:moveTo>
                    <a:pt x="27" y="16"/>
                  </a:moveTo>
                  <a:cubicBezTo>
                    <a:pt x="48" y="16"/>
                    <a:pt x="48" y="16"/>
                    <a:pt x="48" y="16"/>
                  </a:cubicBezTo>
                  <a:cubicBezTo>
                    <a:pt x="52" y="16"/>
                    <a:pt x="56" y="12"/>
                    <a:pt x="56" y="8"/>
                  </a:cubicBezTo>
                  <a:cubicBezTo>
                    <a:pt x="56" y="4"/>
                    <a:pt x="52" y="0"/>
                    <a:pt x="48" y="0"/>
                  </a:cubicBezTo>
                  <a:cubicBezTo>
                    <a:pt x="0" y="0"/>
                    <a:pt x="0" y="0"/>
                    <a:pt x="0" y="0"/>
                  </a:cubicBezTo>
                  <a:cubicBezTo>
                    <a:pt x="0" y="48"/>
                    <a:pt x="0" y="48"/>
                    <a:pt x="0" y="48"/>
                  </a:cubicBezTo>
                  <a:cubicBezTo>
                    <a:pt x="0" y="52"/>
                    <a:pt x="4" y="56"/>
                    <a:pt x="8" y="56"/>
                  </a:cubicBezTo>
                  <a:cubicBezTo>
                    <a:pt x="12" y="56"/>
                    <a:pt x="16" y="52"/>
                    <a:pt x="16" y="48"/>
                  </a:cubicBezTo>
                  <a:cubicBezTo>
                    <a:pt x="16" y="27"/>
                    <a:pt x="16" y="27"/>
                    <a:pt x="16" y="27"/>
                  </a:cubicBezTo>
                  <a:cubicBezTo>
                    <a:pt x="82" y="94"/>
                    <a:pt x="82" y="94"/>
                    <a:pt x="82" y="94"/>
                  </a:cubicBezTo>
                  <a:cubicBezTo>
                    <a:pt x="84" y="95"/>
                    <a:pt x="86" y="96"/>
                    <a:pt x="88" y="96"/>
                  </a:cubicBezTo>
                  <a:cubicBezTo>
                    <a:pt x="90" y="96"/>
                    <a:pt x="92" y="95"/>
                    <a:pt x="94" y="94"/>
                  </a:cubicBezTo>
                  <a:cubicBezTo>
                    <a:pt x="97" y="91"/>
                    <a:pt x="97" y="85"/>
                    <a:pt x="94" y="82"/>
                  </a:cubicBezTo>
                  <a:lnTo>
                    <a:pt x="27" y="16"/>
                  </a:lnTo>
                  <a:close/>
                </a:path>
              </a:pathLst>
            </a:custGeom>
            <a:grpFill/>
            <a:ln>
              <a:solidFill>
                <a:srgbClr val="164A83"/>
              </a:solidFill>
            </a:ln>
          </p:spPr>
          <p:txBody>
            <a:bodyPr vert="horz" wrap="square" lIns="68544" tIns="34273" rIns="68544" bIns="34273" numCol="1" anchor="t" anchorCtr="0" compatLnSpc="1">
              <a:prstTxWarp prst="textNoShape">
                <a:avLst/>
              </a:prstTxWarp>
            </a:bodyPr>
            <a:lstStyle/>
            <a:p>
              <a:pPr defTabSz="913738"/>
              <a:endParaRPr lang="en-US" sz="1424"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0" name="Freeform 153"/>
            <p:cNvSpPr>
              <a:spLocks/>
            </p:cNvSpPr>
            <p:nvPr/>
          </p:nvSpPr>
          <p:spPr bwMode="auto">
            <a:xfrm>
              <a:off x="4622836" y="877602"/>
              <a:ext cx="95600" cy="93892"/>
            </a:xfrm>
            <a:custGeom>
              <a:avLst/>
              <a:gdLst>
                <a:gd name="T0" fmla="*/ 9 w 97"/>
                <a:gd name="T1" fmla="*/ 96 h 96"/>
                <a:gd name="T2" fmla="*/ 15 w 97"/>
                <a:gd name="T3" fmla="*/ 94 h 96"/>
                <a:gd name="T4" fmla="*/ 81 w 97"/>
                <a:gd name="T5" fmla="*/ 27 h 96"/>
                <a:gd name="T6" fmla="*/ 81 w 97"/>
                <a:gd name="T7" fmla="*/ 48 h 96"/>
                <a:gd name="T8" fmla="*/ 89 w 97"/>
                <a:gd name="T9" fmla="*/ 56 h 96"/>
                <a:gd name="T10" fmla="*/ 97 w 97"/>
                <a:gd name="T11" fmla="*/ 48 h 96"/>
                <a:gd name="T12" fmla="*/ 97 w 97"/>
                <a:gd name="T13" fmla="*/ 0 h 96"/>
                <a:gd name="T14" fmla="*/ 49 w 97"/>
                <a:gd name="T15" fmla="*/ 0 h 96"/>
                <a:gd name="T16" fmla="*/ 41 w 97"/>
                <a:gd name="T17" fmla="*/ 8 h 96"/>
                <a:gd name="T18" fmla="*/ 49 w 97"/>
                <a:gd name="T19" fmla="*/ 16 h 96"/>
                <a:gd name="T20" fmla="*/ 70 w 97"/>
                <a:gd name="T21" fmla="*/ 16 h 96"/>
                <a:gd name="T22" fmla="*/ 3 w 97"/>
                <a:gd name="T23" fmla="*/ 82 h 96"/>
                <a:gd name="T24" fmla="*/ 3 w 97"/>
                <a:gd name="T25" fmla="*/ 94 h 96"/>
                <a:gd name="T26" fmla="*/ 9 w 97"/>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96">
                  <a:moveTo>
                    <a:pt x="9" y="96"/>
                  </a:moveTo>
                  <a:cubicBezTo>
                    <a:pt x="11" y="96"/>
                    <a:pt x="13" y="95"/>
                    <a:pt x="15" y="94"/>
                  </a:cubicBezTo>
                  <a:cubicBezTo>
                    <a:pt x="81" y="27"/>
                    <a:pt x="81" y="27"/>
                    <a:pt x="81" y="27"/>
                  </a:cubicBezTo>
                  <a:cubicBezTo>
                    <a:pt x="81" y="48"/>
                    <a:pt x="81" y="48"/>
                    <a:pt x="81" y="48"/>
                  </a:cubicBezTo>
                  <a:cubicBezTo>
                    <a:pt x="81" y="52"/>
                    <a:pt x="85" y="56"/>
                    <a:pt x="89" y="56"/>
                  </a:cubicBezTo>
                  <a:cubicBezTo>
                    <a:pt x="93" y="56"/>
                    <a:pt x="97" y="52"/>
                    <a:pt x="97" y="48"/>
                  </a:cubicBezTo>
                  <a:cubicBezTo>
                    <a:pt x="97" y="0"/>
                    <a:pt x="97" y="0"/>
                    <a:pt x="97" y="0"/>
                  </a:cubicBezTo>
                  <a:cubicBezTo>
                    <a:pt x="49" y="0"/>
                    <a:pt x="49" y="0"/>
                    <a:pt x="49" y="0"/>
                  </a:cubicBezTo>
                  <a:cubicBezTo>
                    <a:pt x="45" y="0"/>
                    <a:pt x="41" y="4"/>
                    <a:pt x="41" y="8"/>
                  </a:cubicBezTo>
                  <a:cubicBezTo>
                    <a:pt x="41" y="12"/>
                    <a:pt x="45" y="16"/>
                    <a:pt x="49" y="16"/>
                  </a:cubicBezTo>
                  <a:cubicBezTo>
                    <a:pt x="70" y="16"/>
                    <a:pt x="70" y="16"/>
                    <a:pt x="70" y="16"/>
                  </a:cubicBezTo>
                  <a:cubicBezTo>
                    <a:pt x="3" y="82"/>
                    <a:pt x="3" y="82"/>
                    <a:pt x="3" y="82"/>
                  </a:cubicBezTo>
                  <a:cubicBezTo>
                    <a:pt x="0" y="85"/>
                    <a:pt x="0" y="91"/>
                    <a:pt x="3" y="94"/>
                  </a:cubicBezTo>
                  <a:cubicBezTo>
                    <a:pt x="5" y="95"/>
                    <a:pt x="7" y="96"/>
                    <a:pt x="9" y="96"/>
                  </a:cubicBezTo>
                  <a:close/>
                </a:path>
              </a:pathLst>
            </a:custGeom>
            <a:grpFill/>
            <a:ln>
              <a:solidFill>
                <a:srgbClr val="164A83"/>
              </a:solidFill>
            </a:ln>
          </p:spPr>
          <p:txBody>
            <a:bodyPr vert="horz" wrap="square" lIns="68544" tIns="34273" rIns="68544" bIns="34273" numCol="1" anchor="t" anchorCtr="0" compatLnSpc="1">
              <a:prstTxWarp prst="textNoShape">
                <a:avLst/>
              </a:prstTxWarp>
            </a:bodyPr>
            <a:lstStyle/>
            <a:p>
              <a:pPr defTabSz="913738"/>
              <a:endParaRPr lang="en-US" sz="1424"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1" name="Freeform 154"/>
            <p:cNvSpPr>
              <a:spLocks/>
            </p:cNvSpPr>
            <p:nvPr/>
          </p:nvSpPr>
          <p:spPr bwMode="auto">
            <a:xfrm>
              <a:off x="4781601" y="750422"/>
              <a:ext cx="94746" cy="95600"/>
            </a:xfrm>
            <a:custGeom>
              <a:avLst/>
              <a:gdLst>
                <a:gd name="T0" fmla="*/ 82 w 97"/>
                <a:gd name="T1" fmla="*/ 3 h 97"/>
                <a:gd name="T2" fmla="*/ 16 w 97"/>
                <a:gd name="T3" fmla="*/ 70 h 97"/>
                <a:gd name="T4" fmla="*/ 16 w 97"/>
                <a:gd name="T5" fmla="*/ 49 h 97"/>
                <a:gd name="T6" fmla="*/ 8 w 97"/>
                <a:gd name="T7" fmla="*/ 41 h 97"/>
                <a:gd name="T8" fmla="*/ 0 w 97"/>
                <a:gd name="T9" fmla="*/ 49 h 97"/>
                <a:gd name="T10" fmla="*/ 0 w 97"/>
                <a:gd name="T11" fmla="*/ 97 h 97"/>
                <a:gd name="T12" fmla="*/ 48 w 97"/>
                <a:gd name="T13" fmla="*/ 97 h 97"/>
                <a:gd name="T14" fmla="*/ 56 w 97"/>
                <a:gd name="T15" fmla="*/ 89 h 97"/>
                <a:gd name="T16" fmla="*/ 48 w 97"/>
                <a:gd name="T17" fmla="*/ 81 h 97"/>
                <a:gd name="T18" fmla="*/ 27 w 97"/>
                <a:gd name="T19" fmla="*/ 81 h 97"/>
                <a:gd name="T20" fmla="*/ 94 w 97"/>
                <a:gd name="T21" fmla="*/ 15 h 97"/>
                <a:gd name="T22" fmla="*/ 94 w 97"/>
                <a:gd name="T23" fmla="*/ 3 h 97"/>
                <a:gd name="T24" fmla="*/ 82 w 97"/>
                <a:gd name="T25"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97">
                  <a:moveTo>
                    <a:pt x="82" y="3"/>
                  </a:moveTo>
                  <a:cubicBezTo>
                    <a:pt x="16" y="70"/>
                    <a:pt x="16" y="70"/>
                    <a:pt x="16" y="70"/>
                  </a:cubicBezTo>
                  <a:cubicBezTo>
                    <a:pt x="16" y="49"/>
                    <a:pt x="16" y="49"/>
                    <a:pt x="16" y="49"/>
                  </a:cubicBezTo>
                  <a:cubicBezTo>
                    <a:pt x="16" y="45"/>
                    <a:pt x="12" y="41"/>
                    <a:pt x="8" y="41"/>
                  </a:cubicBezTo>
                  <a:cubicBezTo>
                    <a:pt x="4" y="41"/>
                    <a:pt x="0" y="45"/>
                    <a:pt x="0" y="49"/>
                  </a:cubicBezTo>
                  <a:cubicBezTo>
                    <a:pt x="0" y="97"/>
                    <a:pt x="0" y="97"/>
                    <a:pt x="0" y="97"/>
                  </a:cubicBezTo>
                  <a:cubicBezTo>
                    <a:pt x="48" y="97"/>
                    <a:pt x="48" y="97"/>
                    <a:pt x="48" y="97"/>
                  </a:cubicBezTo>
                  <a:cubicBezTo>
                    <a:pt x="52" y="97"/>
                    <a:pt x="56" y="93"/>
                    <a:pt x="56" y="89"/>
                  </a:cubicBezTo>
                  <a:cubicBezTo>
                    <a:pt x="56" y="85"/>
                    <a:pt x="52" y="81"/>
                    <a:pt x="48" y="81"/>
                  </a:cubicBezTo>
                  <a:cubicBezTo>
                    <a:pt x="27" y="81"/>
                    <a:pt x="27" y="81"/>
                    <a:pt x="27" y="81"/>
                  </a:cubicBezTo>
                  <a:cubicBezTo>
                    <a:pt x="94" y="15"/>
                    <a:pt x="94" y="15"/>
                    <a:pt x="94" y="15"/>
                  </a:cubicBezTo>
                  <a:cubicBezTo>
                    <a:pt x="97" y="12"/>
                    <a:pt x="97" y="6"/>
                    <a:pt x="94" y="3"/>
                  </a:cubicBezTo>
                  <a:cubicBezTo>
                    <a:pt x="91" y="0"/>
                    <a:pt x="85" y="0"/>
                    <a:pt x="82" y="3"/>
                  </a:cubicBezTo>
                  <a:close/>
                </a:path>
              </a:pathLst>
            </a:custGeom>
            <a:grpFill/>
            <a:ln>
              <a:solidFill>
                <a:srgbClr val="164A83"/>
              </a:solidFill>
            </a:ln>
          </p:spPr>
          <p:txBody>
            <a:bodyPr vert="horz" wrap="square" lIns="68544" tIns="34273" rIns="68544" bIns="34273" numCol="1" anchor="t" anchorCtr="0" compatLnSpc="1">
              <a:prstTxWarp prst="textNoShape">
                <a:avLst/>
              </a:prstTxWarp>
            </a:bodyPr>
            <a:lstStyle/>
            <a:p>
              <a:pPr defTabSz="913738"/>
              <a:endParaRPr lang="en-US" sz="1424"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92" name="Freeform 49"/>
          <p:cNvSpPr>
            <a:spLocks noEditPoints="1"/>
          </p:cNvSpPr>
          <p:nvPr/>
        </p:nvSpPr>
        <p:spPr bwMode="auto">
          <a:xfrm>
            <a:off x="840053" y="3451580"/>
            <a:ext cx="230971" cy="28056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solidFill>
            <a:srgbClr val="164A83"/>
          </a:solidFill>
          <a:ln>
            <a:solidFill>
              <a:srgbClr val="164A83"/>
            </a:solidFill>
          </a:ln>
        </p:spPr>
        <p:txBody>
          <a:bodyPr vert="horz" wrap="square" lIns="68544" tIns="34273" rIns="68544" bIns="34273" numCol="1" anchor="t" anchorCtr="0" compatLnSpc="1">
            <a:prstTxWarp prst="textNoShape">
              <a:avLst/>
            </a:prstTxWarp>
          </a:bodyPr>
          <a:lstStyle/>
          <a:p>
            <a:pPr defTabSz="913738"/>
            <a:endParaRPr lang="en-US" sz="1424"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18" name="Gruppierung 17"/>
          <p:cNvGrpSpPr/>
          <p:nvPr/>
        </p:nvGrpSpPr>
        <p:grpSpPr>
          <a:xfrm>
            <a:off x="4240951" y="3450577"/>
            <a:ext cx="268607" cy="236639"/>
            <a:chOff x="7763057" y="973062"/>
            <a:chExt cx="251803" cy="221836"/>
          </a:xfrm>
          <a:solidFill>
            <a:srgbClr val="164A83"/>
          </a:solidFill>
        </p:grpSpPr>
        <p:sp>
          <p:nvSpPr>
            <p:cNvPr id="93" name="Freeform 147"/>
            <p:cNvSpPr>
              <a:spLocks/>
            </p:cNvSpPr>
            <p:nvPr/>
          </p:nvSpPr>
          <p:spPr bwMode="auto">
            <a:xfrm>
              <a:off x="7763057" y="973062"/>
              <a:ext cx="99014" cy="99014"/>
            </a:xfrm>
            <a:custGeom>
              <a:avLst/>
              <a:gdLst>
                <a:gd name="T0" fmla="*/ 8 w 101"/>
                <a:gd name="T1" fmla="*/ 80 h 100"/>
                <a:gd name="T2" fmla="*/ 16 w 101"/>
                <a:gd name="T3" fmla="*/ 72 h 100"/>
                <a:gd name="T4" fmla="*/ 16 w 101"/>
                <a:gd name="T5" fmla="*/ 27 h 100"/>
                <a:gd name="T6" fmla="*/ 86 w 101"/>
                <a:gd name="T7" fmla="*/ 98 h 100"/>
                <a:gd name="T8" fmla="*/ 92 w 101"/>
                <a:gd name="T9" fmla="*/ 100 h 100"/>
                <a:gd name="T10" fmla="*/ 98 w 101"/>
                <a:gd name="T11" fmla="*/ 98 h 100"/>
                <a:gd name="T12" fmla="*/ 98 w 101"/>
                <a:gd name="T13" fmla="*/ 86 h 100"/>
                <a:gd name="T14" fmla="*/ 27 w 101"/>
                <a:gd name="T15" fmla="*/ 16 h 100"/>
                <a:gd name="T16" fmla="*/ 72 w 101"/>
                <a:gd name="T17" fmla="*/ 16 h 100"/>
                <a:gd name="T18" fmla="*/ 80 w 101"/>
                <a:gd name="T19" fmla="*/ 8 h 100"/>
                <a:gd name="T20" fmla="*/ 72 w 101"/>
                <a:gd name="T21" fmla="*/ 0 h 100"/>
                <a:gd name="T22" fmla="*/ 8 w 101"/>
                <a:gd name="T23" fmla="*/ 0 h 100"/>
                <a:gd name="T24" fmla="*/ 0 w 101"/>
                <a:gd name="T25" fmla="*/ 8 h 100"/>
                <a:gd name="T26" fmla="*/ 0 w 101"/>
                <a:gd name="T27" fmla="*/ 72 h 100"/>
                <a:gd name="T28" fmla="*/ 8 w 101"/>
                <a:gd name="T29" fmla="*/ 8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00">
                  <a:moveTo>
                    <a:pt x="8" y="80"/>
                  </a:moveTo>
                  <a:cubicBezTo>
                    <a:pt x="12" y="80"/>
                    <a:pt x="16" y="76"/>
                    <a:pt x="16" y="72"/>
                  </a:cubicBezTo>
                  <a:cubicBezTo>
                    <a:pt x="16" y="27"/>
                    <a:pt x="16" y="27"/>
                    <a:pt x="16" y="27"/>
                  </a:cubicBezTo>
                  <a:cubicBezTo>
                    <a:pt x="86" y="98"/>
                    <a:pt x="86" y="98"/>
                    <a:pt x="86" y="98"/>
                  </a:cubicBezTo>
                  <a:cubicBezTo>
                    <a:pt x="88" y="99"/>
                    <a:pt x="90" y="100"/>
                    <a:pt x="92" y="100"/>
                  </a:cubicBezTo>
                  <a:cubicBezTo>
                    <a:pt x="94" y="100"/>
                    <a:pt x="96" y="99"/>
                    <a:pt x="98" y="98"/>
                  </a:cubicBezTo>
                  <a:cubicBezTo>
                    <a:pt x="101" y="95"/>
                    <a:pt x="101" y="89"/>
                    <a:pt x="98" y="86"/>
                  </a:cubicBezTo>
                  <a:cubicBezTo>
                    <a:pt x="27" y="16"/>
                    <a:pt x="27" y="16"/>
                    <a:pt x="27" y="16"/>
                  </a:cubicBezTo>
                  <a:cubicBezTo>
                    <a:pt x="72" y="16"/>
                    <a:pt x="72" y="16"/>
                    <a:pt x="72" y="16"/>
                  </a:cubicBezTo>
                  <a:cubicBezTo>
                    <a:pt x="76" y="16"/>
                    <a:pt x="80" y="12"/>
                    <a:pt x="80" y="8"/>
                  </a:cubicBezTo>
                  <a:cubicBezTo>
                    <a:pt x="80" y="4"/>
                    <a:pt x="76" y="0"/>
                    <a:pt x="72" y="0"/>
                  </a:cubicBezTo>
                  <a:cubicBezTo>
                    <a:pt x="8" y="0"/>
                    <a:pt x="8" y="0"/>
                    <a:pt x="8" y="0"/>
                  </a:cubicBezTo>
                  <a:cubicBezTo>
                    <a:pt x="4" y="0"/>
                    <a:pt x="0" y="4"/>
                    <a:pt x="0" y="8"/>
                  </a:cubicBezTo>
                  <a:cubicBezTo>
                    <a:pt x="0" y="72"/>
                    <a:pt x="0" y="72"/>
                    <a:pt x="0" y="72"/>
                  </a:cubicBezTo>
                  <a:cubicBezTo>
                    <a:pt x="0" y="76"/>
                    <a:pt x="4" y="80"/>
                    <a:pt x="8" y="80"/>
                  </a:cubicBezTo>
                  <a:close/>
                </a:path>
              </a:pathLst>
            </a:custGeom>
            <a:grpFill/>
            <a:ln>
              <a:solidFill>
                <a:srgbClr val="164A83"/>
              </a:solidFill>
            </a:ln>
          </p:spPr>
          <p:txBody>
            <a:bodyPr vert="horz" wrap="square" lIns="68544" tIns="34273" rIns="68544" bIns="34273" numCol="1" anchor="t" anchorCtr="0" compatLnSpc="1">
              <a:prstTxWarp prst="textNoShape">
                <a:avLst/>
              </a:prstTxWarp>
            </a:bodyPr>
            <a:lstStyle/>
            <a:p>
              <a:pPr defTabSz="913738"/>
              <a:endParaRPr lang="en-US" sz="1424"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4" name="Freeform 148"/>
            <p:cNvSpPr>
              <a:spLocks/>
            </p:cNvSpPr>
            <p:nvPr/>
          </p:nvSpPr>
          <p:spPr bwMode="auto">
            <a:xfrm>
              <a:off x="7775011" y="1095884"/>
              <a:ext cx="99014" cy="99014"/>
            </a:xfrm>
            <a:custGeom>
              <a:avLst/>
              <a:gdLst>
                <a:gd name="T0" fmla="*/ 8 w 101"/>
                <a:gd name="T1" fmla="*/ 101 h 101"/>
                <a:gd name="T2" fmla="*/ 72 w 101"/>
                <a:gd name="T3" fmla="*/ 101 h 101"/>
                <a:gd name="T4" fmla="*/ 80 w 101"/>
                <a:gd name="T5" fmla="*/ 93 h 101"/>
                <a:gd name="T6" fmla="*/ 72 w 101"/>
                <a:gd name="T7" fmla="*/ 85 h 101"/>
                <a:gd name="T8" fmla="*/ 27 w 101"/>
                <a:gd name="T9" fmla="*/ 85 h 101"/>
                <a:gd name="T10" fmla="*/ 98 w 101"/>
                <a:gd name="T11" fmla="*/ 15 h 101"/>
                <a:gd name="T12" fmla="*/ 98 w 101"/>
                <a:gd name="T13" fmla="*/ 3 h 101"/>
                <a:gd name="T14" fmla="*/ 86 w 101"/>
                <a:gd name="T15" fmla="*/ 3 h 101"/>
                <a:gd name="T16" fmla="*/ 16 w 101"/>
                <a:gd name="T17" fmla="*/ 74 h 101"/>
                <a:gd name="T18" fmla="*/ 16 w 101"/>
                <a:gd name="T19" fmla="*/ 29 h 101"/>
                <a:gd name="T20" fmla="*/ 8 w 101"/>
                <a:gd name="T21" fmla="*/ 21 h 101"/>
                <a:gd name="T22" fmla="*/ 0 w 101"/>
                <a:gd name="T23" fmla="*/ 29 h 101"/>
                <a:gd name="T24" fmla="*/ 0 w 101"/>
                <a:gd name="T25" fmla="*/ 93 h 101"/>
                <a:gd name="T26" fmla="*/ 8 w 101"/>
                <a:gd name="T2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01">
                  <a:moveTo>
                    <a:pt x="8" y="101"/>
                  </a:moveTo>
                  <a:cubicBezTo>
                    <a:pt x="72" y="101"/>
                    <a:pt x="72" y="101"/>
                    <a:pt x="72" y="101"/>
                  </a:cubicBezTo>
                  <a:cubicBezTo>
                    <a:pt x="76" y="101"/>
                    <a:pt x="80" y="97"/>
                    <a:pt x="80" y="93"/>
                  </a:cubicBezTo>
                  <a:cubicBezTo>
                    <a:pt x="80" y="89"/>
                    <a:pt x="76" y="85"/>
                    <a:pt x="72" y="85"/>
                  </a:cubicBezTo>
                  <a:cubicBezTo>
                    <a:pt x="27" y="85"/>
                    <a:pt x="27" y="85"/>
                    <a:pt x="27" y="85"/>
                  </a:cubicBezTo>
                  <a:cubicBezTo>
                    <a:pt x="98" y="15"/>
                    <a:pt x="98" y="15"/>
                    <a:pt x="98" y="15"/>
                  </a:cubicBezTo>
                  <a:cubicBezTo>
                    <a:pt x="101" y="12"/>
                    <a:pt x="101" y="6"/>
                    <a:pt x="98" y="3"/>
                  </a:cubicBezTo>
                  <a:cubicBezTo>
                    <a:pt x="95" y="0"/>
                    <a:pt x="89" y="0"/>
                    <a:pt x="86" y="3"/>
                  </a:cubicBezTo>
                  <a:cubicBezTo>
                    <a:pt x="16" y="74"/>
                    <a:pt x="16" y="74"/>
                    <a:pt x="16" y="74"/>
                  </a:cubicBezTo>
                  <a:cubicBezTo>
                    <a:pt x="16" y="29"/>
                    <a:pt x="16" y="29"/>
                    <a:pt x="16" y="29"/>
                  </a:cubicBezTo>
                  <a:cubicBezTo>
                    <a:pt x="16" y="25"/>
                    <a:pt x="12" y="21"/>
                    <a:pt x="8" y="21"/>
                  </a:cubicBezTo>
                  <a:cubicBezTo>
                    <a:pt x="4" y="21"/>
                    <a:pt x="0" y="25"/>
                    <a:pt x="0" y="29"/>
                  </a:cubicBezTo>
                  <a:cubicBezTo>
                    <a:pt x="0" y="93"/>
                    <a:pt x="0" y="93"/>
                    <a:pt x="0" y="93"/>
                  </a:cubicBezTo>
                  <a:cubicBezTo>
                    <a:pt x="0" y="97"/>
                    <a:pt x="4" y="101"/>
                    <a:pt x="8" y="101"/>
                  </a:cubicBezTo>
                  <a:close/>
                </a:path>
              </a:pathLst>
            </a:custGeom>
            <a:grpFill/>
            <a:ln>
              <a:solidFill>
                <a:srgbClr val="164A83"/>
              </a:solidFill>
            </a:ln>
          </p:spPr>
          <p:txBody>
            <a:bodyPr vert="horz" wrap="square" lIns="68544" tIns="34273" rIns="68544" bIns="34273" numCol="1" anchor="t" anchorCtr="0" compatLnSpc="1">
              <a:prstTxWarp prst="textNoShape">
                <a:avLst/>
              </a:prstTxWarp>
            </a:bodyPr>
            <a:lstStyle/>
            <a:p>
              <a:pPr defTabSz="913738"/>
              <a:endParaRPr lang="en-US" sz="1424"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5" name="Freeform 149"/>
            <p:cNvSpPr>
              <a:spLocks/>
            </p:cNvSpPr>
            <p:nvPr/>
          </p:nvSpPr>
          <p:spPr bwMode="auto">
            <a:xfrm>
              <a:off x="7914992" y="1094270"/>
              <a:ext cx="99868" cy="99014"/>
            </a:xfrm>
            <a:custGeom>
              <a:avLst/>
              <a:gdLst>
                <a:gd name="T0" fmla="*/ 93 w 101"/>
                <a:gd name="T1" fmla="*/ 21 h 101"/>
                <a:gd name="T2" fmla="*/ 85 w 101"/>
                <a:gd name="T3" fmla="*/ 29 h 101"/>
                <a:gd name="T4" fmla="*/ 85 w 101"/>
                <a:gd name="T5" fmla="*/ 74 h 101"/>
                <a:gd name="T6" fmla="*/ 15 w 101"/>
                <a:gd name="T7" fmla="*/ 3 h 101"/>
                <a:gd name="T8" fmla="*/ 3 w 101"/>
                <a:gd name="T9" fmla="*/ 3 h 101"/>
                <a:gd name="T10" fmla="*/ 3 w 101"/>
                <a:gd name="T11" fmla="*/ 15 h 101"/>
                <a:gd name="T12" fmla="*/ 74 w 101"/>
                <a:gd name="T13" fmla="*/ 85 h 101"/>
                <a:gd name="T14" fmla="*/ 29 w 101"/>
                <a:gd name="T15" fmla="*/ 85 h 101"/>
                <a:gd name="T16" fmla="*/ 21 w 101"/>
                <a:gd name="T17" fmla="*/ 93 h 101"/>
                <a:gd name="T18" fmla="*/ 29 w 101"/>
                <a:gd name="T19" fmla="*/ 101 h 101"/>
                <a:gd name="T20" fmla="*/ 93 w 101"/>
                <a:gd name="T21" fmla="*/ 101 h 101"/>
                <a:gd name="T22" fmla="*/ 101 w 101"/>
                <a:gd name="T23" fmla="*/ 93 h 101"/>
                <a:gd name="T24" fmla="*/ 101 w 101"/>
                <a:gd name="T25" fmla="*/ 29 h 101"/>
                <a:gd name="T26" fmla="*/ 93 w 101"/>
                <a:gd name="T27" fmla="*/ 2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01">
                  <a:moveTo>
                    <a:pt x="93" y="21"/>
                  </a:moveTo>
                  <a:cubicBezTo>
                    <a:pt x="89" y="21"/>
                    <a:pt x="85" y="25"/>
                    <a:pt x="85" y="29"/>
                  </a:cubicBezTo>
                  <a:cubicBezTo>
                    <a:pt x="85" y="74"/>
                    <a:pt x="85" y="74"/>
                    <a:pt x="85" y="74"/>
                  </a:cubicBezTo>
                  <a:cubicBezTo>
                    <a:pt x="15" y="3"/>
                    <a:pt x="15" y="3"/>
                    <a:pt x="15" y="3"/>
                  </a:cubicBezTo>
                  <a:cubicBezTo>
                    <a:pt x="12" y="0"/>
                    <a:pt x="6" y="0"/>
                    <a:pt x="3" y="3"/>
                  </a:cubicBezTo>
                  <a:cubicBezTo>
                    <a:pt x="0" y="6"/>
                    <a:pt x="0" y="12"/>
                    <a:pt x="3" y="15"/>
                  </a:cubicBezTo>
                  <a:cubicBezTo>
                    <a:pt x="74" y="85"/>
                    <a:pt x="74" y="85"/>
                    <a:pt x="74" y="85"/>
                  </a:cubicBezTo>
                  <a:cubicBezTo>
                    <a:pt x="29" y="85"/>
                    <a:pt x="29" y="85"/>
                    <a:pt x="29" y="85"/>
                  </a:cubicBezTo>
                  <a:cubicBezTo>
                    <a:pt x="25" y="85"/>
                    <a:pt x="21" y="89"/>
                    <a:pt x="21" y="93"/>
                  </a:cubicBezTo>
                  <a:cubicBezTo>
                    <a:pt x="21" y="97"/>
                    <a:pt x="25" y="101"/>
                    <a:pt x="29" y="101"/>
                  </a:cubicBezTo>
                  <a:cubicBezTo>
                    <a:pt x="93" y="101"/>
                    <a:pt x="93" y="101"/>
                    <a:pt x="93" y="101"/>
                  </a:cubicBezTo>
                  <a:cubicBezTo>
                    <a:pt x="97" y="101"/>
                    <a:pt x="101" y="97"/>
                    <a:pt x="101" y="93"/>
                  </a:cubicBezTo>
                  <a:cubicBezTo>
                    <a:pt x="101" y="29"/>
                    <a:pt x="101" y="29"/>
                    <a:pt x="101" y="29"/>
                  </a:cubicBezTo>
                  <a:cubicBezTo>
                    <a:pt x="101" y="25"/>
                    <a:pt x="97" y="21"/>
                    <a:pt x="93" y="21"/>
                  </a:cubicBezTo>
                  <a:close/>
                </a:path>
              </a:pathLst>
            </a:custGeom>
            <a:grpFill/>
            <a:ln>
              <a:solidFill>
                <a:srgbClr val="164A83"/>
              </a:solidFill>
            </a:ln>
          </p:spPr>
          <p:txBody>
            <a:bodyPr vert="horz" wrap="square" lIns="68544" tIns="34273" rIns="68544" bIns="34273" numCol="1" anchor="t" anchorCtr="0" compatLnSpc="1">
              <a:prstTxWarp prst="textNoShape">
                <a:avLst/>
              </a:prstTxWarp>
            </a:bodyPr>
            <a:lstStyle/>
            <a:p>
              <a:pPr defTabSz="913738"/>
              <a:endParaRPr lang="en-US" sz="1424"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6" name="Freeform 150"/>
            <p:cNvSpPr>
              <a:spLocks/>
            </p:cNvSpPr>
            <p:nvPr/>
          </p:nvSpPr>
          <p:spPr bwMode="auto">
            <a:xfrm>
              <a:off x="7914992" y="973062"/>
              <a:ext cx="99868" cy="99014"/>
            </a:xfrm>
            <a:custGeom>
              <a:avLst/>
              <a:gdLst>
                <a:gd name="T0" fmla="*/ 93 w 101"/>
                <a:gd name="T1" fmla="*/ 0 h 100"/>
                <a:gd name="T2" fmla="*/ 29 w 101"/>
                <a:gd name="T3" fmla="*/ 0 h 100"/>
                <a:gd name="T4" fmla="*/ 21 w 101"/>
                <a:gd name="T5" fmla="*/ 8 h 100"/>
                <a:gd name="T6" fmla="*/ 29 w 101"/>
                <a:gd name="T7" fmla="*/ 16 h 100"/>
                <a:gd name="T8" fmla="*/ 74 w 101"/>
                <a:gd name="T9" fmla="*/ 16 h 100"/>
                <a:gd name="T10" fmla="*/ 3 w 101"/>
                <a:gd name="T11" fmla="*/ 86 h 100"/>
                <a:gd name="T12" fmla="*/ 3 w 101"/>
                <a:gd name="T13" fmla="*/ 98 h 100"/>
                <a:gd name="T14" fmla="*/ 9 w 101"/>
                <a:gd name="T15" fmla="*/ 100 h 100"/>
                <a:gd name="T16" fmla="*/ 15 w 101"/>
                <a:gd name="T17" fmla="*/ 98 h 100"/>
                <a:gd name="T18" fmla="*/ 85 w 101"/>
                <a:gd name="T19" fmla="*/ 27 h 100"/>
                <a:gd name="T20" fmla="*/ 85 w 101"/>
                <a:gd name="T21" fmla="*/ 72 h 100"/>
                <a:gd name="T22" fmla="*/ 93 w 101"/>
                <a:gd name="T23" fmla="*/ 80 h 100"/>
                <a:gd name="T24" fmla="*/ 101 w 101"/>
                <a:gd name="T25" fmla="*/ 72 h 100"/>
                <a:gd name="T26" fmla="*/ 101 w 101"/>
                <a:gd name="T27" fmla="*/ 8 h 100"/>
                <a:gd name="T28" fmla="*/ 93 w 101"/>
                <a:gd name="T2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00">
                  <a:moveTo>
                    <a:pt x="93" y="0"/>
                  </a:moveTo>
                  <a:cubicBezTo>
                    <a:pt x="29" y="0"/>
                    <a:pt x="29" y="0"/>
                    <a:pt x="29" y="0"/>
                  </a:cubicBezTo>
                  <a:cubicBezTo>
                    <a:pt x="25" y="0"/>
                    <a:pt x="21" y="4"/>
                    <a:pt x="21" y="8"/>
                  </a:cubicBezTo>
                  <a:cubicBezTo>
                    <a:pt x="21" y="12"/>
                    <a:pt x="25" y="16"/>
                    <a:pt x="29" y="16"/>
                  </a:cubicBezTo>
                  <a:cubicBezTo>
                    <a:pt x="74" y="16"/>
                    <a:pt x="74" y="16"/>
                    <a:pt x="74" y="16"/>
                  </a:cubicBezTo>
                  <a:cubicBezTo>
                    <a:pt x="3" y="86"/>
                    <a:pt x="3" y="86"/>
                    <a:pt x="3" y="86"/>
                  </a:cubicBezTo>
                  <a:cubicBezTo>
                    <a:pt x="0" y="89"/>
                    <a:pt x="0" y="95"/>
                    <a:pt x="3" y="98"/>
                  </a:cubicBezTo>
                  <a:cubicBezTo>
                    <a:pt x="5" y="99"/>
                    <a:pt x="7" y="100"/>
                    <a:pt x="9" y="100"/>
                  </a:cubicBezTo>
                  <a:cubicBezTo>
                    <a:pt x="11" y="100"/>
                    <a:pt x="13" y="99"/>
                    <a:pt x="15" y="98"/>
                  </a:cubicBezTo>
                  <a:cubicBezTo>
                    <a:pt x="85" y="27"/>
                    <a:pt x="85" y="27"/>
                    <a:pt x="85" y="27"/>
                  </a:cubicBezTo>
                  <a:cubicBezTo>
                    <a:pt x="85" y="72"/>
                    <a:pt x="85" y="72"/>
                    <a:pt x="85" y="72"/>
                  </a:cubicBezTo>
                  <a:cubicBezTo>
                    <a:pt x="85" y="76"/>
                    <a:pt x="89" y="80"/>
                    <a:pt x="93" y="80"/>
                  </a:cubicBezTo>
                  <a:cubicBezTo>
                    <a:pt x="97" y="80"/>
                    <a:pt x="101" y="76"/>
                    <a:pt x="101" y="72"/>
                  </a:cubicBezTo>
                  <a:cubicBezTo>
                    <a:pt x="101" y="8"/>
                    <a:pt x="101" y="8"/>
                    <a:pt x="101" y="8"/>
                  </a:cubicBezTo>
                  <a:cubicBezTo>
                    <a:pt x="101" y="4"/>
                    <a:pt x="97" y="0"/>
                    <a:pt x="93" y="0"/>
                  </a:cubicBezTo>
                  <a:close/>
                </a:path>
              </a:pathLst>
            </a:custGeom>
            <a:grpFill/>
            <a:ln>
              <a:solidFill>
                <a:srgbClr val="164A83"/>
              </a:solidFill>
            </a:ln>
          </p:spPr>
          <p:txBody>
            <a:bodyPr vert="horz" wrap="square" lIns="68544" tIns="34273" rIns="68544" bIns="34273" numCol="1" anchor="t" anchorCtr="0" compatLnSpc="1">
              <a:prstTxWarp prst="textNoShape">
                <a:avLst/>
              </a:prstTxWarp>
            </a:bodyPr>
            <a:lstStyle/>
            <a:p>
              <a:pPr defTabSz="913738"/>
              <a:endParaRPr lang="en-US" sz="1424"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97" name="Rechteck 96"/>
          <p:cNvSpPr/>
          <p:nvPr/>
        </p:nvSpPr>
        <p:spPr>
          <a:xfrm>
            <a:off x="2450037" y="4650958"/>
            <a:ext cx="690630" cy="276855"/>
          </a:xfrm>
          <a:prstGeom prst="rect">
            <a:avLst/>
          </a:prstGeom>
        </p:spPr>
        <p:txBody>
          <a:bodyPr wrap="square">
            <a:spAutoFit/>
          </a:bodyPr>
          <a:lstStyle/>
          <a:p>
            <a:pPr defTabSz="913738"/>
            <a:r>
              <a:rPr lang="en-US" sz="12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ODS</a:t>
            </a:r>
          </a:p>
        </p:txBody>
      </p:sp>
      <p:sp>
        <p:nvSpPr>
          <p:cNvPr id="98" name="Rechteck 97"/>
          <p:cNvSpPr/>
          <p:nvPr/>
        </p:nvSpPr>
        <p:spPr>
          <a:xfrm>
            <a:off x="2450038" y="3116910"/>
            <a:ext cx="486702" cy="276855"/>
          </a:xfrm>
          <a:prstGeom prst="rect">
            <a:avLst/>
          </a:prstGeom>
        </p:spPr>
        <p:txBody>
          <a:bodyPr wrap="square">
            <a:spAutoFit/>
          </a:bodyPr>
          <a:lstStyle/>
          <a:p>
            <a:pPr defTabSz="913738"/>
            <a:r>
              <a:rPr lang="en-US" sz="12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3NF</a:t>
            </a:r>
          </a:p>
        </p:txBody>
      </p:sp>
      <p:sp>
        <p:nvSpPr>
          <p:cNvPr id="99" name="Rechteck 98"/>
          <p:cNvSpPr/>
          <p:nvPr/>
        </p:nvSpPr>
        <p:spPr>
          <a:xfrm>
            <a:off x="2450039" y="3821227"/>
            <a:ext cx="919362" cy="461425"/>
          </a:xfrm>
          <a:prstGeom prst="rect">
            <a:avLst/>
          </a:prstGeom>
        </p:spPr>
        <p:txBody>
          <a:bodyPr wrap="square">
            <a:spAutoFit/>
          </a:bodyPr>
          <a:lstStyle/>
          <a:p>
            <a:pPr defTabSz="913738"/>
            <a:r>
              <a:rPr lang="en-US" sz="12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Data </a:t>
            </a:r>
            <a:br>
              <a:rPr lang="en-US" sz="12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br>
            <a:r>
              <a:rPr lang="en-US" sz="12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Vault</a:t>
            </a:r>
          </a:p>
        </p:txBody>
      </p:sp>
      <p:sp>
        <p:nvSpPr>
          <p:cNvPr id="100" name="Rechteck 99"/>
          <p:cNvSpPr/>
          <p:nvPr/>
        </p:nvSpPr>
        <p:spPr>
          <a:xfrm>
            <a:off x="4921961" y="4007390"/>
            <a:ext cx="861625" cy="461425"/>
          </a:xfrm>
          <a:prstGeom prst="rect">
            <a:avLst/>
          </a:prstGeom>
        </p:spPr>
        <p:txBody>
          <a:bodyPr wrap="square">
            <a:spAutoFit/>
          </a:bodyPr>
          <a:lstStyle/>
          <a:p>
            <a:pPr defTabSz="913738"/>
            <a:r>
              <a:rPr lang="en-US" sz="12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Star</a:t>
            </a:r>
            <a:br>
              <a:rPr lang="en-US" sz="12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br>
            <a:r>
              <a:rPr lang="en-US" sz="12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Schema</a:t>
            </a:r>
          </a:p>
        </p:txBody>
      </p:sp>
      <p:sp>
        <p:nvSpPr>
          <p:cNvPr id="102" name="Rechteck 101"/>
          <p:cNvSpPr/>
          <p:nvPr/>
        </p:nvSpPr>
        <p:spPr>
          <a:xfrm>
            <a:off x="4917276" y="5014041"/>
            <a:ext cx="1084543" cy="461425"/>
          </a:xfrm>
          <a:prstGeom prst="rect">
            <a:avLst/>
          </a:prstGeom>
        </p:spPr>
        <p:txBody>
          <a:bodyPr wrap="square">
            <a:spAutoFit/>
          </a:bodyPr>
          <a:lstStyle/>
          <a:p>
            <a:pPr defTabSz="913738"/>
            <a:r>
              <a:rPr lang="en-US" sz="12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Calculation Engines</a:t>
            </a:r>
          </a:p>
        </p:txBody>
      </p:sp>
      <p:sp>
        <p:nvSpPr>
          <p:cNvPr id="108" name="Textfeld 107"/>
          <p:cNvSpPr txBox="1"/>
          <p:nvPr/>
        </p:nvSpPr>
        <p:spPr>
          <a:xfrm>
            <a:off x="508079" y="3856534"/>
            <a:ext cx="889796" cy="2553880"/>
          </a:xfrm>
          <a:prstGeom prst="rect">
            <a:avLst/>
          </a:prstGeom>
          <a:noFill/>
        </p:spPr>
        <p:txBody>
          <a:bodyPr wrap="square" rtlCol="0">
            <a:spAutoFit/>
          </a:bodyPr>
          <a:lstStyle/>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RDBMS</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SAP</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Hadoop</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XLS/CSV</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ERP</a:t>
            </a:r>
          </a:p>
          <a:p>
            <a:pPr marL="93604" indent="-93604" defTabSz="913738">
              <a:buClr>
                <a:srgbClr val="415B75"/>
              </a:buClr>
              <a:buFont typeface="Wingdings" charset="2"/>
              <a:buChar char="§"/>
            </a:pPr>
            <a:r>
              <a:rPr lang="en-AU"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XML</a:t>
            </a:r>
          </a:p>
          <a:p>
            <a:pPr marL="93604" indent="-93604" defTabSz="913738">
              <a:buClr>
                <a:srgbClr val="415B75"/>
              </a:buClr>
              <a:buFont typeface="Wingdings" charset="2"/>
              <a:buChar char="§"/>
            </a:pPr>
            <a:r>
              <a:rPr lang="en-AU"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JSON</a:t>
            </a:r>
          </a:p>
          <a:p>
            <a:pPr marL="93604" indent="-93604" defTabSz="913738">
              <a:buClr>
                <a:srgbClr val="415B75"/>
              </a:buClr>
              <a:buFont typeface="Wingdings" charset="2"/>
              <a:buChar char="§"/>
            </a:pPr>
            <a:r>
              <a:rPr lang="en-AU"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API</a:t>
            </a:r>
          </a:p>
          <a:p>
            <a:pPr marL="93604" indent="-93604" defTabSz="913738">
              <a:buClr>
                <a:srgbClr val="415B75"/>
              </a:buClr>
              <a:buFont typeface="Wingdings" charset="2"/>
              <a:buChar char="§"/>
            </a:pPr>
            <a:r>
              <a:rPr lang="en-AU"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UI</a:t>
            </a:r>
          </a:p>
          <a:p>
            <a:pPr marL="93604" indent="-93604" defTabSz="913738">
              <a:buClr>
                <a:srgbClr val="415B75"/>
              </a:buClr>
              <a:buFont typeface="Wingdings" charset="2"/>
              <a:buChar char="§"/>
            </a:pPr>
            <a:r>
              <a:rPr lang="en-AU"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Parquet,</a:t>
            </a:r>
          </a:p>
          <a:p>
            <a:pPr marL="93604" indent="-93604" defTabSz="913738">
              <a:buClr>
                <a:srgbClr val="415B75"/>
              </a:buClr>
              <a:buFont typeface="Wingdings" charset="2"/>
              <a:buChar char="§"/>
            </a:pPr>
            <a:r>
              <a:rPr lang="en-AU"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Flat(fixed and Variable)</a:t>
            </a:r>
          </a:p>
          <a:p>
            <a:pPr marL="93604" indent="-93604" defTabSz="913738">
              <a:buClr>
                <a:srgbClr val="415B75"/>
              </a:buClr>
              <a:buFont typeface="Wingdings" charset="2"/>
              <a:buChar char="§"/>
            </a:pPr>
            <a:r>
              <a:rPr lang="en-AU"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Binary(MF)</a:t>
            </a:r>
          </a:p>
          <a:p>
            <a:pPr marL="93604" indent="-93604" defTabSz="913738">
              <a:buClr>
                <a:srgbClr val="415B75"/>
              </a:buClr>
              <a:buFont typeface="Wingdings" charset="2"/>
              <a:buChar char="§"/>
            </a:pPr>
            <a:r>
              <a:rPr lang="en-AU"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UIF…</a:t>
            </a:r>
          </a:p>
          <a:p>
            <a:pPr marL="93604" indent="-93604" defTabSz="913738">
              <a:buClr>
                <a:srgbClr val="415B75"/>
              </a:buClr>
              <a:buFont typeface="Wingdings" charset="2"/>
              <a:buChar char="§"/>
            </a:pPr>
            <a:endPar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9" name="Textfeld 108"/>
          <p:cNvSpPr txBox="1"/>
          <p:nvPr/>
        </p:nvSpPr>
        <p:spPr>
          <a:xfrm>
            <a:off x="1457843" y="3704775"/>
            <a:ext cx="765320" cy="1784174"/>
          </a:xfrm>
          <a:prstGeom prst="rect">
            <a:avLst/>
          </a:prstGeom>
          <a:noFill/>
        </p:spPr>
        <p:txBody>
          <a:bodyPr wrap="square" rtlCol="0">
            <a:spAutoFit/>
          </a:bodyPr>
          <a:lstStyle/>
          <a:p>
            <a:pPr marL="93604" indent="-93604" defTabSz="913738">
              <a:buClr>
                <a:srgbClr val="415B75"/>
              </a:buClr>
              <a:buFont typeface="Wingdings" charset="2"/>
              <a:buChar char="§"/>
            </a:pPr>
            <a:endPar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endParaRP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ETL</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Bulk</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CDC</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EAI</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Stream</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Manual Upload</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Data Feder-ation</a:t>
            </a:r>
          </a:p>
        </p:txBody>
      </p:sp>
      <p:sp>
        <p:nvSpPr>
          <p:cNvPr id="110" name="Textfeld 109"/>
          <p:cNvSpPr txBox="1"/>
          <p:nvPr/>
        </p:nvSpPr>
        <p:spPr>
          <a:xfrm>
            <a:off x="3928792" y="3732306"/>
            <a:ext cx="916260" cy="1476943"/>
          </a:xfrm>
          <a:prstGeom prst="rect">
            <a:avLst/>
          </a:prstGeom>
          <a:noFill/>
        </p:spPr>
        <p:txBody>
          <a:bodyPr wrap="square" rtlCol="0">
            <a:spAutoFit/>
          </a:bodyPr>
          <a:lstStyle/>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ETL</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Business</a:t>
            </a:r>
            <a:b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b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Vault</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BRE</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DQ </a:t>
            </a:r>
            <a:b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b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Checks</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Views</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DB’s -DB2, Oracle, ...</a:t>
            </a:r>
          </a:p>
        </p:txBody>
      </p:sp>
      <p:grpSp>
        <p:nvGrpSpPr>
          <p:cNvPr id="11" name="Gruppierung 10"/>
          <p:cNvGrpSpPr/>
          <p:nvPr/>
        </p:nvGrpSpPr>
        <p:grpSpPr>
          <a:xfrm>
            <a:off x="3054003" y="4709714"/>
            <a:ext cx="675053" cy="485558"/>
            <a:chOff x="6512151" y="2242116"/>
            <a:chExt cx="632823" cy="455182"/>
          </a:xfrm>
        </p:grpSpPr>
        <p:sp>
          <p:nvSpPr>
            <p:cNvPr id="133" name="Rechteck 132"/>
            <p:cNvSpPr/>
            <p:nvPr/>
          </p:nvSpPr>
          <p:spPr>
            <a:xfrm>
              <a:off x="6756810" y="2242116"/>
              <a:ext cx="143505" cy="197695"/>
            </a:xfrm>
            <a:prstGeom prst="rect">
              <a:avLst/>
            </a:prstGeom>
            <a:solidFill>
              <a:srgbClr val="164A83"/>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rPr>
                <a:t>B</a:t>
              </a:r>
            </a:p>
          </p:txBody>
        </p:sp>
        <p:sp>
          <p:nvSpPr>
            <p:cNvPr id="134" name="Rechteck 133"/>
            <p:cNvSpPr/>
            <p:nvPr/>
          </p:nvSpPr>
          <p:spPr>
            <a:xfrm>
              <a:off x="7001469" y="2242116"/>
              <a:ext cx="143505" cy="197695"/>
            </a:xfrm>
            <a:prstGeom prst="rect">
              <a:avLst/>
            </a:prstGeom>
            <a:solidFill>
              <a:srgbClr val="164A83"/>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rPr>
                <a:t>C</a:t>
              </a:r>
            </a:p>
          </p:txBody>
        </p:sp>
        <p:sp>
          <p:nvSpPr>
            <p:cNvPr id="135" name="Rechteck 134"/>
            <p:cNvSpPr/>
            <p:nvPr/>
          </p:nvSpPr>
          <p:spPr>
            <a:xfrm>
              <a:off x="6512151" y="2242116"/>
              <a:ext cx="143505" cy="197695"/>
            </a:xfrm>
            <a:prstGeom prst="rect">
              <a:avLst/>
            </a:prstGeom>
            <a:solidFill>
              <a:srgbClr val="164A83"/>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rPr>
                <a:t>A</a:t>
              </a:r>
            </a:p>
          </p:txBody>
        </p:sp>
        <p:sp>
          <p:nvSpPr>
            <p:cNvPr id="136" name="Rechteck 135"/>
            <p:cNvSpPr/>
            <p:nvPr/>
          </p:nvSpPr>
          <p:spPr>
            <a:xfrm>
              <a:off x="6512151" y="2499603"/>
              <a:ext cx="143505" cy="197695"/>
            </a:xfrm>
            <a:prstGeom prst="rect">
              <a:avLst/>
            </a:prstGeom>
            <a:solidFill>
              <a:srgbClr val="164A83"/>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rPr>
                <a:t>D</a:t>
              </a:r>
            </a:p>
          </p:txBody>
        </p:sp>
        <p:sp>
          <p:nvSpPr>
            <p:cNvPr id="137" name="Rechteck 136"/>
            <p:cNvSpPr/>
            <p:nvPr/>
          </p:nvSpPr>
          <p:spPr>
            <a:xfrm>
              <a:off x="6756810" y="2499603"/>
              <a:ext cx="143505" cy="197695"/>
            </a:xfrm>
            <a:prstGeom prst="rect">
              <a:avLst/>
            </a:prstGeom>
            <a:solidFill>
              <a:srgbClr val="164A83"/>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rPr>
                <a:t>E</a:t>
              </a:r>
            </a:p>
          </p:txBody>
        </p:sp>
        <p:sp>
          <p:nvSpPr>
            <p:cNvPr id="138" name="Rechteck 137"/>
            <p:cNvSpPr/>
            <p:nvPr/>
          </p:nvSpPr>
          <p:spPr>
            <a:xfrm>
              <a:off x="7001469" y="2499603"/>
              <a:ext cx="143505" cy="197695"/>
            </a:xfrm>
            <a:prstGeom prst="rect">
              <a:avLst/>
            </a:prstGeom>
            <a:solidFill>
              <a:srgbClr val="164A83"/>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rPr>
                <a:t>F</a:t>
              </a:r>
            </a:p>
          </p:txBody>
        </p:sp>
      </p:grpSp>
      <p:sp>
        <p:nvSpPr>
          <p:cNvPr id="154" name="Rechteck 153"/>
          <p:cNvSpPr/>
          <p:nvPr/>
        </p:nvSpPr>
        <p:spPr>
          <a:xfrm>
            <a:off x="496098" y="2837012"/>
            <a:ext cx="910865" cy="461425"/>
          </a:xfrm>
          <a:prstGeom prst="rect">
            <a:avLst/>
          </a:prstGeom>
        </p:spPr>
        <p:txBody>
          <a:bodyPr wrap="square">
            <a:spAutoFit/>
          </a:bodyPr>
          <a:lstStyle/>
          <a:p>
            <a:pPr algn="ctr" defTabSz="913738"/>
            <a:r>
              <a:rPr lang="en-US" sz="1200" b="1" dirty="0">
                <a:solidFill>
                  <a:srgbClr val="212721"/>
                </a:solidFill>
                <a:latin typeface="Open Sans Semibold" charset="0"/>
                <a:ea typeface="Open Sans Semibold" charset="0"/>
                <a:cs typeface="Open Sans Semibold" charset="0"/>
              </a:rPr>
              <a:t>Data</a:t>
            </a:r>
            <a:br>
              <a:rPr lang="en-US" sz="1200" b="1" dirty="0">
                <a:solidFill>
                  <a:srgbClr val="212721"/>
                </a:solidFill>
                <a:latin typeface="Open Sans Semibold" charset="0"/>
                <a:ea typeface="Open Sans Semibold" charset="0"/>
                <a:cs typeface="Open Sans Semibold" charset="0"/>
              </a:rPr>
            </a:br>
            <a:r>
              <a:rPr lang="en-US" sz="1200" b="1" dirty="0">
                <a:solidFill>
                  <a:srgbClr val="212721"/>
                </a:solidFill>
                <a:latin typeface="Open Sans Semibold" charset="0"/>
                <a:ea typeface="Open Sans Semibold" charset="0"/>
                <a:cs typeface="Open Sans Semibold" charset="0"/>
              </a:rPr>
              <a:t>Sources</a:t>
            </a:r>
          </a:p>
        </p:txBody>
      </p:sp>
      <p:sp>
        <p:nvSpPr>
          <p:cNvPr id="155" name="Rechteck 154"/>
          <p:cNvSpPr/>
          <p:nvPr/>
        </p:nvSpPr>
        <p:spPr>
          <a:xfrm>
            <a:off x="1468489" y="2845604"/>
            <a:ext cx="952948" cy="461425"/>
          </a:xfrm>
          <a:prstGeom prst="rect">
            <a:avLst/>
          </a:prstGeom>
        </p:spPr>
        <p:txBody>
          <a:bodyPr wrap="square">
            <a:spAutoFit/>
          </a:bodyPr>
          <a:lstStyle/>
          <a:p>
            <a:pPr algn="ctr" defTabSz="913738"/>
            <a:r>
              <a:rPr lang="en-US" sz="1200" b="1" dirty="0">
                <a:solidFill>
                  <a:srgbClr val="212721"/>
                </a:solidFill>
                <a:latin typeface="Open Sans Semibold" charset="0"/>
                <a:ea typeface="Open Sans Semibold" charset="0"/>
                <a:cs typeface="Open Sans Semibold" charset="0"/>
              </a:rPr>
              <a:t>Data Ingestion</a:t>
            </a:r>
          </a:p>
        </p:txBody>
      </p:sp>
      <p:sp>
        <p:nvSpPr>
          <p:cNvPr id="156" name="Rechteck 155"/>
          <p:cNvSpPr/>
          <p:nvPr/>
        </p:nvSpPr>
        <p:spPr>
          <a:xfrm>
            <a:off x="2544743" y="5864184"/>
            <a:ext cx="2139032" cy="276927"/>
          </a:xfrm>
          <a:prstGeom prst="rect">
            <a:avLst/>
          </a:prstGeom>
        </p:spPr>
        <p:txBody>
          <a:bodyPr wrap="square">
            <a:spAutoFit/>
          </a:bodyPr>
          <a:lstStyle/>
          <a:p>
            <a:pPr algn="ctr" defTabSz="913738"/>
            <a:r>
              <a:rPr lang="en-US" sz="1200" b="1"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Data Lake</a:t>
            </a:r>
          </a:p>
        </p:txBody>
      </p:sp>
      <p:sp>
        <p:nvSpPr>
          <p:cNvPr id="157" name="Rechteck 156"/>
          <p:cNvSpPr/>
          <p:nvPr/>
        </p:nvSpPr>
        <p:spPr>
          <a:xfrm>
            <a:off x="5077391" y="2811762"/>
            <a:ext cx="2840715" cy="276855"/>
          </a:xfrm>
          <a:prstGeom prst="rect">
            <a:avLst/>
          </a:prstGeom>
        </p:spPr>
        <p:txBody>
          <a:bodyPr wrap="square">
            <a:spAutoFit/>
          </a:bodyPr>
          <a:lstStyle/>
          <a:p>
            <a:pPr algn="ctr" defTabSz="913738"/>
            <a:r>
              <a:rPr lang="en-US" sz="1200" b="1" dirty="0">
                <a:solidFill>
                  <a:srgbClr val="212721"/>
                </a:solidFill>
                <a:latin typeface="Open Sans Semibold" charset="0"/>
                <a:ea typeface="Open Sans Semibold" charset="0"/>
                <a:cs typeface="Open Sans Semibold" charset="0"/>
              </a:rPr>
              <a:t>Reporting &amp; Analytics</a:t>
            </a:r>
          </a:p>
        </p:txBody>
      </p:sp>
      <p:cxnSp>
        <p:nvCxnSpPr>
          <p:cNvPr id="159" name="Gerade Verbindung 158"/>
          <p:cNvCxnSpPr/>
          <p:nvPr/>
        </p:nvCxnSpPr>
        <p:spPr>
          <a:xfrm>
            <a:off x="4945149" y="4973131"/>
            <a:ext cx="1237508" cy="0"/>
          </a:xfrm>
          <a:prstGeom prst="line">
            <a:avLst/>
          </a:prstGeom>
          <a:ln w="12700">
            <a:solidFill>
              <a:srgbClr val="7CB0E9"/>
            </a:solidFill>
            <a:prstDash val="sysDash"/>
          </a:ln>
        </p:spPr>
        <p:style>
          <a:lnRef idx="1">
            <a:schemeClr val="accent1"/>
          </a:lnRef>
          <a:fillRef idx="0">
            <a:schemeClr val="accent1"/>
          </a:fillRef>
          <a:effectRef idx="0">
            <a:schemeClr val="accent1"/>
          </a:effectRef>
          <a:fontRef idx="minor">
            <a:schemeClr val="tx1"/>
          </a:fontRef>
        </p:style>
      </p:cxnSp>
      <p:cxnSp>
        <p:nvCxnSpPr>
          <p:cNvPr id="160" name="Gerade Verbindung 159"/>
          <p:cNvCxnSpPr/>
          <p:nvPr/>
        </p:nvCxnSpPr>
        <p:spPr>
          <a:xfrm>
            <a:off x="2501538" y="3797894"/>
            <a:ext cx="1385296" cy="1650"/>
          </a:xfrm>
          <a:prstGeom prst="line">
            <a:avLst/>
          </a:prstGeom>
          <a:ln w="12700">
            <a:solidFill>
              <a:srgbClr val="7CB0E9"/>
            </a:solidFill>
            <a:prstDash val="sysDash"/>
          </a:ln>
        </p:spPr>
        <p:style>
          <a:lnRef idx="1">
            <a:schemeClr val="accent1"/>
          </a:lnRef>
          <a:fillRef idx="0">
            <a:schemeClr val="accent1"/>
          </a:fillRef>
          <a:effectRef idx="0">
            <a:schemeClr val="accent1"/>
          </a:effectRef>
          <a:fontRef idx="minor">
            <a:schemeClr val="tx1"/>
          </a:fontRef>
        </p:style>
      </p:cxnSp>
      <p:sp>
        <p:nvSpPr>
          <p:cNvPr id="12" name="Rechteck 11"/>
          <p:cNvSpPr/>
          <p:nvPr/>
        </p:nvSpPr>
        <p:spPr>
          <a:xfrm>
            <a:off x="2640637" y="2900080"/>
            <a:ext cx="1067643" cy="261542"/>
          </a:xfrm>
          <a:prstGeom prst="rect">
            <a:avLst/>
          </a:prstGeom>
        </p:spPr>
        <p:txBody>
          <a:bodyPr wrap="none">
            <a:spAutoFit/>
          </a:bodyPr>
          <a:lstStyle/>
          <a:p>
            <a:pPr algn="ctr" defTabSz="913738"/>
            <a:r>
              <a:rPr lang="en-US" sz="1100" b="1" dirty="0">
                <a:solidFill>
                  <a:srgbClr val="212721"/>
                </a:solidFill>
                <a:latin typeface="Open Sans Semibold" charset="0"/>
                <a:ea typeface="Open Sans Semibold" charset="0"/>
                <a:cs typeface="Open Sans Semibold" charset="0"/>
              </a:rPr>
              <a:t>Data Storage</a:t>
            </a:r>
          </a:p>
        </p:txBody>
      </p:sp>
      <p:cxnSp>
        <p:nvCxnSpPr>
          <p:cNvPr id="162" name="Gerade Verbindung 161"/>
          <p:cNvCxnSpPr/>
          <p:nvPr/>
        </p:nvCxnSpPr>
        <p:spPr>
          <a:xfrm>
            <a:off x="2465732" y="4614529"/>
            <a:ext cx="1385296" cy="1650"/>
          </a:xfrm>
          <a:prstGeom prst="line">
            <a:avLst/>
          </a:prstGeom>
          <a:ln w="12700">
            <a:solidFill>
              <a:srgbClr val="7CB0E9"/>
            </a:solidFill>
            <a:prstDash val="sysDash"/>
          </a:ln>
        </p:spPr>
        <p:style>
          <a:lnRef idx="1">
            <a:schemeClr val="accent1"/>
          </a:lnRef>
          <a:fillRef idx="0">
            <a:schemeClr val="accent1"/>
          </a:fillRef>
          <a:effectRef idx="0">
            <a:schemeClr val="accent1"/>
          </a:effectRef>
          <a:fontRef idx="minor">
            <a:schemeClr val="tx1"/>
          </a:fontRef>
        </p:style>
      </p:cxnSp>
      <p:sp>
        <p:nvSpPr>
          <p:cNvPr id="19" name="Rechteck 18"/>
          <p:cNvSpPr/>
          <p:nvPr/>
        </p:nvSpPr>
        <p:spPr>
          <a:xfrm>
            <a:off x="3914154" y="2820555"/>
            <a:ext cx="957573" cy="461425"/>
          </a:xfrm>
          <a:prstGeom prst="rect">
            <a:avLst/>
          </a:prstGeom>
        </p:spPr>
        <p:txBody>
          <a:bodyPr wrap="square">
            <a:spAutoFit/>
          </a:bodyPr>
          <a:lstStyle/>
          <a:p>
            <a:pPr algn="ctr" defTabSz="913738"/>
            <a:r>
              <a:rPr lang="en-US" sz="1200" b="1" dirty="0">
                <a:solidFill>
                  <a:srgbClr val="212721"/>
                </a:solidFill>
                <a:latin typeface="Open Sans Semibold" charset="0"/>
                <a:ea typeface="Open Sans Semibold" charset="0"/>
                <a:cs typeface="Open Sans Semibold" charset="0"/>
              </a:rPr>
              <a:t>Business</a:t>
            </a:r>
          </a:p>
          <a:p>
            <a:pPr algn="ctr" defTabSz="913738"/>
            <a:r>
              <a:rPr lang="en-US" sz="1200" b="1" dirty="0">
                <a:solidFill>
                  <a:srgbClr val="212721"/>
                </a:solidFill>
                <a:latin typeface="Open Sans Semibold" charset="0"/>
                <a:ea typeface="Open Sans Semibold" charset="0"/>
                <a:cs typeface="Open Sans Semibold" charset="0"/>
              </a:rPr>
              <a:t>View</a:t>
            </a:r>
          </a:p>
        </p:txBody>
      </p:sp>
      <p:sp>
        <p:nvSpPr>
          <p:cNvPr id="23" name="Rechteck 22"/>
          <p:cNvSpPr/>
          <p:nvPr/>
        </p:nvSpPr>
        <p:spPr>
          <a:xfrm>
            <a:off x="5133423" y="3449532"/>
            <a:ext cx="846487" cy="461545"/>
          </a:xfrm>
          <a:prstGeom prst="rect">
            <a:avLst/>
          </a:prstGeom>
        </p:spPr>
        <p:txBody>
          <a:bodyPr wrap="none">
            <a:spAutoFit/>
          </a:bodyPr>
          <a:lstStyle/>
          <a:p>
            <a:pPr indent="6346" defTabSz="913738"/>
            <a:r>
              <a:rPr lang="en-US" sz="1200" b="1" dirty="0">
                <a:solidFill>
                  <a:srgbClr val="212721"/>
                </a:solidFill>
                <a:latin typeface="Open Sans Semibold" charset="0"/>
                <a:ea typeface="Open Sans Semibold" charset="0"/>
                <a:cs typeface="Open Sans Semibold" charset="0"/>
              </a:rPr>
              <a:t>Marts &amp;</a:t>
            </a:r>
          </a:p>
          <a:p>
            <a:pPr indent="6346" defTabSz="913738"/>
            <a:r>
              <a:rPr lang="en-US" sz="1200" b="1" dirty="0">
                <a:solidFill>
                  <a:srgbClr val="212721"/>
                </a:solidFill>
                <a:latin typeface="Open Sans Semibold" charset="0"/>
                <a:ea typeface="Open Sans Semibold" charset="0"/>
                <a:cs typeface="Open Sans Semibold" charset="0"/>
              </a:rPr>
              <a:t>Methods</a:t>
            </a:r>
          </a:p>
        </p:txBody>
      </p:sp>
      <p:sp>
        <p:nvSpPr>
          <p:cNvPr id="177" name="Rechteck 176"/>
          <p:cNvSpPr/>
          <p:nvPr/>
        </p:nvSpPr>
        <p:spPr>
          <a:xfrm>
            <a:off x="6452413" y="4208847"/>
            <a:ext cx="717421" cy="276855"/>
          </a:xfrm>
          <a:prstGeom prst="rect">
            <a:avLst/>
          </a:prstGeom>
        </p:spPr>
        <p:txBody>
          <a:bodyPr wrap="square" anchor="ctr">
            <a:spAutoFit/>
          </a:bodyPr>
          <a:lstStyle/>
          <a:p>
            <a:pPr algn="ctr" defTabSz="913738"/>
            <a:r>
              <a:rPr lang="en-US" sz="12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Aggr.</a:t>
            </a:r>
          </a:p>
        </p:txBody>
      </p:sp>
      <p:sp>
        <p:nvSpPr>
          <p:cNvPr id="178" name="Rechteck 177"/>
          <p:cNvSpPr/>
          <p:nvPr/>
        </p:nvSpPr>
        <p:spPr>
          <a:xfrm>
            <a:off x="6421083" y="4805532"/>
            <a:ext cx="717421" cy="276855"/>
          </a:xfrm>
          <a:prstGeom prst="rect">
            <a:avLst/>
          </a:prstGeom>
        </p:spPr>
        <p:txBody>
          <a:bodyPr wrap="square" anchor="ctr">
            <a:spAutoFit/>
          </a:bodyPr>
          <a:lstStyle/>
          <a:p>
            <a:pPr algn="ctr" defTabSz="913738"/>
            <a:r>
              <a:rPr lang="en-US" sz="12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OLAP</a:t>
            </a:r>
          </a:p>
        </p:txBody>
      </p:sp>
      <p:sp>
        <p:nvSpPr>
          <p:cNvPr id="179" name="Rechteck 178"/>
          <p:cNvSpPr/>
          <p:nvPr/>
        </p:nvSpPr>
        <p:spPr>
          <a:xfrm>
            <a:off x="6365196" y="5363109"/>
            <a:ext cx="797608" cy="276855"/>
          </a:xfrm>
          <a:prstGeom prst="rect">
            <a:avLst/>
          </a:prstGeom>
        </p:spPr>
        <p:txBody>
          <a:bodyPr wrap="square" anchor="ctr">
            <a:spAutoFit/>
          </a:bodyPr>
          <a:lstStyle/>
          <a:p>
            <a:pPr algn="ctr" defTabSz="913738"/>
            <a:r>
              <a:rPr lang="en-US" sz="12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Exports</a:t>
            </a:r>
          </a:p>
        </p:txBody>
      </p:sp>
      <p:sp>
        <p:nvSpPr>
          <p:cNvPr id="107" name="Textfeld 106"/>
          <p:cNvSpPr txBox="1"/>
          <p:nvPr/>
        </p:nvSpPr>
        <p:spPr>
          <a:xfrm>
            <a:off x="7357903" y="3979585"/>
            <a:ext cx="1053997" cy="2246184"/>
          </a:xfrm>
          <a:prstGeom prst="rect">
            <a:avLst/>
          </a:prstGeom>
          <a:noFill/>
        </p:spPr>
        <p:txBody>
          <a:bodyPr wrap="square" rtlCol="0">
            <a:spAutoFit/>
          </a:bodyPr>
          <a:lstStyle/>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IBM</a:t>
            </a:r>
            <a:b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b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Cognos</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SAP BO</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MS </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SAS BI</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MSTR</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Tableau</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Qlik</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Yellowfin</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Oracle</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Micro-strategy</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Power BI</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a:t>
            </a:r>
          </a:p>
        </p:txBody>
      </p:sp>
      <p:grpSp>
        <p:nvGrpSpPr>
          <p:cNvPr id="4" name="Group 3"/>
          <p:cNvGrpSpPr/>
          <p:nvPr/>
        </p:nvGrpSpPr>
        <p:grpSpPr>
          <a:xfrm>
            <a:off x="662593" y="213663"/>
            <a:ext cx="11319132" cy="2593613"/>
            <a:chOff x="677831" y="241735"/>
            <a:chExt cx="11325029" cy="2594965"/>
          </a:xfrm>
        </p:grpSpPr>
        <p:grpSp>
          <p:nvGrpSpPr>
            <p:cNvPr id="188" name="Gruppierung 187"/>
            <p:cNvGrpSpPr/>
            <p:nvPr/>
          </p:nvGrpSpPr>
          <p:grpSpPr>
            <a:xfrm>
              <a:off x="8733275" y="241735"/>
              <a:ext cx="3269585" cy="950801"/>
              <a:chOff x="9270773" y="1057966"/>
              <a:chExt cx="2493962" cy="950801"/>
            </a:xfrm>
          </p:grpSpPr>
          <p:sp>
            <p:nvSpPr>
              <p:cNvPr id="189" name="Rechteck 188"/>
              <p:cNvSpPr/>
              <p:nvPr/>
            </p:nvSpPr>
            <p:spPr>
              <a:xfrm>
                <a:off x="9270773" y="1453286"/>
                <a:ext cx="2493962" cy="555481"/>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107944" rIns="91392" bIns="45696" numCol="1" spcCol="0" rtlCol="0" fromWordArt="0" anchor="t" anchorCtr="0" forceAA="0" compatLnSpc="1">
                <a:prstTxWarp prst="textNoShape">
                  <a:avLst/>
                </a:prstTxWarp>
                <a:noAutofit/>
              </a:bodyPr>
              <a:lstStyle/>
              <a:p>
                <a:pPr marL="312550" indent="-179280" defTabSz="913738">
                  <a:buClr>
                    <a:srgbClr val="000000"/>
                  </a:buClr>
                  <a:buFont typeface="Wingdings" charset="2"/>
                  <a:buChar char="§"/>
                </a:pPr>
                <a:r>
                  <a:rPr lang="en-US"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Metadata Checks</a:t>
                </a:r>
              </a:p>
              <a:p>
                <a:pPr marL="312550" indent="-179280" defTabSz="913738">
                  <a:buClr>
                    <a:srgbClr val="000000"/>
                  </a:buClr>
                  <a:buFont typeface="Wingdings" charset="2"/>
                  <a:buChar char="§"/>
                </a:pPr>
                <a:r>
                  <a:rPr lang="en-US"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Format Checks</a:t>
                </a:r>
                <a:endParaRPr lang="en-US" sz="14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0" name="Freihandform 189"/>
              <p:cNvSpPr/>
              <p:nvPr/>
            </p:nvSpPr>
            <p:spPr>
              <a:xfrm>
                <a:off x="9270773" y="1057966"/>
                <a:ext cx="2493962" cy="544948"/>
              </a:xfrm>
              <a:custGeom>
                <a:avLst/>
                <a:gdLst>
                  <a:gd name="connsiteX0" fmla="*/ 11426 w 2493962"/>
                  <a:gd name="connsiteY0" fmla="*/ 0 h 544948"/>
                  <a:gd name="connsiteX1" fmla="*/ 2482538 w 2493962"/>
                  <a:gd name="connsiteY1" fmla="*/ 0 h 544948"/>
                  <a:gd name="connsiteX2" fmla="*/ 2493962 w 2493962"/>
                  <a:gd name="connsiteY2" fmla="*/ 11424 h 544948"/>
                  <a:gd name="connsiteX3" fmla="*/ 2493962 w 2493962"/>
                  <a:gd name="connsiteY3" fmla="*/ 339878 h 544948"/>
                  <a:gd name="connsiteX4" fmla="*/ 2482538 w 2493962"/>
                  <a:gd name="connsiteY4" fmla="*/ 351302 h 544948"/>
                  <a:gd name="connsiteX5" fmla="*/ 365905 w 2493962"/>
                  <a:gd name="connsiteY5" fmla="*/ 351302 h 544948"/>
                  <a:gd name="connsiteX6" fmla="*/ 229920 w 2493962"/>
                  <a:gd name="connsiteY6" fmla="*/ 508476 h 544948"/>
                  <a:gd name="connsiteX7" fmla="*/ 180201 w 2493962"/>
                  <a:gd name="connsiteY7" fmla="*/ 544948 h 544948"/>
                  <a:gd name="connsiteX8" fmla="*/ 134898 w 2493962"/>
                  <a:gd name="connsiteY8" fmla="*/ 508476 h 544948"/>
                  <a:gd name="connsiteX9" fmla="*/ 0 w 2493962"/>
                  <a:gd name="connsiteY9" fmla="*/ 351302 h 544948"/>
                  <a:gd name="connsiteX10" fmla="*/ 11426 w 2493962"/>
                  <a:gd name="connsiteY10" fmla="*/ 351302 h 544948"/>
                  <a:gd name="connsiteX11" fmla="*/ 2 w 2493962"/>
                  <a:gd name="connsiteY11" fmla="*/ 339878 h 544948"/>
                  <a:gd name="connsiteX12" fmla="*/ 2 w 2493962"/>
                  <a:gd name="connsiteY12" fmla="*/ 11424 h 544948"/>
                  <a:gd name="connsiteX13" fmla="*/ 11426 w 2493962"/>
                  <a:gd name="connsiteY13" fmla="*/ 0 h 544948"/>
                  <a:gd name="connsiteX0" fmla="*/ 11426 w 2493962"/>
                  <a:gd name="connsiteY0" fmla="*/ 0 h 544948"/>
                  <a:gd name="connsiteX1" fmla="*/ 2482538 w 2493962"/>
                  <a:gd name="connsiteY1" fmla="*/ 0 h 544948"/>
                  <a:gd name="connsiteX2" fmla="*/ 2493962 w 2493962"/>
                  <a:gd name="connsiteY2" fmla="*/ 11424 h 544948"/>
                  <a:gd name="connsiteX3" fmla="*/ 2493962 w 2493962"/>
                  <a:gd name="connsiteY3" fmla="*/ 339878 h 544948"/>
                  <a:gd name="connsiteX4" fmla="*/ 2482538 w 2493962"/>
                  <a:gd name="connsiteY4" fmla="*/ 351302 h 544948"/>
                  <a:gd name="connsiteX5" fmla="*/ 365905 w 2493962"/>
                  <a:gd name="connsiteY5" fmla="*/ 351302 h 544948"/>
                  <a:gd name="connsiteX6" fmla="*/ 229920 w 2493962"/>
                  <a:gd name="connsiteY6" fmla="*/ 508476 h 544948"/>
                  <a:gd name="connsiteX7" fmla="*/ 180201 w 2493962"/>
                  <a:gd name="connsiteY7" fmla="*/ 544948 h 544948"/>
                  <a:gd name="connsiteX8" fmla="*/ 134898 w 2493962"/>
                  <a:gd name="connsiteY8" fmla="*/ 508476 h 544948"/>
                  <a:gd name="connsiteX9" fmla="*/ 0 w 2493962"/>
                  <a:gd name="connsiteY9" fmla="*/ 351302 h 544948"/>
                  <a:gd name="connsiteX10" fmla="*/ 2 w 2493962"/>
                  <a:gd name="connsiteY10" fmla="*/ 339878 h 544948"/>
                  <a:gd name="connsiteX11" fmla="*/ 2 w 2493962"/>
                  <a:gd name="connsiteY11" fmla="*/ 11424 h 544948"/>
                  <a:gd name="connsiteX12" fmla="*/ 11426 w 2493962"/>
                  <a:gd name="connsiteY12" fmla="*/ 0 h 54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3962" h="544948">
                    <a:moveTo>
                      <a:pt x="11426" y="0"/>
                    </a:moveTo>
                    <a:lnTo>
                      <a:pt x="2482538" y="0"/>
                    </a:lnTo>
                    <a:cubicBezTo>
                      <a:pt x="2488847" y="0"/>
                      <a:pt x="2493962" y="5115"/>
                      <a:pt x="2493962" y="11424"/>
                    </a:cubicBezTo>
                    <a:lnTo>
                      <a:pt x="2493962" y="339878"/>
                    </a:lnTo>
                    <a:cubicBezTo>
                      <a:pt x="2493962" y="346187"/>
                      <a:pt x="2488847" y="351302"/>
                      <a:pt x="2482538" y="351302"/>
                    </a:cubicBezTo>
                    <a:lnTo>
                      <a:pt x="365905" y="351302"/>
                    </a:lnTo>
                    <a:lnTo>
                      <a:pt x="229920" y="508476"/>
                    </a:lnTo>
                    <a:cubicBezTo>
                      <a:pt x="214264" y="527125"/>
                      <a:pt x="202745" y="540464"/>
                      <a:pt x="180201" y="544948"/>
                    </a:cubicBezTo>
                    <a:cubicBezTo>
                      <a:pt x="158677" y="536921"/>
                      <a:pt x="150917" y="527125"/>
                      <a:pt x="134898" y="508476"/>
                    </a:cubicBezTo>
                    <a:lnTo>
                      <a:pt x="0" y="351302"/>
                    </a:lnTo>
                    <a:cubicBezTo>
                      <a:pt x="1" y="347494"/>
                      <a:pt x="1" y="343686"/>
                      <a:pt x="2" y="339878"/>
                    </a:cubicBezTo>
                    <a:lnTo>
                      <a:pt x="2" y="11424"/>
                    </a:lnTo>
                    <a:cubicBezTo>
                      <a:pt x="2" y="5115"/>
                      <a:pt x="5117" y="0"/>
                      <a:pt x="11426" y="0"/>
                    </a:cubicBezTo>
                    <a:close/>
                  </a:path>
                </a:pathLst>
              </a:custGeom>
              <a:solidFill>
                <a:srgbClr val="1D63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t" anchorCtr="0" forceAA="0" compatLnSpc="1">
                <a:prstTxWarp prst="textNoShape">
                  <a:avLst/>
                </a:prstTxWarp>
                <a:noAutofit/>
              </a:bodyPr>
              <a:lstStyle/>
              <a:p>
                <a:pPr algn="ctr"/>
                <a:r>
                  <a:rPr lang="en-US" sz="1798" b="1" dirty="0">
                    <a:solidFill>
                      <a:srgbClr val="FFFFFF"/>
                    </a:solidFill>
                    <a:latin typeface="Open Sans Semibold" charset="0"/>
                    <a:ea typeface="Open Sans Semibold" charset="0"/>
                    <a:cs typeface="Open Sans Semibold" charset="0"/>
                  </a:rPr>
                  <a:t>Pre-Screening</a:t>
                </a:r>
              </a:p>
            </p:txBody>
          </p:sp>
        </p:grpSp>
        <p:sp>
          <p:nvSpPr>
            <p:cNvPr id="182" name="Oval 181"/>
            <p:cNvSpPr/>
            <p:nvPr/>
          </p:nvSpPr>
          <p:spPr>
            <a:xfrm>
              <a:off x="677831" y="2030390"/>
              <a:ext cx="461069" cy="461069"/>
            </a:xfrm>
            <a:prstGeom prst="ellipse">
              <a:avLst/>
            </a:prstGeom>
            <a:solidFill>
              <a:srgbClr val="1D639B"/>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56" tIns="60928" rIns="121856" bIns="60928" numCol="1" spcCol="0" rtlCol="0" fromWordArt="0" anchor="ctr" anchorCtr="0" forceAA="0" compatLnSpc="1">
              <a:prstTxWarp prst="textNoShape">
                <a:avLst/>
              </a:prstTxWarp>
              <a:noAutofit/>
            </a:bodyPr>
            <a:lstStyle/>
            <a:p>
              <a:pPr algn="ctr" defTabSz="913738"/>
              <a:r>
                <a:rPr lang="en-US" sz="1898"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1</a:t>
              </a:r>
            </a:p>
          </p:txBody>
        </p:sp>
        <p:cxnSp>
          <p:nvCxnSpPr>
            <p:cNvPr id="184" name="Gerade Verbindung 248"/>
            <p:cNvCxnSpPr>
              <a:stCxn id="154" idx="0"/>
            </p:cNvCxnSpPr>
            <p:nvPr/>
          </p:nvCxnSpPr>
          <p:spPr>
            <a:xfrm flipH="1" flipV="1">
              <a:off x="893833" y="2462394"/>
              <a:ext cx="55016" cy="374306"/>
            </a:xfrm>
            <a:prstGeom prst="straightConnector1">
              <a:avLst/>
            </a:prstGeom>
            <a:ln w="28575">
              <a:solidFill>
                <a:srgbClr val="1D639B"/>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1658809" y="1258604"/>
            <a:ext cx="10340978" cy="2228104"/>
            <a:chOff x="1656497" y="1257473"/>
            <a:chExt cx="10346366" cy="2229265"/>
          </a:xfrm>
        </p:grpSpPr>
        <p:grpSp>
          <p:nvGrpSpPr>
            <p:cNvPr id="5" name="Group 4"/>
            <p:cNvGrpSpPr/>
            <p:nvPr/>
          </p:nvGrpSpPr>
          <p:grpSpPr>
            <a:xfrm>
              <a:off x="1656497" y="1257473"/>
              <a:ext cx="10346366" cy="1619381"/>
              <a:chOff x="1656497" y="1257473"/>
              <a:chExt cx="10346366" cy="1619381"/>
            </a:xfrm>
          </p:grpSpPr>
          <p:grpSp>
            <p:nvGrpSpPr>
              <p:cNvPr id="142" name="Gruppierung 141"/>
              <p:cNvGrpSpPr/>
              <p:nvPr/>
            </p:nvGrpSpPr>
            <p:grpSpPr>
              <a:xfrm>
                <a:off x="8733276" y="1257473"/>
                <a:ext cx="3269587" cy="1619381"/>
                <a:chOff x="9270772" y="1057966"/>
                <a:chExt cx="2493963" cy="1619381"/>
              </a:xfrm>
            </p:grpSpPr>
            <p:sp>
              <p:nvSpPr>
                <p:cNvPr id="143" name="Rechteck 142"/>
                <p:cNvSpPr/>
                <p:nvPr/>
              </p:nvSpPr>
              <p:spPr>
                <a:xfrm>
                  <a:off x="9270773" y="1453286"/>
                  <a:ext cx="2493962" cy="1224061"/>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107944" rIns="91392" bIns="45696" numCol="1" spcCol="0" rtlCol="0" fromWordArt="0" anchor="t" anchorCtr="0" forceAA="0" compatLnSpc="1">
                  <a:prstTxWarp prst="textNoShape">
                    <a:avLst/>
                  </a:prstTxWarp>
                  <a:noAutofit/>
                </a:bodyPr>
                <a:lstStyle/>
                <a:p>
                  <a:pPr marL="312550" indent="-179280" defTabSz="913738">
                    <a:buClr>
                      <a:srgbClr val="000000"/>
                    </a:buClr>
                    <a:buFont typeface="Wingdings" charset="2"/>
                    <a:buChar char="§"/>
                  </a:pPr>
                  <a:r>
                    <a:rPr lang="en-US"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Completeness: Row Count, Min/Max, Avg, Sum Checks</a:t>
                  </a:r>
                </a:p>
                <a:p>
                  <a:pPr marL="312550" indent="-179280" defTabSz="913738">
                    <a:buClr>
                      <a:srgbClr val="000000"/>
                    </a:buClr>
                    <a:buFont typeface="Wingdings" charset="2"/>
                    <a:buChar char="§"/>
                  </a:pPr>
                  <a:r>
                    <a:rPr lang="en-US"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Correctness: Uniqueness, not null, Hash-Comparisons, Data Ranges</a:t>
                  </a:r>
                </a:p>
                <a:p>
                  <a:pPr marL="312550" indent="-179280" defTabSz="913738">
                    <a:buClr>
                      <a:srgbClr val="000000"/>
                    </a:buClr>
                    <a:buFont typeface="Wingdings" charset="2"/>
                    <a:buChar char="§"/>
                  </a:pPr>
                  <a:r>
                    <a:rPr lang="en-US"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Integrity: Relation, Domain</a:t>
                  </a:r>
                </a:p>
              </p:txBody>
            </p:sp>
            <p:sp>
              <p:nvSpPr>
                <p:cNvPr id="144" name="Freihandform 143"/>
                <p:cNvSpPr/>
                <p:nvPr/>
              </p:nvSpPr>
              <p:spPr>
                <a:xfrm>
                  <a:off x="9270772" y="1057966"/>
                  <a:ext cx="2493962" cy="544948"/>
                </a:xfrm>
                <a:custGeom>
                  <a:avLst/>
                  <a:gdLst>
                    <a:gd name="connsiteX0" fmla="*/ 11426 w 2493962"/>
                    <a:gd name="connsiteY0" fmla="*/ 0 h 544948"/>
                    <a:gd name="connsiteX1" fmla="*/ 2482538 w 2493962"/>
                    <a:gd name="connsiteY1" fmla="*/ 0 h 544948"/>
                    <a:gd name="connsiteX2" fmla="*/ 2493962 w 2493962"/>
                    <a:gd name="connsiteY2" fmla="*/ 11424 h 544948"/>
                    <a:gd name="connsiteX3" fmla="*/ 2493962 w 2493962"/>
                    <a:gd name="connsiteY3" fmla="*/ 339878 h 544948"/>
                    <a:gd name="connsiteX4" fmla="*/ 2482538 w 2493962"/>
                    <a:gd name="connsiteY4" fmla="*/ 351302 h 544948"/>
                    <a:gd name="connsiteX5" fmla="*/ 365905 w 2493962"/>
                    <a:gd name="connsiteY5" fmla="*/ 351302 h 544948"/>
                    <a:gd name="connsiteX6" fmla="*/ 229920 w 2493962"/>
                    <a:gd name="connsiteY6" fmla="*/ 508476 h 544948"/>
                    <a:gd name="connsiteX7" fmla="*/ 180201 w 2493962"/>
                    <a:gd name="connsiteY7" fmla="*/ 544948 h 544948"/>
                    <a:gd name="connsiteX8" fmla="*/ 134898 w 2493962"/>
                    <a:gd name="connsiteY8" fmla="*/ 508476 h 544948"/>
                    <a:gd name="connsiteX9" fmla="*/ 0 w 2493962"/>
                    <a:gd name="connsiteY9" fmla="*/ 351302 h 544948"/>
                    <a:gd name="connsiteX10" fmla="*/ 11426 w 2493962"/>
                    <a:gd name="connsiteY10" fmla="*/ 351302 h 544948"/>
                    <a:gd name="connsiteX11" fmla="*/ 2 w 2493962"/>
                    <a:gd name="connsiteY11" fmla="*/ 339878 h 544948"/>
                    <a:gd name="connsiteX12" fmla="*/ 2 w 2493962"/>
                    <a:gd name="connsiteY12" fmla="*/ 11424 h 544948"/>
                    <a:gd name="connsiteX13" fmla="*/ 11426 w 2493962"/>
                    <a:gd name="connsiteY13" fmla="*/ 0 h 544948"/>
                    <a:gd name="connsiteX0" fmla="*/ 11426 w 2493962"/>
                    <a:gd name="connsiteY0" fmla="*/ 0 h 544948"/>
                    <a:gd name="connsiteX1" fmla="*/ 2482538 w 2493962"/>
                    <a:gd name="connsiteY1" fmla="*/ 0 h 544948"/>
                    <a:gd name="connsiteX2" fmla="*/ 2493962 w 2493962"/>
                    <a:gd name="connsiteY2" fmla="*/ 11424 h 544948"/>
                    <a:gd name="connsiteX3" fmla="*/ 2493962 w 2493962"/>
                    <a:gd name="connsiteY3" fmla="*/ 339878 h 544948"/>
                    <a:gd name="connsiteX4" fmla="*/ 2482538 w 2493962"/>
                    <a:gd name="connsiteY4" fmla="*/ 351302 h 544948"/>
                    <a:gd name="connsiteX5" fmla="*/ 365905 w 2493962"/>
                    <a:gd name="connsiteY5" fmla="*/ 351302 h 544948"/>
                    <a:gd name="connsiteX6" fmla="*/ 229920 w 2493962"/>
                    <a:gd name="connsiteY6" fmla="*/ 508476 h 544948"/>
                    <a:gd name="connsiteX7" fmla="*/ 180201 w 2493962"/>
                    <a:gd name="connsiteY7" fmla="*/ 544948 h 544948"/>
                    <a:gd name="connsiteX8" fmla="*/ 134898 w 2493962"/>
                    <a:gd name="connsiteY8" fmla="*/ 508476 h 544948"/>
                    <a:gd name="connsiteX9" fmla="*/ 0 w 2493962"/>
                    <a:gd name="connsiteY9" fmla="*/ 351302 h 544948"/>
                    <a:gd name="connsiteX10" fmla="*/ 2 w 2493962"/>
                    <a:gd name="connsiteY10" fmla="*/ 339878 h 544948"/>
                    <a:gd name="connsiteX11" fmla="*/ 2 w 2493962"/>
                    <a:gd name="connsiteY11" fmla="*/ 11424 h 544948"/>
                    <a:gd name="connsiteX12" fmla="*/ 11426 w 2493962"/>
                    <a:gd name="connsiteY12" fmla="*/ 0 h 54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3962" h="544948">
                      <a:moveTo>
                        <a:pt x="11426" y="0"/>
                      </a:moveTo>
                      <a:lnTo>
                        <a:pt x="2482538" y="0"/>
                      </a:lnTo>
                      <a:cubicBezTo>
                        <a:pt x="2488847" y="0"/>
                        <a:pt x="2493962" y="5115"/>
                        <a:pt x="2493962" y="11424"/>
                      </a:cubicBezTo>
                      <a:lnTo>
                        <a:pt x="2493962" y="339878"/>
                      </a:lnTo>
                      <a:cubicBezTo>
                        <a:pt x="2493962" y="346187"/>
                        <a:pt x="2488847" y="351302"/>
                        <a:pt x="2482538" y="351302"/>
                      </a:cubicBezTo>
                      <a:lnTo>
                        <a:pt x="365905" y="351302"/>
                      </a:lnTo>
                      <a:lnTo>
                        <a:pt x="229920" y="508476"/>
                      </a:lnTo>
                      <a:cubicBezTo>
                        <a:pt x="214264" y="527125"/>
                        <a:pt x="202745" y="540464"/>
                        <a:pt x="180201" y="544948"/>
                      </a:cubicBezTo>
                      <a:cubicBezTo>
                        <a:pt x="158677" y="536921"/>
                        <a:pt x="150917" y="527125"/>
                        <a:pt x="134898" y="508476"/>
                      </a:cubicBezTo>
                      <a:lnTo>
                        <a:pt x="0" y="351302"/>
                      </a:lnTo>
                      <a:cubicBezTo>
                        <a:pt x="1" y="347494"/>
                        <a:pt x="1" y="343686"/>
                        <a:pt x="2" y="339878"/>
                      </a:cubicBezTo>
                      <a:lnTo>
                        <a:pt x="2" y="11424"/>
                      </a:lnTo>
                      <a:cubicBezTo>
                        <a:pt x="2" y="5115"/>
                        <a:pt x="5117" y="0"/>
                        <a:pt x="11426" y="0"/>
                      </a:cubicBezTo>
                      <a:close/>
                    </a:path>
                  </a:pathLst>
                </a:custGeom>
                <a:solidFill>
                  <a:srgbClr val="1D63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t" anchorCtr="0" forceAA="0" compatLnSpc="1">
                  <a:prstTxWarp prst="textNoShape">
                    <a:avLst/>
                  </a:prstTxWarp>
                  <a:noAutofit/>
                </a:bodyPr>
                <a:lstStyle/>
                <a:p>
                  <a:pPr algn="ctr"/>
                  <a:r>
                    <a:rPr lang="en-US" sz="1600" b="1" dirty="0">
                      <a:solidFill>
                        <a:srgbClr val="FFFFFF"/>
                      </a:solidFill>
                      <a:latin typeface="Open Sans Semibold" charset="0"/>
                      <a:ea typeface="Open Sans Semibold" charset="0"/>
                      <a:cs typeface="Open Sans Semibold" charset="0"/>
                    </a:rPr>
                    <a:t>Vital Checks &amp; Field Tests</a:t>
                  </a:r>
                </a:p>
              </p:txBody>
            </p:sp>
          </p:grpSp>
          <p:cxnSp>
            <p:nvCxnSpPr>
              <p:cNvPr id="185" name="Gerade Verbindung 248"/>
              <p:cNvCxnSpPr>
                <a:endCxn id="195" idx="2"/>
              </p:cNvCxnSpPr>
              <p:nvPr/>
            </p:nvCxnSpPr>
            <p:spPr>
              <a:xfrm rot="5400000" flipH="1" flipV="1">
                <a:off x="1656497" y="2359457"/>
                <a:ext cx="468000" cy="468000"/>
              </a:xfrm>
              <a:prstGeom prst="bentConnector2">
                <a:avLst/>
              </a:prstGeom>
              <a:ln w="28575">
                <a:solidFill>
                  <a:srgbClr val="1D639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6" name="Gerade Verbindung 248"/>
              <p:cNvCxnSpPr>
                <a:endCxn id="195" idx="6"/>
              </p:cNvCxnSpPr>
              <p:nvPr/>
            </p:nvCxnSpPr>
            <p:spPr>
              <a:xfrm rot="16200000" flipV="1">
                <a:off x="2562132" y="2382892"/>
                <a:ext cx="464859" cy="417990"/>
              </a:xfrm>
              <a:prstGeom prst="bentConnector2">
                <a:avLst/>
              </a:prstGeom>
              <a:ln w="28575">
                <a:solidFill>
                  <a:srgbClr val="1D639B"/>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95" name="Oval 194"/>
              <p:cNvSpPr/>
              <p:nvPr/>
            </p:nvSpPr>
            <p:spPr>
              <a:xfrm>
                <a:off x="2124497" y="2128922"/>
                <a:ext cx="461069" cy="461069"/>
              </a:xfrm>
              <a:prstGeom prst="ellipse">
                <a:avLst/>
              </a:prstGeom>
              <a:solidFill>
                <a:srgbClr val="1D639B"/>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56" tIns="60928" rIns="121856" bIns="60928" numCol="1" spcCol="0" rtlCol="0" fromWordArt="0" anchor="ctr" anchorCtr="0" forceAA="0" compatLnSpc="1">
                <a:prstTxWarp prst="textNoShape">
                  <a:avLst/>
                </a:prstTxWarp>
                <a:noAutofit/>
              </a:bodyPr>
              <a:lstStyle/>
              <a:p>
                <a:pPr algn="ctr" defTabSz="913738"/>
                <a:r>
                  <a:rPr lang="en-US" sz="1898"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2</a:t>
                </a:r>
              </a:p>
            </p:txBody>
          </p:sp>
        </p:grpSp>
        <p:cxnSp>
          <p:nvCxnSpPr>
            <p:cNvPr id="197" name="Gerade Verbindung 248"/>
            <p:cNvCxnSpPr>
              <a:endCxn id="200" idx="2"/>
            </p:cNvCxnSpPr>
            <p:nvPr/>
          </p:nvCxnSpPr>
          <p:spPr>
            <a:xfrm rot="5400000" flipH="1" flipV="1">
              <a:off x="3498549" y="2258766"/>
              <a:ext cx="504000" cy="612000"/>
            </a:xfrm>
            <a:prstGeom prst="bentConnector2">
              <a:avLst/>
            </a:prstGeom>
            <a:ln w="28575">
              <a:solidFill>
                <a:srgbClr val="1D639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8" name="Gerade Verbindung 248"/>
            <p:cNvCxnSpPr/>
            <p:nvPr/>
          </p:nvCxnSpPr>
          <p:spPr>
            <a:xfrm rot="16200000" flipV="1">
              <a:off x="4221465" y="2640738"/>
              <a:ext cx="1152000" cy="540000"/>
            </a:xfrm>
            <a:prstGeom prst="bentConnector2">
              <a:avLst/>
            </a:prstGeom>
            <a:ln w="28575">
              <a:solidFill>
                <a:srgbClr val="1D639B"/>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0" name="Oval 199"/>
            <p:cNvSpPr/>
            <p:nvPr/>
          </p:nvSpPr>
          <p:spPr>
            <a:xfrm>
              <a:off x="4056549" y="2082231"/>
              <a:ext cx="461069" cy="461069"/>
            </a:xfrm>
            <a:prstGeom prst="ellipse">
              <a:avLst/>
            </a:prstGeom>
            <a:solidFill>
              <a:srgbClr val="1D639B"/>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56" tIns="60928" rIns="121856" bIns="60928" numCol="1" spcCol="0" rtlCol="0" fromWordArt="0" anchor="ctr" anchorCtr="0" forceAA="0" compatLnSpc="1">
              <a:prstTxWarp prst="textNoShape">
                <a:avLst/>
              </a:prstTxWarp>
              <a:noAutofit/>
            </a:bodyPr>
            <a:lstStyle/>
            <a:p>
              <a:pPr algn="ctr" defTabSz="913738"/>
              <a:r>
                <a:rPr lang="en-US" sz="1898"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2</a:t>
              </a:r>
            </a:p>
          </p:txBody>
        </p:sp>
      </p:grpSp>
      <p:grpSp>
        <p:nvGrpSpPr>
          <p:cNvPr id="10" name="Group 9"/>
          <p:cNvGrpSpPr/>
          <p:nvPr/>
        </p:nvGrpSpPr>
        <p:grpSpPr>
          <a:xfrm>
            <a:off x="5067980" y="1765243"/>
            <a:ext cx="6931804" cy="4903693"/>
            <a:chOff x="5067444" y="1764375"/>
            <a:chExt cx="6935416" cy="4906248"/>
          </a:xfrm>
        </p:grpSpPr>
        <p:sp>
          <p:nvSpPr>
            <p:cNvPr id="213" name="Oval 212"/>
            <p:cNvSpPr/>
            <p:nvPr/>
          </p:nvSpPr>
          <p:spPr>
            <a:xfrm>
              <a:off x="5067444" y="1764375"/>
              <a:ext cx="461069" cy="461069"/>
            </a:xfrm>
            <a:prstGeom prst="ellipse">
              <a:avLst/>
            </a:prstGeom>
            <a:solidFill>
              <a:srgbClr val="1D639B"/>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56" tIns="60928" rIns="121856" bIns="60928" numCol="1" spcCol="0" rtlCol="0" fromWordArt="0" anchor="ctr" anchorCtr="0" forceAA="0" compatLnSpc="1">
              <a:prstTxWarp prst="textNoShape">
                <a:avLst/>
              </a:prstTxWarp>
              <a:noAutofit/>
            </a:bodyPr>
            <a:lstStyle/>
            <a:p>
              <a:pPr algn="ctr" defTabSz="913738"/>
              <a:r>
                <a:rPr lang="en-US" sz="1898"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5</a:t>
              </a:r>
            </a:p>
          </p:txBody>
        </p:sp>
        <p:grpSp>
          <p:nvGrpSpPr>
            <p:cNvPr id="9" name="Group 8"/>
            <p:cNvGrpSpPr/>
            <p:nvPr/>
          </p:nvGrpSpPr>
          <p:grpSpPr>
            <a:xfrm>
              <a:off x="5307651" y="2175932"/>
              <a:ext cx="6695209" cy="4494691"/>
              <a:chOff x="5307651" y="2175932"/>
              <a:chExt cx="6695209" cy="4494691"/>
            </a:xfrm>
          </p:grpSpPr>
          <p:grpSp>
            <p:nvGrpSpPr>
              <p:cNvPr id="158" name="Gruppierung 157"/>
              <p:cNvGrpSpPr/>
              <p:nvPr/>
            </p:nvGrpSpPr>
            <p:grpSpPr>
              <a:xfrm>
                <a:off x="8733275" y="5332201"/>
                <a:ext cx="3269585" cy="1338422"/>
                <a:chOff x="9270773" y="1057966"/>
                <a:chExt cx="2493962" cy="1338422"/>
              </a:xfrm>
            </p:grpSpPr>
            <p:sp>
              <p:nvSpPr>
                <p:cNvPr id="161" name="Rechteck 160"/>
                <p:cNvSpPr/>
                <p:nvPr/>
              </p:nvSpPr>
              <p:spPr>
                <a:xfrm>
                  <a:off x="9270773" y="1453287"/>
                  <a:ext cx="2493962" cy="943101"/>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107944" rIns="91392" bIns="45696" numCol="1" spcCol="0" rtlCol="0" fromWordArt="0" anchor="t" anchorCtr="0" forceAA="0" compatLnSpc="1">
                  <a:prstTxWarp prst="textNoShape">
                    <a:avLst/>
                  </a:prstTxWarp>
                  <a:noAutofit/>
                </a:bodyPr>
                <a:lstStyle/>
                <a:p>
                  <a:pPr marL="312550" indent="-179280" defTabSz="913738">
                    <a:buClr>
                      <a:srgbClr val="000000"/>
                    </a:buClr>
                    <a:buFont typeface="Wingdings" charset="2"/>
                    <a:buChar char="§"/>
                  </a:pPr>
                  <a:r>
                    <a:rPr lang="en-US"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Track row counts</a:t>
                  </a:r>
                </a:p>
                <a:p>
                  <a:pPr marL="312550" indent="-179280" defTabSz="913738">
                    <a:buClr>
                      <a:srgbClr val="000000"/>
                    </a:buClr>
                    <a:buFont typeface="Wingdings" charset="2"/>
                    <a:buChar char="§"/>
                  </a:pPr>
                  <a:r>
                    <a:rPr lang="en-US"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Job run times</a:t>
                  </a:r>
                </a:p>
                <a:p>
                  <a:pPr marL="312550" indent="-179280" defTabSz="913738">
                    <a:buClr>
                      <a:srgbClr val="000000"/>
                    </a:buClr>
                    <a:buFont typeface="Wingdings" charset="2"/>
                    <a:buChar char="§"/>
                  </a:pPr>
                  <a:r>
                    <a:rPr lang="en-US"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Data distribution per column over time</a:t>
                  </a:r>
                  <a:endParaRPr lang="en-US" sz="10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0" name="Freihandform 179"/>
                <p:cNvSpPr/>
                <p:nvPr/>
              </p:nvSpPr>
              <p:spPr>
                <a:xfrm>
                  <a:off x="9270773" y="1057966"/>
                  <a:ext cx="2493962" cy="544948"/>
                </a:xfrm>
                <a:custGeom>
                  <a:avLst/>
                  <a:gdLst>
                    <a:gd name="connsiteX0" fmla="*/ 11426 w 2493962"/>
                    <a:gd name="connsiteY0" fmla="*/ 0 h 544948"/>
                    <a:gd name="connsiteX1" fmla="*/ 2482538 w 2493962"/>
                    <a:gd name="connsiteY1" fmla="*/ 0 h 544948"/>
                    <a:gd name="connsiteX2" fmla="*/ 2493962 w 2493962"/>
                    <a:gd name="connsiteY2" fmla="*/ 11424 h 544948"/>
                    <a:gd name="connsiteX3" fmla="*/ 2493962 w 2493962"/>
                    <a:gd name="connsiteY3" fmla="*/ 339878 h 544948"/>
                    <a:gd name="connsiteX4" fmla="*/ 2482538 w 2493962"/>
                    <a:gd name="connsiteY4" fmla="*/ 351302 h 544948"/>
                    <a:gd name="connsiteX5" fmla="*/ 365905 w 2493962"/>
                    <a:gd name="connsiteY5" fmla="*/ 351302 h 544948"/>
                    <a:gd name="connsiteX6" fmla="*/ 229920 w 2493962"/>
                    <a:gd name="connsiteY6" fmla="*/ 508476 h 544948"/>
                    <a:gd name="connsiteX7" fmla="*/ 180201 w 2493962"/>
                    <a:gd name="connsiteY7" fmla="*/ 544948 h 544948"/>
                    <a:gd name="connsiteX8" fmla="*/ 134898 w 2493962"/>
                    <a:gd name="connsiteY8" fmla="*/ 508476 h 544948"/>
                    <a:gd name="connsiteX9" fmla="*/ 0 w 2493962"/>
                    <a:gd name="connsiteY9" fmla="*/ 351302 h 544948"/>
                    <a:gd name="connsiteX10" fmla="*/ 11426 w 2493962"/>
                    <a:gd name="connsiteY10" fmla="*/ 351302 h 544948"/>
                    <a:gd name="connsiteX11" fmla="*/ 2 w 2493962"/>
                    <a:gd name="connsiteY11" fmla="*/ 339878 h 544948"/>
                    <a:gd name="connsiteX12" fmla="*/ 2 w 2493962"/>
                    <a:gd name="connsiteY12" fmla="*/ 11424 h 544948"/>
                    <a:gd name="connsiteX13" fmla="*/ 11426 w 2493962"/>
                    <a:gd name="connsiteY13" fmla="*/ 0 h 544948"/>
                    <a:gd name="connsiteX0" fmla="*/ 11426 w 2493962"/>
                    <a:gd name="connsiteY0" fmla="*/ 0 h 544948"/>
                    <a:gd name="connsiteX1" fmla="*/ 2482538 w 2493962"/>
                    <a:gd name="connsiteY1" fmla="*/ 0 h 544948"/>
                    <a:gd name="connsiteX2" fmla="*/ 2493962 w 2493962"/>
                    <a:gd name="connsiteY2" fmla="*/ 11424 h 544948"/>
                    <a:gd name="connsiteX3" fmla="*/ 2493962 w 2493962"/>
                    <a:gd name="connsiteY3" fmla="*/ 339878 h 544948"/>
                    <a:gd name="connsiteX4" fmla="*/ 2482538 w 2493962"/>
                    <a:gd name="connsiteY4" fmla="*/ 351302 h 544948"/>
                    <a:gd name="connsiteX5" fmla="*/ 365905 w 2493962"/>
                    <a:gd name="connsiteY5" fmla="*/ 351302 h 544948"/>
                    <a:gd name="connsiteX6" fmla="*/ 229920 w 2493962"/>
                    <a:gd name="connsiteY6" fmla="*/ 508476 h 544948"/>
                    <a:gd name="connsiteX7" fmla="*/ 180201 w 2493962"/>
                    <a:gd name="connsiteY7" fmla="*/ 544948 h 544948"/>
                    <a:gd name="connsiteX8" fmla="*/ 134898 w 2493962"/>
                    <a:gd name="connsiteY8" fmla="*/ 508476 h 544948"/>
                    <a:gd name="connsiteX9" fmla="*/ 0 w 2493962"/>
                    <a:gd name="connsiteY9" fmla="*/ 351302 h 544948"/>
                    <a:gd name="connsiteX10" fmla="*/ 2 w 2493962"/>
                    <a:gd name="connsiteY10" fmla="*/ 339878 h 544948"/>
                    <a:gd name="connsiteX11" fmla="*/ 2 w 2493962"/>
                    <a:gd name="connsiteY11" fmla="*/ 11424 h 544948"/>
                    <a:gd name="connsiteX12" fmla="*/ 11426 w 2493962"/>
                    <a:gd name="connsiteY12" fmla="*/ 0 h 54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3962" h="544948">
                      <a:moveTo>
                        <a:pt x="11426" y="0"/>
                      </a:moveTo>
                      <a:lnTo>
                        <a:pt x="2482538" y="0"/>
                      </a:lnTo>
                      <a:cubicBezTo>
                        <a:pt x="2488847" y="0"/>
                        <a:pt x="2493962" y="5115"/>
                        <a:pt x="2493962" y="11424"/>
                      </a:cubicBezTo>
                      <a:lnTo>
                        <a:pt x="2493962" y="339878"/>
                      </a:lnTo>
                      <a:cubicBezTo>
                        <a:pt x="2493962" y="346187"/>
                        <a:pt x="2488847" y="351302"/>
                        <a:pt x="2482538" y="351302"/>
                      </a:cubicBezTo>
                      <a:lnTo>
                        <a:pt x="365905" y="351302"/>
                      </a:lnTo>
                      <a:lnTo>
                        <a:pt x="229920" y="508476"/>
                      </a:lnTo>
                      <a:cubicBezTo>
                        <a:pt x="214264" y="527125"/>
                        <a:pt x="202745" y="540464"/>
                        <a:pt x="180201" y="544948"/>
                      </a:cubicBezTo>
                      <a:cubicBezTo>
                        <a:pt x="158677" y="536921"/>
                        <a:pt x="150917" y="527125"/>
                        <a:pt x="134898" y="508476"/>
                      </a:cubicBezTo>
                      <a:lnTo>
                        <a:pt x="0" y="351302"/>
                      </a:lnTo>
                      <a:cubicBezTo>
                        <a:pt x="1" y="347494"/>
                        <a:pt x="1" y="343686"/>
                        <a:pt x="2" y="339878"/>
                      </a:cubicBezTo>
                      <a:lnTo>
                        <a:pt x="2" y="11424"/>
                      </a:lnTo>
                      <a:cubicBezTo>
                        <a:pt x="2" y="5115"/>
                        <a:pt x="5117" y="0"/>
                        <a:pt x="11426" y="0"/>
                      </a:cubicBezTo>
                      <a:close/>
                    </a:path>
                  </a:pathLst>
                </a:custGeom>
                <a:solidFill>
                  <a:srgbClr val="1D63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t" anchorCtr="0" forceAA="0" compatLnSpc="1">
                  <a:prstTxWarp prst="textNoShape">
                    <a:avLst/>
                  </a:prstTxWarp>
                  <a:noAutofit/>
                </a:bodyPr>
                <a:lstStyle/>
                <a:p>
                  <a:pPr algn="ctr"/>
                  <a:r>
                    <a:rPr lang="en-US" sz="1798" b="1" dirty="0">
                      <a:solidFill>
                        <a:srgbClr val="FFFFFF"/>
                      </a:solidFill>
                      <a:latin typeface="Open Sans Semibold" charset="0"/>
                      <a:ea typeface="Open Sans Semibold" charset="0"/>
                      <a:cs typeface="Open Sans Semibold" charset="0"/>
                    </a:rPr>
                    <a:t>Monitoring</a:t>
                  </a:r>
                </a:p>
              </p:txBody>
            </p:sp>
          </p:grpSp>
          <p:cxnSp>
            <p:nvCxnSpPr>
              <p:cNvPr id="215" name="Gerade Verbindung 248"/>
              <p:cNvCxnSpPr/>
              <p:nvPr/>
            </p:nvCxnSpPr>
            <p:spPr>
              <a:xfrm rot="5400000" flipH="1" flipV="1">
                <a:off x="4664109" y="2819474"/>
                <a:ext cx="1288606" cy="1522"/>
              </a:xfrm>
              <a:prstGeom prst="bentConnector3">
                <a:avLst>
                  <a:gd name="adj1" fmla="val 50000"/>
                </a:avLst>
              </a:prstGeom>
              <a:ln w="28575">
                <a:solidFill>
                  <a:srgbClr val="1D639B"/>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pic>
        <p:nvPicPr>
          <p:cNvPr id="145" name="Bild 78"/>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798066" y="5256714"/>
            <a:ext cx="301642" cy="301642"/>
          </a:xfrm>
          <a:prstGeom prst="rect">
            <a:avLst/>
          </a:prstGeom>
          <a:noFill/>
          <a:ln>
            <a:noFill/>
          </a:ln>
        </p:spPr>
      </p:pic>
      <p:pic>
        <p:nvPicPr>
          <p:cNvPr id="146" name="Bild 80"/>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693618" y="4053264"/>
            <a:ext cx="164129" cy="164129"/>
          </a:xfrm>
          <a:prstGeom prst="rect">
            <a:avLst/>
          </a:prstGeom>
        </p:spPr>
      </p:pic>
      <p:pic>
        <p:nvPicPr>
          <p:cNvPr id="147" name="Bild 83"/>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672548" y="4605159"/>
            <a:ext cx="178435" cy="178435"/>
          </a:xfrm>
          <a:prstGeom prst="rect">
            <a:avLst/>
          </a:prstGeom>
        </p:spPr>
      </p:pic>
      <p:pic>
        <p:nvPicPr>
          <p:cNvPr id="187" name="Bild 84"/>
          <p:cNvPicPr>
            <a:picLocks noChangeAspect="1"/>
          </p:cNvPicPr>
          <p:nvPr/>
        </p:nvPicPr>
        <p:blipFill>
          <a:blip r:embed="rId6"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668195" y="5169276"/>
            <a:ext cx="221337" cy="221337"/>
          </a:xfrm>
          <a:prstGeom prst="rect">
            <a:avLst/>
          </a:prstGeom>
        </p:spPr>
      </p:pic>
      <p:sp>
        <p:nvSpPr>
          <p:cNvPr id="193" name="Textfeld 219"/>
          <p:cNvSpPr txBox="1"/>
          <p:nvPr/>
        </p:nvSpPr>
        <p:spPr>
          <a:xfrm>
            <a:off x="8815337" y="273138"/>
            <a:ext cx="315948" cy="369140"/>
          </a:xfrm>
          <a:prstGeom prst="rect">
            <a:avLst/>
          </a:prstGeom>
          <a:noFill/>
        </p:spPr>
        <p:txBody>
          <a:bodyPr wrap="none" rtlCol="0">
            <a:spAutoFit/>
          </a:bodyPr>
          <a:lstStyle/>
          <a:p>
            <a:pPr defTabSz="913738"/>
            <a:r>
              <a:rPr lang="en-US" sz="1798"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1</a:t>
            </a:r>
          </a:p>
        </p:txBody>
      </p:sp>
      <p:sp>
        <p:nvSpPr>
          <p:cNvPr id="216" name="Textfeld 219"/>
          <p:cNvSpPr txBox="1"/>
          <p:nvPr/>
        </p:nvSpPr>
        <p:spPr>
          <a:xfrm>
            <a:off x="8815337" y="1273842"/>
            <a:ext cx="315948" cy="369140"/>
          </a:xfrm>
          <a:prstGeom prst="rect">
            <a:avLst/>
          </a:prstGeom>
          <a:noFill/>
        </p:spPr>
        <p:txBody>
          <a:bodyPr wrap="none" rtlCol="0">
            <a:spAutoFit/>
          </a:bodyPr>
          <a:lstStyle/>
          <a:p>
            <a:pPr defTabSz="913738"/>
            <a:r>
              <a:rPr lang="en-US" sz="1798"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217" name="Textfeld 219"/>
          <p:cNvSpPr txBox="1"/>
          <p:nvPr/>
        </p:nvSpPr>
        <p:spPr>
          <a:xfrm>
            <a:off x="8815337" y="2996335"/>
            <a:ext cx="315948" cy="369140"/>
          </a:xfrm>
          <a:prstGeom prst="rect">
            <a:avLst/>
          </a:prstGeom>
          <a:noFill/>
        </p:spPr>
        <p:txBody>
          <a:bodyPr wrap="none" rtlCol="0">
            <a:spAutoFit/>
          </a:bodyPr>
          <a:lstStyle/>
          <a:p>
            <a:pPr defTabSz="913738"/>
            <a:r>
              <a:rPr lang="en-US" sz="1798"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3</a:t>
            </a:r>
          </a:p>
        </p:txBody>
      </p:sp>
      <p:sp>
        <p:nvSpPr>
          <p:cNvPr id="218" name="Textfeld 219"/>
          <p:cNvSpPr txBox="1"/>
          <p:nvPr/>
        </p:nvSpPr>
        <p:spPr>
          <a:xfrm>
            <a:off x="8815337" y="3940390"/>
            <a:ext cx="315948" cy="369140"/>
          </a:xfrm>
          <a:prstGeom prst="rect">
            <a:avLst/>
          </a:prstGeom>
          <a:noFill/>
        </p:spPr>
        <p:txBody>
          <a:bodyPr wrap="none" rtlCol="0">
            <a:spAutoFit/>
          </a:bodyPr>
          <a:lstStyle/>
          <a:p>
            <a:pPr defTabSz="913738"/>
            <a:r>
              <a:rPr lang="en-US" sz="1798"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4</a:t>
            </a:r>
          </a:p>
        </p:txBody>
      </p:sp>
      <p:sp>
        <p:nvSpPr>
          <p:cNvPr id="219" name="Textfeld 219"/>
          <p:cNvSpPr txBox="1"/>
          <p:nvPr/>
        </p:nvSpPr>
        <p:spPr>
          <a:xfrm>
            <a:off x="8815337" y="5339875"/>
            <a:ext cx="315948" cy="369140"/>
          </a:xfrm>
          <a:prstGeom prst="rect">
            <a:avLst/>
          </a:prstGeom>
          <a:noFill/>
        </p:spPr>
        <p:txBody>
          <a:bodyPr wrap="none" rtlCol="0">
            <a:spAutoFit/>
          </a:bodyPr>
          <a:lstStyle/>
          <a:p>
            <a:pPr defTabSz="913738"/>
            <a:r>
              <a:rPr lang="en-US" sz="1798"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5</a:t>
            </a:r>
          </a:p>
        </p:txBody>
      </p:sp>
      <p:pic>
        <p:nvPicPr>
          <p:cNvPr id="254" name="Bild 83"/>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233048" y="5318990"/>
            <a:ext cx="245652" cy="245652"/>
          </a:xfrm>
          <a:prstGeom prst="rect">
            <a:avLst/>
          </a:prstGeom>
        </p:spPr>
      </p:pic>
      <p:sp>
        <p:nvSpPr>
          <p:cNvPr id="268" name="Rechteck 61"/>
          <p:cNvSpPr/>
          <p:nvPr/>
        </p:nvSpPr>
        <p:spPr>
          <a:xfrm>
            <a:off x="3039442" y="4127570"/>
            <a:ext cx="113307" cy="177414"/>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H</a:t>
            </a:r>
          </a:p>
        </p:txBody>
      </p:sp>
      <p:sp>
        <p:nvSpPr>
          <p:cNvPr id="269" name="Rechteck 62"/>
          <p:cNvSpPr/>
          <p:nvPr/>
        </p:nvSpPr>
        <p:spPr>
          <a:xfrm>
            <a:off x="3544969" y="4127168"/>
            <a:ext cx="113307" cy="177414"/>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H</a:t>
            </a:r>
          </a:p>
        </p:txBody>
      </p:sp>
      <p:sp>
        <p:nvSpPr>
          <p:cNvPr id="270" name="Rechteck 63"/>
          <p:cNvSpPr/>
          <p:nvPr/>
        </p:nvSpPr>
        <p:spPr>
          <a:xfrm>
            <a:off x="2888363" y="4357108"/>
            <a:ext cx="113307" cy="177414"/>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S</a:t>
            </a:r>
          </a:p>
        </p:txBody>
      </p:sp>
      <p:sp>
        <p:nvSpPr>
          <p:cNvPr id="271" name="Rechteck 82"/>
          <p:cNvSpPr/>
          <p:nvPr/>
        </p:nvSpPr>
        <p:spPr>
          <a:xfrm>
            <a:off x="3190519" y="4357108"/>
            <a:ext cx="113307" cy="177414"/>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S</a:t>
            </a:r>
          </a:p>
        </p:txBody>
      </p:sp>
      <p:sp>
        <p:nvSpPr>
          <p:cNvPr id="272" name="Rechteck 89"/>
          <p:cNvSpPr/>
          <p:nvPr/>
        </p:nvSpPr>
        <p:spPr>
          <a:xfrm>
            <a:off x="3376265" y="4357108"/>
            <a:ext cx="113307" cy="177414"/>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S</a:t>
            </a:r>
          </a:p>
        </p:txBody>
      </p:sp>
      <p:sp>
        <p:nvSpPr>
          <p:cNvPr id="273" name="Rechteck 90"/>
          <p:cNvSpPr/>
          <p:nvPr/>
        </p:nvSpPr>
        <p:spPr>
          <a:xfrm>
            <a:off x="3697727" y="4357108"/>
            <a:ext cx="113307" cy="177414"/>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S</a:t>
            </a:r>
          </a:p>
        </p:txBody>
      </p:sp>
      <p:cxnSp>
        <p:nvCxnSpPr>
          <p:cNvPr id="274" name="Gerade Verbindung 53"/>
          <p:cNvCxnSpPr>
            <a:stCxn id="272" idx="3"/>
            <a:endCxn id="269" idx="2"/>
          </p:cNvCxnSpPr>
          <p:nvPr/>
        </p:nvCxnSpPr>
        <p:spPr bwMode="gray">
          <a:xfrm flipV="1">
            <a:off x="3489570" y="4304583"/>
            <a:ext cx="112050" cy="141234"/>
          </a:xfrm>
          <a:prstGeom prst="bentConnector2">
            <a:avLst/>
          </a:prstGeom>
          <a:ln w="95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5" name="Gerade Verbindung 53"/>
          <p:cNvCxnSpPr>
            <a:stCxn id="269" idx="2"/>
            <a:endCxn id="273" idx="1"/>
          </p:cNvCxnSpPr>
          <p:nvPr/>
        </p:nvCxnSpPr>
        <p:spPr bwMode="gray">
          <a:xfrm rot="16200000" flipH="1">
            <a:off x="3579056" y="4327147"/>
            <a:ext cx="141234" cy="96104"/>
          </a:xfrm>
          <a:prstGeom prst="bentConnector2">
            <a:avLst/>
          </a:prstGeom>
          <a:solidFill>
            <a:schemeClr val="tx2">
              <a:lumMod val="75000"/>
            </a:schemeClr>
          </a:solidFill>
          <a:ln w="95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6" name="Gerade Verbindung 53"/>
          <p:cNvCxnSpPr>
            <a:endCxn id="268" idx="2"/>
          </p:cNvCxnSpPr>
          <p:nvPr/>
        </p:nvCxnSpPr>
        <p:spPr bwMode="gray">
          <a:xfrm flipV="1">
            <a:off x="3001671" y="4304984"/>
            <a:ext cx="94423" cy="140832"/>
          </a:xfrm>
          <a:prstGeom prst="bentConnector2">
            <a:avLst/>
          </a:prstGeom>
          <a:ln w="95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77" name="Rechteck 94"/>
          <p:cNvSpPr/>
          <p:nvPr/>
        </p:nvSpPr>
        <p:spPr>
          <a:xfrm>
            <a:off x="3284460" y="3962215"/>
            <a:ext cx="113307" cy="177414"/>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L</a:t>
            </a:r>
          </a:p>
        </p:txBody>
      </p:sp>
      <p:cxnSp>
        <p:nvCxnSpPr>
          <p:cNvPr id="278" name="Gerade Verbindung 53"/>
          <p:cNvCxnSpPr>
            <a:endCxn id="268" idx="2"/>
          </p:cNvCxnSpPr>
          <p:nvPr/>
        </p:nvCxnSpPr>
        <p:spPr bwMode="gray">
          <a:xfrm rot="10800000">
            <a:off x="3096094" y="4304984"/>
            <a:ext cx="94423" cy="140832"/>
          </a:xfrm>
          <a:prstGeom prst="bentConnector2">
            <a:avLst/>
          </a:prstGeom>
          <a:solidFill>
            <a:schemeClr val="tx2">
              <a:lumMod val="75000"/>
            </a:schemeClr>
          </a:solidFill>
          <a:ln w="95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9" name="Gerade Verbindung 96"/>
          <p:cNvCxnSpPr>
            <a:stCxn id="268" idx="0"/>
            <a:endCxn id="277" idx="1"/>
          </p:cNvCxnSpPr>
          <p:nvPr/>
        </p:nvCxnSpPr>
        <p:spPr bwMode="gray">
          <a:xfrm flipV="1">
            <a:off x="3096094" y="4050922"/>
            <a:ext cx="188366" cy="76648"/>
          </a:xfrm>
          <a:prstGeom prst="line">
            <a:avLst/>
          </a:prstGeom>
          <a:solidFill>
            <a:schemeClr val="tx2">
              <a:lumMod val="75000"/>
            </a:schemeClr>
          </a:solidFill>
          <a:ln w="95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0" name="Gerade Verbindung 97"/>
          <p:cNvCxnSpPr>
            <a:stCxn id="269" idx="0"/>
            <a:endCxn id="277" idx="3"/>
          </p:cNvCxnSpPr>
          <p:nvPr/>
        </p:nvCxnSpPr>
        <p:spPr bwMode="gray">
          <a:xfrm flipH="1" flipV="1">
            <a:off x="3397766" y="4050922"/>
            <a:ext cx="203854" cy="76246"/>
          </a:xfrm>
          <a:prstGeom prst="line">
            <a:avLst/>
          </a:prstGeom>
          <a:solidFill>
            <a:schemeClr val="tx2">
              <a:lumMod val="75000"/>
            </a:schemeClr>
          </a:solidFill>
          <a:ln w="95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2832721" y="3165332"/>
            <a:ext cx="977279" cy="489618"/>
            <a:chOff x="2932278" y="3577817"/>
            <a:chExt cx="977789" cy="489874"/>
          </a:xfrm>
        </p:grpSpPr>
        <p:sp>
          <p:nvSpPr>
            <p:cNvPr id="282" name="Rechteck 114"/>
            <p:cNvSpPr/>
            <p:nvPr/>
          </p:nvSpPr>
          <p:spPr>
            <a:xfrm>
              <a:off x="3209819" y="3579028"/>
              <a:ext cx="132009" cy="212926"/>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E</a:t>
              </a:r>
            </a:p>
          </p:txBody>
        </p:sp>
        <p:sp>
          <p:nvSpPr>
            <p:cNvPr id="283" name="Rechteck 115"/>
            <p:cNvSpPr/>
            <p:nvPr/>
          </p:nvSpPr>
          <p:spPr>
            <a:xfrm>
              <a:off x="3778058" y="3577817"/>
              <a:ext cx="132009" cy="212926"/>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E</a:t>
              </a:r>
            </a:p>
          </p:txBody>
        </p:sp>
        <p:sp>
          <p:nvSpPr>
            <p:cNvPr id="284" name="Rechteck 116"/>
            <p:cNvSpPr/>
            <p:nvPr/>
          </p:nvSpPr>
          <p:spPr>
            <a:xfrm>
              <a:off x="2932278" y="3792512"/>
              <a:ext cx="132009" cy="212926"/>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E</a:t>
              </a:r>
            </a:p>
          </p:txBody>
        </p:sp>
        <p:sp>
          <p:nvSpPr>
            <p:cNvPr id="285" name="Rechteck 117"/>
            <p:cNvSpPr/>
            <p:nvPr/>
          </p:nvSpPr>
          <p:spPr>
            <a:xfrm>
              <a:off x="3486995" y="3854765"/>
              <a:ext cx="132009" cy="212926"/>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E</a:t>
              </a:r>
            </a:p>
          </p:txBody>
        </p:sp>
        <p:cxnSp>
          <p:nvCxnSpPr>
            <p:cNvPr id="286" name="Gerade Verbindung 53"/>
            <p:cNvCxnSpPr/>
            <p:nvPr/>
          </p:nvCxnSpPr>
          <p:spPr bwMode="gray">
            <a:xfrm flipV="1">
              <a:off x="3064287" y="3685492"/>
              <a:ext cx="145531" cy="213482"/>
            </a:xfrm>
            <a:prstGeom prst="bentConnector3">
              <a:avLst>
                <a:gd name="adj1" fmla="val 50000"/>
              </a:avLst>
            </a:prstGeom>
            <a:solidFill>
              <a:schemeClr val="tx2">
                <a:lumMod val="75000"/>
              </a:schemeClr>
            </a:solidFill>
            <a:ln w="95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87" name="Rechteck 119"/>
            <p:cNvSpPr/>
            <p:nvPr/>
          </p:nvSpPr>
          <p:spPr>
            <a:xfrm>
              <a:off x="3486995" y="3577817"/>
              <a:ext cx="132009" cy="212926"/>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E</a:t>
              </a:r>
            </a:p>
          </p:txBody>
        </p:sp>
        <p:cxnSp>
          <p:nvCxnSpPr>
            <p:cNvPr id="288" name="Gerade Verbindung 53"/>
            <p:cNvCxnSpPr/>
            <p:nvPr/>
          </p:nvCxnSpPr>
          <p:spPr bwMode="gray">
            <a:xfrm rot="10800000">
              <a:off x="3275823" y="3791955"/>
              <a:ext cx="211171" cy="169273"/>
            </a:xfrm>
            <a:prstGeom prst="bentConnector2">
              <a:avLst/>
            </a:prstGeom>
            <a:solidFill>
              <a:schemeClr val="tx2">
                <a:lumMod val="75000"/>
              </a:schemeClr>
            </a:solidFill>
            <a:ln w="95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9" name="Gerade Verbindung 121"/>
            <p:cNvCxnSpPr/>
            <p:nvPr/>
          </p:nvCxnSpPr>
          <p:spPr bwMode="gray">
            <a:xfrm flipV="1">
              <a:off x="3341828" y="3684281"/>
              <a:ext cx="145167" cy="1211"/>
            </a:xfrm>
            <a:prstGeom prst="line">
              <a:avLst/>
            </a:prstGeom>
            <a:solidFill>
              <a:schemeClr val="tx2">
                <a:lumMod val="75000"/>
              </a:schemeClr>
            </a:solidFill>
            <a:ln w="95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0" name="Gerade Verbindung 122"/>
            <p:cNvCxnSpPr/>
            <p:nvPr/>
          </p:nvCxnSpPr>
          <p:spPr bwMode="gray">
            <a:xfrm flipH="1">
              <a:off x="3619003" y="3684281"/>
              <a:ext cx="159055" cy="0"/>
            </a:xfrm>
            <a:prstGeom prst="line">
              <a:avLst/>
            </a:prstGeom>
            <a:solidFill>
              <a:schemeClr val="tx2">
                <a:lumMod val="75000"/>
              </a:schemeClr>
            </a:solidFill>
            <a:ln w="95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p:nvGrpSpPr>
        <p:grpSpPr>
          <a:xfrm>
            <a:off x="5529674" y="4100703"/>
            <a:ext cx="605433" cy="805353"/>
            <a:chOff x="5568136" y="3146787"/>
            <a:chExt cx="605749" cy="805773"/>
          </a:xfrm>
        </p:grpSpPr>
        <p:sp>
          <p:nvSpPr>
            <p:cNvPr id="292" name="Rechteck 99"/>
            <p:cNvSpPr/>
            <p:nvPr/>
          </p:nvSpPr>
          <p:spPr>
            <a:xfrm>
              <a:off x="5802327" y="3460690"/>
              <a:ext cx="137366" cy="208139"/>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F</a:t>
              </a:r>
            </a:p>
          </p:txBody>
        </p:sp>
        <p:sp>
          <p:nvSpPr>
            <p:cNvPr id="293" name="Rechteck 100"/>
            <p:cNvSpPr/>
            <p:nvPr/>
          </p:nvSpPr>
          <p:spPr>
            <a:xfrm>
              <a:off x="6036519" y="3460690"/>
              <a:ext cx="137366" cy="208139"/>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D</a:t>
              </a:r>
            </a:p>
          </p:txBody>
        </p:sp>
        <p:sp>
          <p:nvSpPr>
            <p:cNvPr id="294" name="Rechteck 101"/>
            <p:cNvSpPr/>
            <p:nvPr/>
          </p:nvSpPr>
          <p:spPr>
            <a:xfrm>
              <a:off x="5568136" y="3460690"/>
              <a:ext cx="137366" cy="208139"/>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D</a:t>
              </a:r>
            </a:p>
          </p:txBody>
        </p:sp>
        <p:sp>
          <p:nvSpPr>
            <p:cNvPr id="295" name="Rechteck 102"/>
            <p:cNvSpPr/>
            <p:nvPr/>
          </p:nvSpPr>
          <p:spPr>
            <a:xfrm>
              <a:off x="5673005" y="3744421"/>
              <a:ext cx="137366" cy="208139"/>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D</a:t>
              </a:r>
            </a:p>
          </p:txBody>
        </p:sp>
        <p:sp>
          <p:nvSpPr>
            <p:cNvPr id="296" name="Rechteck 124"/>
            <p:cNvSpPr/>
            <p:nvPr/>
          </p:nvSpPr>
          <p:spPr>
            <a:xfrm>
              <a:off x="5976194" y="3744421"/>
              <a:ext cx="137366" cy="208139"/>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D</a:t>
              </a:r>
            </a:p>
          </p:txBody>
        </p:sp>
        <p:sp>
          <p:nvSpPr>
            <p:cNvPr id="297" name="Rechteck 135"/>
            <p:cNvSpPr/>
            <p:nvPr/>
          </p:nvSpPr>
          <p:spPr>
            <a:xfrm>
              <a:off x="5967836" y="3146787"/>
              <a:ext cx="137366" cy="208139"/>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D</a:t>
              </a:r>
            </a:p>
          </p:txBody>
        </p:sp>
        <p:sp>
          <p:nvSpPr>
            <p:cNvPr id="298" name="Rechteck 136"/>
            <p:cNvSpPr/>
            <p:nvPr/>
          </p:nvSpPr>
          <p:spPr>
            <a:xfrm>
              <a:off x="5699303" y="3146787"/>
              <a:ext cx="137366" cy="208139"/>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defTabSz="913738"/>
              <a:r>
                <a:rPr lang="en-US" sz="1067"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D</a:t>
              </a:r>
            </a:p>
          </p:txBody>
        </p:sp>
        <p:cxnSp>
          <p:nvCxnSpPr>
            <p:cNvPr id="299" name="Gerade Verbindung 138"/>
            <p:cNvCxnSpPr>
              <a:stCxn id="298" idx="2"/>
              <a:endCxn id="292" idx="0"/>
            </p:cNvCxnSpPr>
            <p:nvPr/>
          </p:nvCxnSpPr>
          <p:spPr>
            <a:xfrm>
              <a:off x="5767986" y="3354926"/>
              <a:ext cx="103024" cy="105764"/>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0" name="Gerade Verbindung 140"/>
            <p:cNvCxnSpPr>
              <a:stCxn id="297" idx="2"/>
              <a:endCxn id="292" idx="0"/>
            </p:cNvCxnSpPr>
            <p:nvPr/>
          </p:nvCxnSpPr>
          <p:spPr>
            <a:xfrm flipH="1">
              <a:off x="5871010" y="3354926"/>
              <a:ext cx="165509" cy="105764"/>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1" name="Gerade Verbindung 141"/>
            <p:cNvCxnSpPr>
              <a:stCxn id="293" idx="1"/>
              <a:endCxn id="292" idx="3"/>
            </p:cNvCxnSpPr>
            <p:nvPr/>
          </p:nvCxnSpPr>
          <p:spPr>
            <a:xfrm flipH="1">
              <a:off x="5939693" y="3564759"/>
              <a:ext cx="96826"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2" name="Gerade Verbindung 144"/>
            <p:cNvCxnSpPr>
              <a:stCxn id="296" idx="0"/>
              <a:endCxn id="292" idx="2"/>
            </p:cNvCxnSpPr>
            <p:nvPr/>
          </p:nvCxnSpPr>
          <p:spPr>
            <a:xfrm flipH="1" flipV="1">
              <a:off x="5871010" y="3668829"/>
              <a:ext cx="173867" cy="7559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3" name="Gerade Verbindung 147"/>
            <p:cNvCxnSpPr>
              <a:stCxn id="295" idx="0"/>
              <a:endCxn id="292" idx="2"/>
            </p:cNvCxnSpPr>
            <p:nvPr/>
          </p:nvCxnSpPr>
          <p:spPr>
            <a:xfrm flipV="1">
              <a:off x="5741688" y="3668829"/>
              <a:ext cx="129323" cy="7559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4" name="Gerade Verbindung 150"/>
            <p:cNvCxnSpPr>
              <a:stCxn id="292" idx="1"/>
              <a:endCxn id="294" idx="3"/>
            </p:cNvCxnSpPr>
            <p:nvPr/>
          </p:nvCxnSpPr>
          <p:spPr>
            <a:xfrm flipH="1">
              <a:off x="5705501" y="3564759"/>
              <a:ext cx="96826"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5639652" y="1988461"/>
            <a:ext cx="6360134" cy="3513075"/>
            <a:chOff x="5639412" y="1987709"/>
            <a:chExt cx="6363448" cy="3514905"/>
          </a:xfrm>
        </p:grpSpPr>
        <p:grpSp>
          <p:nvGrpSpPr>
            <p:cNvPr id="7" name="Group 6"/>
            <p:cNvGrpSpPr/>
            <p:nvPr/>
          </p:nvGrpSpPr>
          <p:grpSpPr>
            <a:xfrm>
              <a:off x="5639412" y="1987709"/>
              <a:ext cx="6363448" cy="3514905"/>
              <a:chOff x="5639412" y="1987709"/>
              <a:chExt cx="6363448" cy="3514905"/>
            </a:xfrm>
          </p:grpSpPr>
          <p:grpSp>
            <p:nvGrpSpPr>
              <p:cNvPr id="148" name="Gruppierung 147"/>
              <p:cNvGrpSpPr/>
              <p:nvPr/>
            </p:nvGrpSpPr>
            <p:grpSpPr>
              <a:xfrm>
                <a:off x="8733275" y="2941791"/>
                <a:ext cx="3269585" cy="910509"/>
                <a:chOff x="9270773" y="1057966"/>
                <a:chExt cx="2493962" cy="910509"/>
              </a:xfrm>
            </p:grpSpPr>
            <p:sp>
              <p:nvSpPr>
                <p:cNvPr id="149" name="Rechteck 148"/>
                <p:cNvSpPr/>
                <p:nvPr/>
              </p:nvSpPr>
              <p:spPr>
                <a:xfrm>
                  <a:off x="9270773" y="1453287"/>
                  <a:ext cx="2493962" cy="515188"/>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107944" rIns="91392" bIns="45696" numCol="1" spcCol="0" rtlCol="0" fromWordArt="0" anchor="t" anchorCtr="0" forceAA="0" compatLnSpc="1">
                  <a:prstTxWarp prst="textNoShape">
                    <a:avLst/>
                  </a:prstTxWarp>
                  <a:noAutofit/>
                </a:bodyPr>
                <a:lstStyle/>
                <a:p>
                  <a:pPr marL="312550" indent="-179280" defTabSz="913738">
                    <a:buClr>
                      <a:srgbClr val="000000"/>
                    </a:buClr>
                    <a:buFont typeface="Wingdings" charset="2"/>
                    <a:buChar char="§"/>
                  </a:pPr>
                  <a:r>
                    <a:rPr lang="en-US"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Row by row comparison</a:t>
                  </a:r>
                </a:p>
                <a:p>
                  <a:pPr marL="312550" indent="-179280" defTabSz="913738">
                    <a:buClr>
                      <a:srgbClr val="000000"/>
                    </a:buClr>
                    <a:buFont typeface="Wingdings" charset="2"/>
                    <a:buChar char="§"/>
                  </a:pPr>
                  <a:r>
                    <a:rPr lang="en-US"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Comparison of two data sets</a:t>
                  </a:r>
                  <a:endParaRPr lang="en-US" sz="10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0" name="Freihandform 149"/>
                <p:cNvSpPr/>
                <p:nvPr/>
              </p:nvSpPr>
              <p:spPr>
                <a:xfrm>
                  <a:off x="9270773" y="1057966"/>
                  <a:ext cx="2493962" cy="544948"/>
                </a:xfrm>
                <a:custGeom>
                  <a:avLst/>
                  <a:gdLst>
                    <a:gd name="connsiteX0" fmla="*/ 11426 w 2493962"/>
                    <a:gd name="connsiteY0" fmla="*/ 0 h 544948"/>
                    <a:gd name="connsiteX1" fmla="*/ 2482538 w 2493962"/>
                    <a:gd name="connsiteY1" fmla="*/ 0 h 544948"/>
                    <a:gd name="connsiteX2" fmla="*/ 2493962 w 2493962"/>
                    <a:gd name="connsiteY2" fmla="*/ 11424 h 544948"/>
                    <a:gd name="connsiteX3" fmla="*/ 2493962 w 2493962"/>
                    <a:gd name="connsiteY3" fmla="*/ 339878 h 544948"/>
                    <a:gd name="connsiteX4" fmla="*/ 2482538 w 2493962"/>
                    <a:gd name="connsiteY4" fmla="*/ 351302 h 544948"/>
                    <a:gd name="connsiteX5" fmla="*/ 365905 w 2493962"/>
                    <a:gd name="connsiteY5" fmla="*/ 351302 h 544948"/>
                    <a:gd name="connsiteX6" fmla="*/ 229920 w 2493962"/>
                    <a:gd name="connsiteY6" fmla="*/ 508476 h 544948"/>
                    <a:gd name="connsiteX7" fmla="*/ 180201 w 2493962"/>
                    <a:gd name="connsiteY7" fmla="*/ 544948 h 544948"/>
                    <a:gd name="connsiteX8" fmla="*/ 134898 w 2493962"/>
                    <a:gd name="connsiteY8" fmla="*/ 508476 h 544948"/>
                    <a:gd name="connsiteX9" fmla="*/ 0 w 2493962"/>
                    <a:gd name="connsiteY9" fmla="*/ 351302 h 544948"/>
                    <a:gd name="connsiteX10" fmla="*/ 11426 w 2493962"/>
                    <a:gd name="connsiteY10" fmla="*/ 351302 h 544948"/>
                    <a:gd name="connsiteX11" fmla="*/ 2 w 2493962"/>
                    <a:gd name="connsiteY11" fmla="*/ 339878 h 544948"/>
                    <a:gd name="connsiteX12" fmla="*/ 2 w 2493962"/>
                    <a:gd name="connsiteY12" fmla="*/ 11424 h 544948"/>
                    <a:gd name="connsiteX13" fmla="*/ 11426 w 2493962"/>
                    <a:gd name="connsiteY13" fmla="*/ 0 h 544948"/>
                    <a:gd name="connsiteX0" fmla="*/ 11426 w 2493962"/>
                    <a:gd name="connsiteY0" fmla="*/ 0 h 544948"/>
                    <a:gd name="connsiteX1" fmla="*/ 2482538 w 2493962"/>
                    <a:gd name="connsiteY1" fmla="*/ 0 h 544948"/>
                    <a:gd name="connsiteX2" fmla="*/ 2493962 w 2493962"/>
                    <a:gd name="connsiteY2" fmla="*/ 11424 h 544948"/>
                    <a:gd name="connsiteX3" fmla="*/ 2493962 w 2493962"/>
                    <a:gd name="connsiteY3" fmla="*/ 339878 h 544948"/>
                    <a:gd name="connsiteX4" fmla="*/ 2482538 w 2493962"/>
                    <a:gd name="connsiteY4" fmla="*/ 351302 h 544948"/>
                    <a:gd name="connsiteX5" fmla="*/ 365905 w 2493962"/>
                    <a:gd name="connsiteY5" fmla="*/ 351302 h 544948"/>
                    <a:gd name="connsiteX6" fmla="*/ 229920 w 2493962"/>
                    <a:gd name="connsiteY6" fmla="*/ 508476 h 544948"/>
                    <a:gd name="connsiteX7" fmla="*/ 180201 w 2493962"/>
                    <a:gd name="connsiteY7" fmla="*/ 544948 h 544948"/>
                    <a:gd name="connsiteX8" fmla="*/ 134898 w 2493962"/>
                    <a:gd name="connsiteY8" fmla="*/ 508476 h 544948"/>
                    <a:gd name="connsiteX9" fmla="*/ 0 w 2493962"/>
                    <a:gd name="connsiteY9" fmla="*/ 351302 h 544948"/>
                    <a:gd name="connsiteX10" fmla="*/ 2 w 2493962"/>
                    <a:gd name="connsiteY10" fmla="*/ 339878 h 544948"/>
                    <a:gd name="connsiteX11" fmla="*/ 2 w 2493962"/>
                    <a:gd name="connsiteY11" fmla="*/ 11424 h 544948"/>
                    <a:gd name="connsiteX12" fmla="*/ 11426 w 2493962"/>
                    <a:gd name="connsiteY12" fmla="*/ 0 h 54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3962" h="544948">
                      <a:moveTo>
                        <a:pt x="11426" y="0"/>
                      </a:moveTo>
                      <a:lnTo>
                        <a:pt x="2482538" y="0"/>
                      </a:lnTo>
                      <a:cubicBezTo>
                        <a:pt x="2488847" y="0"/>
                        <a:pt x="2493962" y="5115"/>
                        <a:pt x="2493962" y="11424"/>
                      </a:cubicBezTo>
                      <a:lnTo>
                        <a:pt x="2493962" y="339878"/>
                      </a:lnTo>
                      <a:cubicBezTo>
                        <a:pt x="2493962" y="346187"/>
                        <a:pt x="2488847" y="351302"/>
                        <a:pt x="2482538" y="351302"/>
                      </a:cubicBezTo>
                      <a:lnTo>
                        <a:pt x="365905" y="351302"/>
                      </a:lnTo>
                      <a:lnTo>
                        <a:pt x="229920" y="508476"/>
                      </a:lnTo>
                      <a:cubicBezTo>
                        <a:pt x="214264" y="527125"/>
                        <a:pt x="202745" y="540464"/>
                        <a:pt x="180201" y="544948"/>
                      </a:cubicBezTo>
                      <a:cubicBezTo>
                        <a:pt x="158677" y="536921"/>
                        <a:pt x="150917" y="527125"/>
                        <a:pt x="134898" y="508476"/>
                      </a:cubicBezTo>
                      <a:lnTo>
                        <a:pt x="0" y="351302"/>
                      </a:lnTo>
                      <a:cubicBezTo>
                        <a:pt x="1" y="347494"/>
                        <a:pt x="1" y="343686"/>
                        <a:pt x="2" y="339878"/>
                      </a:cubicBezTo>
                      <a:lnTo>
                        <a:pt x="2" y="11424"/>
                      </a:lnTo>
                      <a:cubicBezTo>
                        <a:pt x="2" y="5115"/>
                        <a:pt x="5117" y="0"/>
                        <a:pt x="11426" y="0"/>
                      </a:cubicBezTo>
                      <a:close/>
                    </a:path>
                  </a:pathLst>
                </a:custGeom>
                <a:solidFill>
                  <a:srgbClr val="1D63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t" anchorCtr="0" forceAA="0" compatLnSpc="1">
                  <a:prstTxWarp prst="textNoShape">
                    <a:avLst/>
                  </a:prstTxWarp>
                  <a:noAutofit/>
                </a:bodyPr>
                <a:lstStyle/>
                <a:p>
                  <a:pPr algn="ctr"/>
                  <a:r>
                    <a:rPr lang="en-US" sz="1798" b="1" dirty="0">
                      <a:solidFill>
                        <a:srgbClr val="FFFFFF"/>
                      </a:solidFill>
                      <a:latin typeface="Open Sans Semibold" charset="0"/>
                      <a:ea typeface="Open Sans Semibold" charset="0"/>
                      <a:cs typeface="Open Sans Semibold" charset="0"/>
                    </a:rPr>
                    <a:t>Reconciliation</a:t>
                  </a:r>
                </a:p>
              </p:txBody>
            </p:sp>
          </p:grpSp>
          <p:sp>
            <p:nvSpPr>
              <p:cNvPr id="203" name="Oval 202"/>
              <p:cNvSpPr/>
              <p:nvPr/>
            </p:nvSpPr>
            <p:spPr>
              <a:xfrm>
                <a:off x="6143412" y="1987709"/>
                <a:ext cx="461069" cy="461069"/>
              </a:xfrm>
              <a:prstGeom prst="ellipse">
                <a:avLst/>
              </a:prstGeom>
              <a:solidFill>
                <a:srgbClr val="1D639B"/>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56" tIns="60928" rIns="121856" bIns="60928" numCol="1" spcCol="0" rtlCol="0" fromWordArt="0" anchor="ctr" anchorCtr="0" forceAA="0" compatLnSpc="1">
                <a:prstTxWarp prst="textNoShape">
                  <a:avLst/>
                </a:prstTxWarp>
                <a:noAutofit/>
              </a:bodyPr>
              <a:lstStyle/>
              <a:p>
                <a:pPr algn="ctr" defTabSz="913738"/>
                <a:r>
                  <a:rPr lang="en-US" sz="1898"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3</a:t>
                </a:r>
              </a:p>
            </p:txBody>
          </p:sp>
          <p:cxnSp>
            <p:nvCxnSpPr>
              <p:cNvPr id="206" name="Gerade Verbindung 248"/>
              <p:cNvCxnSpPr>
                <a:stCxn id="203" idx="2"/>
              </p:cNvCxnSpPr>
              <p:nvPr/>
            </p:nvCxnSpPr>
            <p:spPr>
              <a:xfrm rot="10800000" flipV="1">
                <a:off x="5639412" y="2227531"/>
                <a:ext cx="504000" cy="1224000"/>
              </a:xfrm>
              <a:prstGeom prst="bentConnector2">
                <a:avLst/>
              </a:prstGeom>
              <a:ln w="28575">
                <a:solidFill>
                  <a:srgbClr val="1D639B"/>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1" name="Gerade Verbindung 248"/>
              <p:cNvCxnSpPr>
                <a:stCxn id="179" idx="3"/>
                <a:endCxn id="203" idx="6"/>
              </p:cNvCxnSpPr>
              <p:nvPr/>
            </p:nvCxnSpPr>
            <p:spPr>
              <a:xfrm flipH="1" flipV="1">
                <a:off x="6604481" y="2218244"/>
                <a:ext cx="558879" cy="3284370"/>
              </a:xfrm>
              <a:prstGeom prst="bentConnector3">
                <a:avLst>
                  <a:gd name="adj1" fmla="val -40903"/>
                </a:avLst>
              </a:prstGeom>
              <a:ln w="28575">
                <a:solidFill>
                  <a:srgbClr val="1D639B"/>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1" name="Textfeld 219"/>
            <p:cNvSpPr txBox="1"/>
            <p:nvPr/>
          </p:nvSpPr>
          <p:spPr>
            <a:xfrm>
              <a:off x="8816754" y="2919731"/>
              <a:ext cx="316112" cy="369332"/>
            </a:xfrm>
            <a:prstGeom prst="rect">
              <a:avLst/>
            </a:prstGeom>
            <a:noFill/>
          </p:spPr>
          <p:txBody>
            <a:bodyPr wrap="none" rtlCol="0">
              <a:spAutoFit/>
            </a:bodyPr>
            <a:lstStyle/>
            <a:p>
              <a:pPr defTabSz="913738"/>
              <a:r>
                <a:rPr lang="en-US" sz="1798"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3</a:t>
              </a:r>
            </a:p>
          </p:txBody>
        </p:sp>
      </p:grpSp>
      <p:grpSp>
        <p:nvGrpSpPr>
          <p:cNvPr id="15" name="Group 14"/>
          <p:cNvGrpSpPr/>
          <p:nvPr/>
        </p:nvGrpSpPr>
        <p:grpSpPr>
          <a:xfrm>
            <a:off x="3195558" y="1254781"/>
            <a:ext cx="8804227" cy="4011526"/>
            <a:chOff x="3194046" y="1253647"/>
            <a:chExt cx="8808814" cy="4013616"/>
          </a:xfrm>
        </p:grpSpPr>
        <p:grpSp>
          <p:nvGrpSpPr>
            <p:cNvPr id="8" name="Group 7"/>
            <p:cNvGrpSpPr/>
            <p:nvPr/>
          </p:nvGrpSpPr>
          <p:grpSpPr>
            <a:xfrm>
              <a:off x="3194046" y="1253647"/>
              <a:ext cx="8808814" cy="4013616"/>
              <a:chOff x="3194046" y="1253647"/>
              <a:chExt cx="8808814" cy="4013616"/>
            </a:xfrm>
          </p:grpSpPr>
          <p:grpSp>
            <p:nvGrpSpPr>
              <p:cNvPr id="151" name="Gruppierung 150"/>
              <p:cNvGrpSpPr/>
              <p:nvPr/>
            </p:nvGrpSpPr>
            <p:grpSpPr>
              <a:xfrm>
                <a:off x="8733275" y="3917237"/>
                <a:ext cx="3269585" cy="1350026"/>
                <a:chOff x="9270773" y="1057966"/>
                <a:chExt cx="2493962" cy="1350026"/>
              </a:xfrm>
            </p:grpSpPr>
            <p:sp>
              <p:nvSpPr>
                <p:cNvPr id="152" name="Rechteck 151"/>
                <p:cNvSpPr/>
                <p:nvPr/>
              </p:nvSpPr>
              <p:spPr>
                <a:xfrm>
                  <a:off x="9270773" y="1453287"/>
                  <a:ext cx="2493962" cy="954705"/>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107944" rIns="91392" bIns="45696" numCol="1" spcCol="0" rtlCol="0" fromWordArt="0" anchor="t" anchorCtr="0" forceAA="0" compatLnSpc="1">
                  <a:prstTxWarp prst="textNoShape">
                    <a:avLst/>
                  </a:prstTxWarp>
                  <a:noAutofit/>
                </a:bodyPr>
                <a:lstStyle/>
                <a:p>
                  <a:pPr marL="312550" indent="-179280" defTabSz="913738">
                    <a:buClr>
                      <a:srgbClr val="000000"/>
                    </a:buClr>
                    <a:buFont typeface="Wingdings" charset="2"/>
                    <a:buChar char="§"/>
                  </a:pPr>
                  <a:r>
                    <a:rPr lang="en-US"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UI Automation</a:t>
                  </a:r>
                </a:p>
                <a:p>
                  <a:pPr marL="312550" indent="-179280" defTabSz="913738">
                    <a:buClr>
                      <a:srgbClr val="000000"/>
                    </a:buClr>
                    <a:buFont typeface="Wingdings" charset="2"/>
                    <a:buChar char="§"/>
                  </a:pPr>
                  <a:r>
                    <a:rPr lang="en-US"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Visual checks</a:t>
                  </a:r>
                </a:p>
                <a:p>
                  <a:pPr marL="312550" indent="-179280" defTabSz="913738">
                    <a:buClr>
                      <a:srgbClr val="000000"/>
                    </a:buClr>
                    <a:buFont typeface="Wingdings" charset="2"/>
                    <a:buChar char="§"/>
                  </a:pPr>
                  <a:r>
                    <a:rPr lang="en-US"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Content check for dimensions </a:t>
                  </a:r>
                </a:p>
                <a:p>
                  <a:pPr marL="312550" indent="-179280" defTabSz="913738">
                    <a:buClr>
                      <a:srgbClr val="000000"/>
                    </a:buClr>
                    <a:buFont typeface="Wingdings" charset="2"/>
                    <a:buChar char="§"/>
                  </a:pPr>
                  <a:r>
                    <a:rPr lang="en-US"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Security</a:t>
                  </a:r>
                </a:p>
              </p:txBody>
            </p:sp>
            <p:sp>
              <p:nvSpPr>
                <p:cNvPr id="153" name="Freihandform 152"/>
                <p:cNvSpPr/>
                <p:nvPr/>
              </p:nvSpPr>
              <p:spPr>
                <a:xfrm>
                  <a:off x="9270773" y="1057966"/>
                  <a:ext cx="2493962" cy="544948"/>
                </a:xfrm>
                <a:custGeom>
                  <a:avLst/>
                  <a:gdLst>
                    <a:gd name="connsiteX0" fmla="*/ 11426 w 2493962"/>
                    <a:gd name="connsiteY0" fmla="*/ 0 h 544948"/>
                    <a:gd name="connsiteX1" fmla="*/ 2482538 w 2493962"/>
                    <a:gd name="connsiteY1" fmla="*/ 0 h 544948"/>
                    <a:gd name="connsiteX2" fmla="*/ 2493962 w 2493962"/>
                    <a:gd name="connsiteY2" fmla="*/ 11424 h 544948"/>
                    <a:gd name="connsiteX3" fmla="*/ 2493962 w 2493962"/>
                    <a:gd name="connsiteY3" fmla="*/ 339878 h 544948"/>
                    <a:gd name="connsiteX4" fmla="*/ 2482538 w 2493962"/>
                    <a:gd name="connsiteY4" fmla="*/ 351302 h 544948"/>
                    <a:gd name="connsiteX5" fmla="*/ 365905 w 2493962"/>
                    <a:gd name="connsiteY5" fmla="*/ 351302 h 544948"/>
                    <a:gd name="connsiteX6" fmla="*/ 229920 w 2493962"/>
                    <a:gd name="connsiteY6" fmla="*/ 508476 h 544948"/>
                    <a:gd name="connsiteX7" fmla="*/ 180201 w 2493962"/>
                    <a:gd name="connsiteY7" fmla="*/ 544948 h 544948"/>
                    <a:gd name="connsiteX8" fmla="*/ 134898 w 2493962"/>
                    <a:gd name="connsiteY8" fmla="*/ 508476 h 544948"/>
                    <a:gd name="connsiteX9" fmla="*/ 0 w 2493962"/>
                    <a:gd name="connsiteY9" fmla="*/ 351302 h 544948"/>
                    <a:gd name="connsiteX10" fmla="*/ 11426 w 2493962"/>
                    <a:gd name="connsiteY10" fmla="*/ 351302 h 544948"/>
                    <a:gd name="connsiteX11" fmla="*/ 2 w 2493962"/>
                    <a:gd name="connsiteY11" fmla="*/ 339878 h 544948"/>
                    <a:gd name="connsiteX12" fmla="*/ 2 w 2493962"/>
                    <a:gd name="connsiteY12" fmla="*/ 11424 h 544948"/>
                    <a:gd name="connsiteX13" fmla="*/ 11426 w 2493962"/>
                    <a:gd name="connsiteY13" fmla="*/ 0 h 544948"/>
                    <a:gd name="connsiteX0" fmla="*/ 11426 w 2493962"/>
                    <a:gd name="connsiteY0" fmla="*/ 0 h 544948"/>
                    <a:gd name="connsiteX1" fmla="*/ 2482538 w 2493962"/>
                    <a:gd name="connsiteY1" fmla="*/ 0 h 544948"/>
                    <a:gd name="connsiteX2" fmla="*/ 2493962 w 2493962"/>
                    <a:gd name="connsiteY2" fmla="*/ 11424 h 544948"/>
                    <a:gd name="connsiteX3" fmla="*/ 2493962 w 2493962"/>
                    <a:gd name="connsiteY3" fmla="*/ 339878 h 544948"/>
                    <a:gd name="connsiteX4" fmla="*/ 2482538 w 2493962"/>
                    <a:gd name="connsiteY4" fmla="*/ 351302 h 544948"/>
                    <a:gd name="connsiteX5" fmla="*/ 365905 w 2493962"/>
                    <a:gd name="connsiteY5" fmla="*/ 351302 h 544948"/>
                    <a:gd name="connsiteX6" fmla="*/ 229920 w 2493962"/>
                    <a:gd name="connsiteY6" fmla="*/ 508476 h 544948"/>
                    <a:gd name="connsiteX7" fmla="*/ 180201 w 2493962"/>
                    <a:gd name="connsiteY7" fmla="*/ 544948 h 544948"/>
                    <a:gd name="connsiteX8" fmla="*/ 134898 w 2493962"/>
                    <a:gd name="connsiteY8" fmla="*/ 508476 h 544948"/>
                    <a:gd name="connsiteX9" fmla="*/ 0 w 2493962"/>
                    <a:gd name="connsiteY9" fmla="*/ 351302 h 544948"/>
                    <a:gd name="connsiteX10" fmla="*/ 2 w 2493962"/>
                    <a:gd name="connsiteY10" fmla="*/ 339878 h 544948"/>
                    <a:gd name="connsiteX11" fmla="*/ 2 w 2493962"/>
                    <a:gd name="connsiteY11" fmla="*/ 11424 h 544948"/>
                    <a:gd name="connsiteX12" fmla="*/ 11426 w 2493962"/>
                    <a:gd name="connsiteY12" fmla="*/ 0 h 54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3962" h="544948">
                      <a:moveTo>
                        <a:pt x="11426" y="0"/>
                      </a:moveTo>
                      <a:lnTo>
                        <a:pt x="2482538" y="0"/>
                      </a:lnTo>
                      <a:cubicBezTo>
                        <a:pt x="2488847" y="0"/>
                        <a:pt x="2493962" y="5115"/>
                        <a:pt x="2493962" y="11424"/>
                      </a:cubicBezTo>
                      <a:lnTo>
                        <a:pt x="2493962" y="339878"/>
                      </a:lnTo>
                      <a:cubicBezTo>
                        <a:pt x="2493962" y="346187"/>
                        <a:pt x="2488847" y="351302"/>
                        <a:pt x="2482538" y="351302"/>
                      </a:cubicBezTo>
                      <a:lnTo>
                        <a:pt x="365905" y="351302"/>
                      </a:lnTo>
                      <a:lnTo>
                        <a:pt x="229920" y="508476"/>
                      </a:lnTo>
                      <a:cubicBezTo>
                        <a:pt x="214264" y="527125"/>
                        <a:pt x="202745" y="540464"/>
                        <a:pt x="180201" y="544948"/>
                      </a:cubicBezTo>
                      <a:cubicBezTo>
                        <a:pt x="158677" y="536921"/>
                        <a:pt x="150917" y="527125"/>
                        <a:pt x="134898" y="508476"/>
                      </a:cubicBezTo>
                      <a:lnTo>
                        <a:pt x="0" y="351302"/>
                      </a:lnTo>
                      <a:cubicBezTo>
                        <a:pt x="1" y="347494"/>
                        <a:pt x="1" y="343686"/>
                        <a:pt x="2" y="339878"/>
                      </a:cubicBezTo>
                      <a:lnTo>
                        <a:pt x="2" y="11424"/>
                      </a:lnTo>
                      <a:cubicBezTo>
                        <a:pt x="2" y="5115"/>
                        <a:pt x="5117" y="0"/>
                        <a:pt x="11426" y="0"/>
                      </a:cubicBezTo>
                      <a:close/>
                    </a:path>
                  </a:pathLst>
                </a:custGeom>
                <a:solidFill>
                  <a:srgbClr val="1D63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t" anchorCtr="0" forceAA="0" compatLnSpc="1">
                  <a:prstTxWarp prst="textNoShape">
                    <a:avLst/>
                  </a:prstTxWarp>
                  <a:noAutofit/>
                </a:bodyPr>
                <a:lstStyle/>
                <a:p>
                  <a:pPr algn="ctr"/>
                  <a:r>
                    <a:rPr lang="en-US" sz="1798" b="1" dirty="0">
                      <a:solidFill>
                        <a:srgbClr val="FFFFFF"/>
                      </a:solidFill>
                      <a:latin typeface="Open Sans Semibold" charset="0"/>
                      <a:ea typeface="Open Sans Semibold" charset="0"/>
                      <a:cs typeface="Open Sans Semibold" charset="0"/>
                    </a:rPr>
                    <a:t>Report Testing</a:t>
                  </a:r>
                </a:p>
              </p:txBody>
            </p:sp>
          </p:grpSp>
          <p:sp>
            <p:nvSpPr>
              <p:cNvPr id="208" name="Oval 207"/>
              <p:cNvSpPr/>
              <p:nvPr/>
            </p:nvSpPr>
            <p:spPr>
              <a:xfrm>
                <a:off x="4882216" y="1253647"/>
                <a:ext cx="432000" cy="432000"/>
              </a:xfrm>
              <a:prstGeom prst="ellipse">
                <a:avLst/>
              </a:prstGeom>
              <a:solidFill>
                <a:srgbClr val="1D639B"/>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56" tIns="60928" rIns="121856" bIns="60928" numCol="1" spcCol="0" rtlCol="0" fromWordArt="0" anchor="ctr" anchorCtr="0" forceAA="0" compatLnSpc="1">
                <a:prstTxWarp prst="textNoShape">
                  <a:avLst/>
                </a:prstTxWarp>
                <a:noAutofit/>
              </a:bodyPr>
              <a:lstStyle/>
              <a:p>
                <a:pPr algn="ctr" defTabSz="913738"/>
                <a:r>
                  <a:rPr lang="en-US" sz="1898"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4</a:t>
                </a:r>
              </a:p>
            </p:txBody>
          </p:sp>
          <p:cxnSp>
            <p:nvCxnSpPr>
              <p:cNvPr id="211" name="Gerade Verbindung 248"/>
              <p:cNvCxnSpPr>
                <a:endCxn id="208" idx="2"/>
              </p:cNvCxnSpPr>
              <p:nvPr/>
            </p:nvCxnSpPr>
            <p:spPr>
              <a:xfrm flipV="1">
                <a:off x="3194046" y="1469648"/>
                <a:ext cx="1688170" cy="1448894"/>
              </a:xfrm>
              <a:prstGeom prst="bentConnector3">
                <a:avLst>
                  <a:gd name="adj1" fmla="val 1163"/>
                </a:avLst>
              </a:prstGeom>
              <a:ln w="28575">
                <a:solidFill>
                  <a:srgbClr val="1D639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9" name="Gerade Verbindung 248"/>
              <p:cNvCxnSpPr/>
              <p:nvPr/>
            </p:nvCxnSpPr>
            <p:spPr>
              <a:xfrm rot="16200000" flipV="1">
                <a:off x="5702927" y="1077934"/>
                <a:ext cx="1692000" cy="2484000"/>
              </a:xfrm>
              <a:prstGeom prst="bentConnector2">
                <a:avLst/>
              </a:prstGeom>
              <a:ln w="28575">
                <a:solidFill>
                  <a:srgbClr val="1D639B"/>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63" name="Textfeld 219"/>
            <p:cNvSpPr txBox="1"/>
            <p:nvPr/>
          </p:nvSpPr>
          <p:spPr>
            <a:xfrm>
              <a:off x="8816754" y="3949316"/>
              <a:ext cx="316112" cy="369332"/>
            </a:xfrm>
            <a:prstGeom prst="rect">
              <a:avLst/>
            </a:prstGeom>
            <a:noFill/>
          </p:spPr>
          <p:txBody>
            <a:bodyPr wrap="none" rtlCol="0">
              <a:spAutoFit/>
            </a:bodyPr>
            <a:lstStyle/>
            <a:p>
              <a:pPr defTabSz="913738"/>
              <a:r>
                <a:rPr lang="en-US" sz="1798"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4</a:t>
              </a:r>
            </a:p>
          </p:txBody>
        </p:sp>
      </p:grpSp>
      <p:sp>
        <p:nvSpPr>
          <p:cNvPr id="164" name="Titel 1"/>
          <p:cNvSpPr txBox="1">
            <a:spLocks/>
          </p:cNvSpPr>
          <p:nvPr/>
        </p:nvSpPr>
        <p:spPr>
          <a:xfrm>
            <a:off x="274454" y="4389"/>
            <a:ext cx="11326128" cy="1063071"/>
          </a:xfrm>
          <a:prstGeom prst="rect">
            <a:avLst/>
          </a:prstGeom>
        </p:spPr>
        <p:txBody>
          <a:bodyPr vert="horz" lIns="91392" tIns="45696" rIns="91392" bIns="45696" rtlCol="0" anchor="ctr">
            <a:normAutofit/>
          </a:bodyPr>
          <a:lstStyle>
            <a:lvl1pPr algn="l" defTabSz="914400" rtl="0" eaLnBrk="1" latinLnBrk="0" hangingPunct="1">
              <a:lnSpc>
                <a:spcPct val="90000"/>
              </a:lnSpc>
              <a:spcBef>
                <a:spcPct val="0"/>
              </a:spcBef>
              <a:buNone/>
              <a:defRPr sz="3200" kern="1200">
                <a:solidFill>
                  <a:srgbClr val="21272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399" dirty="0">
                <a:solidFill>
                  <a:srgbClr val="0070C0"/>
                </a:solidFill>
              </a:rPr>
              <a:t>End to End EDW/BI Testing</a:t>
            </a:r>
          </a:p>
        </p:txBody>
      </p:sp>
      <p:cxnSp>
        <p:nvCxnSpPr>
          <p:cNvPr id="165" name="Gerade Verbindung 161">
            <a:extLst>
              <a:ext uri="{FF2B5EF4-FFF2-40B4-BE49-F238E27FC236}">
                <a16:creationId xmlns:a16="http://schemas.microsoft.com/office/drawing/2014/main" id="{2F8ECE50-D8CD-4B5C-BF92-36E8B546E6EA}"/>
              </a:ext>
            </a:extLst>
          </p:cNvPr>
          <p:cNvCxnSpPr/>
          <p:nvPr/>
        </p:nvCxnSpPr>
        <p:spPr>
          <a:xfrm>
            <a:off x="2427306" y="5261411"/>
            <a:ext cx="1385296" cy="1650"/>
          </a:xfrm>
          <a:prstGeom prst="line">
            <a:avLst/>
          </a:prstGeom>
          <a:ln w="12700">
            <a:solidFill>
              <a:srgbClr val="7CB0E9"/>
            </a:solidFill>
            <a:prstDash val="sysDash"/>
          </a:ln>
        </p:spPr>
        <p:style>
          <a:lnRef idx="1">
            <a:schemeClr val="accent1"/>
          </a:lnRef>
          <a:fillRef idx="0">
            <a:schemeClr val="accent1"/>
          </a:fillRef>
          <a:effectRef idx="0">
            <a:schemeClr val="accent1"/>
          </a:effectRef>
          <a:fontRef idx="minor">
            <a:schemeClr val="tx1"/>
          </a:fontRef>
        </p:style>
      </p:cxnSp>
      <p:sp>
        <p:nvSpPr>
          <p:cNvPr id="166" name="Rechteck 96">
            <a:extLst>
              <a:ext uri="{FF2B5EF4-FFF2-40B4-BE49-F238E27FC236}">
                <a16:creationId xmlns:a16="http://schemas.microsoft.com/office/drawing/2014/main" id="{FE402D5E-744B-4F3E-A410-C8D6A927813B}"/>
              </a:ext>
            </a:extLst>
          </p:cNvPr>
          <p:cNvSpPr/>
          <p:nvPr/>
        </p:nvSpPr>
        <p:spPr>
          <a:xfrm>
            <a:off x="2475424" y="5296316"/>
            <a:ext cx="690630" cy="276855"/>
          </a:xfrm>
          <a:prstGeom prst="rect">
            <a:avLst/>
          </a:prstGeom>
        </p:spPr>
        <p:txBody>
          <a:bodyPr wrap="square">
            <a:spAutoFit/>
          </a:bodyPr>
          <a:lstStyle/>
          <a:p>
            <a:pPr defTabSz="913738"/>
            <a:r>
              <a:rPr lang="en-US" sz="12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DB’s</a:t>
            </a:r>
          </a:p>
        </p:txBody>
      </p:sp>
      <p:sp>
        <p:nvSpPr>
          <p:cNvPr id="167" name="Textfeld 109">
            <a:extLst>
              <a:ext uri="{FF2B5EF4-FFF2-40B4-BE49-F238E27FC236}">
                <a16:creationId xmlns:a16="http://schemas.microsoft.com/office/drawing/2014/main" id="{F527AB8C-EAB9-47AA-9D8D-5BC28746F945}"/>
              </a:ext>
            </a:extLst>
          </p:cNvPr>
          <p:cNvSpPr txBox="1"/>
          <p:nvPr/>
        </p:nvSpPr>
        <p:spPr>
          <a:xfrm>
            <a:off x="2828503" y="5265962"/>
            <a:ext cx="1079726" cy="400006"/>
          </a:xfrm>
          <a:prstGeom prst="rect">
            <a:avLst/>
          </a:prstGeom>
          <a:noFill/>
        </p:spPr>
        <p:txBody>
          <a:bodyPr wrap="square" rtlCol="0">
            <a:spAutoFit/>
          </a:bodyPr>
          <a:lstStyle/>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DB2. </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Oracle, …</a:t>
            </a:r>
          </a:p>
        </p:txBody>
      </p:sp>
      <p:sp>
        <p:nvSpPr>
          <p:cNvPr id="168" name="Textfeld 108">
            <a:extLst>
              <a:ext uri="{FF2B5EF4-FFF2-40B4-BE49-F238E27FC236}">
                <a16:creationId xmlns:a16="http://schemas.microsoft.com/office/drawing/2014/main" id="{52543724-0FA6-4D16-8CDD-166E342BECE8}"/>
              </a:ext>
            </a:extLst>
          </p:cNvPr>
          <p:cNvSpPr txBox="1"/>
          <p:nvPr/>
        </p:nvSpPr>
        <p:spPr>
          <a:xfrm>
            <a:off x="4461328" y="5771662"/>
            <a:ext cx="765320" cy="553854"/>
          </a:xfrm>
          <a:prstGeom prst="rect">
            <a:avLst/>
          </a:prstGeom>
          <a:noFill/>
        </p:spPr>
        <p:txBody>
          <a:bodyPr wrap="square" rtlCol="0">
            <a:spAutoFit/>
          </a:bodyPr>
          <a:lstStyle/>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Hadoop</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S3</a:t>
            </a:r>
          </a:p>
          <a:p>
            <a:pPr marL="93604" indent="-93604" defTabSz="913738">
              <a:buClr>
                <a:srgbClr val="415B75"/>
              </a:buClr>
              <a:buFont typeface="Wingdings" charset="2"/>
              <a:buChar char="§"/>
            </a:pPr>
            <a:r>
              <a:rPr lang="en-US" sz="1000" dirty="0">
                <a:solidFill>
                  <a:srgbClr val="212721"/>
                </a:solidFill>
                <a:latin typeface="Open Sans Light" panose="020B0306030504020204" pitchFamily="34" charset="0"/>
                <a:ea typeface="Open Sans Light" panose="020B0306030504020204" pitchFamily="34" charset="0"/>
                <a:cs typeface="Open Sans Light" panose="020B0306030504020204" pitchFamily="34" charset="0"/>
              </a:rPr>
              <a:t>…</a:t>
            </a:r>
          </a:p>
        </p:txBody>
      </p:sp>
      <p:pic>
        <p:nvPicPr>
          <p:cNvPr id="2" name="Picture 1">
            <a:extLst>
              <a:ext uri="{FF2B5EF4-FFF2-40B4-BE49-F238E27FC236}">
                <a16:creationId xmlns:a16="http://schemas.microsoft.com/office/drawing/2014/main" id="{5A460DD0-2C92-49A6-8120-96A97960253E}"/>
              </a:ext>
            </a:extLst>
          </p:cNvPr>
          <p:cNvPicPr>
            <a:picLocks noChangeAspect="1"/>
          </p:cNvPicPr>
          <p:nvPr/>
        </p:nvPicPr>
        <p:blipFill>
          <a:blip r:embed="rId7"/>
          <a:stretch>
            <a:fillRect/>
          </a:stretch>
        </p:blipFill>
        <p:spPr>
          <a:xfrm>
            <a:off x="5153463" y="5885124"/>
            <a:ext cx="396655" cy="328656"/>
          </a:xfrm>
          <a:prstGeom prst="rect">
            <a:avLst/>
          </a:prstGeom>
        </p:spPr>
      </p:pic>
      <p:sp>
        <p:nvSpPr>
          <p:cNvPr id="21" name="Arrow: Left-Right 20">
            <a:extLst>
              <a:ext uri="{FF2B5EF4-FFF2-40B4-BE49-F238E27FC236}">
                <a16:creationId xmlns:a16="http://schemas.microsoft.com/office/drawing/2014/main" id="{67B13DF5-C7A5-4BE1-88F4-20E6FD17131B}"/>
              </a:ext>
            </a:extLst>
          </p:cNvPr>
          <p:cNvSpPr/>
          <p:nvPr/>
        </p:nvSpPr>
        <p:spPr>
          <a:xfrm>
            <a:off x="366156" y="761913"/>
            <a:ext cx="2058118" cy="468482"/>
          </a:xfrm>
          <a:prstGeom prst="leftRightArrow">
            <a:avLst/>
          </a:prstGeom>
          <a:solidFill>
            <a:srgbClr val="7C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Data Integration</a:t>
            </a:r>
          </a:p>
        </p:txBody>
      </p:sp>
      <p:sp>
        <p:nvSpPr>
          <p:cNvPr id="171" name="Arrow: Left-Right 170">
            <a:extLst>
              <a:ext uri="{FF2B5EF4-FFF2-40B4-BE49-F238E27FC236}">
                <a16:creationId xmlns:a16="http://schemas.microsoft.com/office/drawing/2014/main" id="{07347D12-1493-4409-88A7-8B9A1AD8990A}"/>
              </a:ext>
            </a:extLst>
          </p:cNvPr>
          <p:cNvSpPr/>
          <p:nvPr/>
        </p:nvSpPr>
        <p:spPr>
          <a:xfrm>
            <a:off x="2456128" y="767522"/>
            <a:ext cx="2058118" cy="468482"/>
          </a:xfrm>
          <a:prstGeom prst="leftRightArrow">
            <a:avLst/>
          </a:prstGeom>
          <a:solidFill>
            <a:srgbClr val="7C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Data Warehousing</a:t>
            </a:r>
          </a:p>
        </p:txBody>
      </p:sp>
      <p:sp>
        <p:nvSpPr>
          <p:cNvPr id="172" name="Arrow: Left-Right 171">
            <a:extLst>
              <a:ext uri="{FF2B5EF4-FFF2-40B4-BE49-F238E27FC236}">
                <a16:creationId xmlns:a16="http://schemas.microsoft.com/office/drawing/2014/main" id="{F0548D0D-56BA-480B-B6FC-E6305615CE3A}"/>
              </a:ext>
            </a:extLst>
          </p:cNvPr>
          <p:cNvSpPr/>
          <p:nvPr/>
        </p:nvSpPr>
        <p:spPr>
          <a:xfrm>
            <a:off x="4546100" y="761741"/>
            <a:ext cx="2058118" cy="468482"/>
          </a:xfrm>
          <a:prstGeom prst="leftRightArrow">
            <a:avLst/>
          </a:prstGeom>
          <a:solidFill>
            <a:srgbClr val="7C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Business Intel</a:t>
            </a:r>
          </a:p>
        </p:txBody>
      </p:sp>
      <p:sp>
        <p:nvSpPr>
          <p:cNvPr id="173" name="Arrow: Left-Right 172">
            <a:extLst>
              <a:ext uri="{FF2B5EF4-FFF2-40B4-BE49-F238E27FC236}">
                <a16:creationId xmlns:a16="http://schemas.microsoft.com/office/drawing/2014/main" id="{DBC652CA-4DEF-4ACD-8FB7-7A299CAAC63E}"/>
              </a:ext>
            </a:extLst>
          </p:cNvPr>
          <p:cNvSpPr/>
          <p:nvPr/>
        </p:nvSpPr>
        <p:spPr>
          <a:xfrm>
            <a:off x="6627851" y="775647"/>
            <a:ext cx="1852809" cy="454577"/>
          </a:xfrm>
          <a:prstGeom prst="leftRightArrow">
            <a:avLst/>
          </a:prstGeom>
          <a:solidFill>
            <a:srgbClr val="7C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Shared Solutions</a:t>
            </a:r>
            <a:endParaRPr lang="en-US" sz="1600" dirty="0"/>
          </a:p>
        </p:txBody>
      </p:sp>
    </p:spTree>
    <p:extLst>
      <p:ext uri="{BB962C8B-B14F-4D97-AF65-F5344CB8AC3E}">
        <p14:creationId xmlns:p14="http://schemas.microsoft.com/office/powerpoint/2010/main" val="3283740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FA5BAF-D880-4B81-923E-908CE614107B}"/>
              </a:ext>
            </a:extLst>
          </p:cNvPr>
          <p:cNvSpPr>
            <a:spLocks noGrp="1"/>
          </p:cNvSpPr>
          <p:nvPr>
            <p:ph type="title"/>
          </p:nvPr>
        </p:nvSpPr>
        <p:spPr/>
        <p:txBody>
          <a:bodyPr/>
          <a:lstStyle/>
          <a:p>
            <a:r>
              <a:rPr lang="en-US" dirty="0"/>
              <a:t>Data Integrity Demo</a:t>
            </a:r>
          </a:p>
        </p:txBody>
      </p:sp>
      <p:sp>
        <p:nvSpPr>
          <p:cNvPr id="6" name="Text Placeholder 5">
            <a:extLst>
              <a:ext uri="{FF2B5EF4-FFF2-40B4-BE49-F238E27FC236}">
                <a16:creationId xmlns:a16="http://schemas.microsoft.com/office/drawing/2014/main" id="{D1DD73BD-87D3-4411-8C12-402847F05DA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568559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E0E8F-FB3F-1C41-A770-5C01C22A80C0}"/>
              </a:ext>
            </a:extLst>
          </p:cNvPr>
          <p:cNvSpPr>
            <a:spLocks noGrp="1"/>
          </p:cNvSpPr>
          <p:nvPr>
            <p:ph type="title"/>
          </p:nvPr>
        </p:nvSpPr>
        <p:spPr>
          <a:xfrm>
            <a:off x="838200" y="525098"/>
            <a:ext cx="10515600" cy="540657"/>
          </a:xfrm>
        </p:spPr>
        <p:txBody>
          <a:bodyPr/>
          <a:lstStyle/>
          <a:p>
            <a:r>
              <a:rPr lang="en-US" dirty="0"/>
              <a:t>Product summary</a:t>
            </a:r>
          </a:p>
        </p:txBody>
      </p:sp>
      <p:sp>
        <p:nvSpPr>
          <p:cNvPr id="3" name="Text Placeholder 2">
            <a:extLst>
              <a:ext uri="{FF2B5EF4-FFF2-40B4-BE49-F238E27FC236}">
                <a16:creationId xmlns:a16="http://schemas.microsoft.com/office/drawing/2014/main" id="{99292867-9D84-544B-B376-57DF9A52E2BE}"/>
              </a:ext>
            </a:extLst>
          </p:cNvPr>
          <p:cNvSpPr>
            <a:spLocks noGrp="1"/>
          </p:cNvSpPr>
          <p:nvPr>
            <p:ph type="body" sz="quarter" idx="11"/>
          </p:nvPr>
        </p:nvSpPr>
        <p:spPr>
          <a:xfrm>
            <a:off x="3549647" y="1004817"/>
            <a:ext cx="4861854" cy="309383"/>
          </a:xfrm>
        </p:spPr>
        <p:txBody>
          <a:bodyPr/>
          <a:lstStyle/>
          <a:p>
            <a:r>
              <a:rPr lang="en-US" sz="1800" dirty="0"/>
              <a:t>Drive higher data quality at scale with a unique set of capabilities</a:t>
            </a:r>
          </a:p>
        </p:txBody>
      </p:sp>
      <p:grpSp>
        <p:nvGrpSpPr>
          <p:cNvPr id="34" name="Group 33">
            <a:extLst>
              <a:ext uri="{FF2B5EF4-FFF2-40B4-BE49-F238E27FC236}">
                <a16:creationId xmlns:a16="http://schemas.microsoft.com/office/drawing/2014/main" id="{35613123-61FF-421E-98A8-FBE13D7AE366}"/>
              </a:ext>
            </a:extLst>
          </p:cNvPr>
          <p:cNvGrpSpPr/>
          <p:nvPr/>
        </p:nvGrpSpPr>
        <p:grpSpPr>
          <a:xfrm>
            <a:off x="4610142" y="3999955"/>
            <a:ext cx="1223004" cy="1530367"/>
            <a:chOff x="5362765" y="2033116"/>
            <a:chExt cx="1223004" cy="1530367"/>
          </a:xfrm>
        </p:grpSpPr>
        <p:sp>
          <p:nvSpPr>
            <p:cNvPr id="37" name="TextBox 36">
              <a:extLst>
                <a:ext uri="{FF2B5EF4-FFF2-40B4-BE49-F238E27FC236}">
                  <a16:creationId xmlns:a16="http://schemas.microsoft.com/office/drawing/2014/main" id="{F88AA833-7180-42AC-AFCD-05CED8C92C7F}"/>
                </a:ext>
              </a:extLst>
            </p:cNvPr>
            <p:cNvSpPr txBox="1"/>
            <p:nvPr/>
          </p:nvSpPr>
          <p:spPr>
            <a:xfrm>
              <a:off x="5362765" y="3132596"/>
              <a:ext cx="1223004" cy="43088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200">
                  <a:solidFill>
                    <a:srgbClr val="4E4F5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4F51"/>
                  </a:solidFill>
                  <a:effectLst/>
                  <a:uLnTx/>
                  <a:uFillTx/>
                  <a:latin typeface="Open Sans"/>
                  <a:ea typeface="+mn-ea"/>
                  <a:cs typeface="+mn-cs"/>
                </a:rPr>
                <a:t>Test across the enterprise</a:t>
              </a:r>
            </a:p>
          </p:txBody>
        </p:sp>
        <p:sp>
          <p:nvSpPr>
            <p:cNvPr id="38" name="Oval 37">
              <a:extLst>
                <a:ext uri="{FF2B5EF4-FFF2-40B4-BE49-F238E27FC236}">
                  <a16:creationId xmlns:a16="http://schemas.microsoft.com/office/drawing/2014/main" id="{1A90D68D-3833-4DF4-9E7D-30A705E0913E}"/>
                </a:ext>
              </a:extLst>
            </p:cNvPr>
            <p:cNvSpPr>
              <a:spLocks noChangeAspect="1"/>
            </p:cNvSpPr>
            <p:nvPr/>
          </p:nvSpPr>
          <p:spPr>
            <a:xfrm>
              <a:off x="5496249" y="2033116"/>
              <a:ext cx="987844" cy="991316"/>
            </a:xfrm>
            <a:prstGeom prst="ellipse">
              <a:avLst/>
            </a:prstGeom>
            <a:noFill/>
            <a:ln w="31750">
              <a:solidFill>
                <a:schemeClr val="accent2">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100" b="1" i="0" u="none" strike="noStrike" kern="1200" cap="none" spc="0" normalizeH="0" baseline="0" noProof="0" dirty="0">
                <a:ln>
                  <a:noFill/>
                </a:ln>
                <a:solidFill>
                  <a:srgbClr val="0E88AE"/>
                </a:solidFill>
                <a:effectLst/>
                <a:uLnTx/>
                <a:uFillTx/>
                <a:latin typeface="Open Sans"/>
                <a:ea typeface="+mn-ea"/>
                <a:cs typeface="+mn-cs"/>
              </a:endParaRPr>
            </a:p>
          </p:txBody>
        </p:sp>
        <p:pic>
          <p:nvPicPr>
            <p:cNvPr id="39" name="Graphic 38" descr="Network outline">
              <a:extLst>
                <a:ext uri="{FF2B5EF4-FFF2-40B4-BE49-F238E27FC236}">
                  <a16:creationId xmlns:a16="http://schemas.microsoft.com/office/drawing/2014/main" id="{34A916D2-EA1B-4B03-825C-3E244EE40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29321" y="2147351"/>
              <a:ext cx="735832" cy="735832"/>
            </a:xfrm>
            <a:prstGeom prst="rect">
              <a:avLst/>
            </a:prstGeom>
          </p:spPr>
        </p:pic>
      </p:grpSp>
      <p:grpSp>
        <p:nvGrpSpPr>
          <p:cNvPr id="52" name="Group 51">
            <a:extLst>
              <a:ext uri="{FF2B5EF4-FFF2-40B4-BE49-F238E27FC236}">
                <a16:creationId xmlns:a16="http://schemas.microsoft.com/office/drawing/2014/main" id="{36A3003B-E6D8-4D00-B5C8-5A02CC6FA82A}"/>
              </a:ext>
            </a:extLst>
          </p:cNvPr>
          <p:cNvGrpSpPr/>
          <p:nvPr/>
        </p:nvGrpSpPr>
        <p:grpSpPr>
          <a:xfrm>
            <a:off x="8031581" y="3953465"/>
            <a:ext cx="987844" cy="1575105"/>
            <a:chOff x="2859631" y="2042222"/>
            <a:chExt cx="987844" cy="1575105"/>
          </a:xfrm>
        </p:grpSpPr>
        <p:sp>
          <p:nvSpPr>
            <p:cNvPr id="53" name="Oval 52">
              <a:extLst>
                <a:ext uri="{FF2B5EF4-FFF2-40B4-BE49-F238E27FC236}">
                  <a16:creationId xmlns:a16="http://schemas.microsoft.com/office/drawing/2014/main" id="{B5FCC24E-1247-4A0F-9EF4-6F7E4437EEBA}"/>
                </a:ext>
              </a:extLst>
            </p:cNvPr>
            <p:cNvSpPr>
              <a:spLocks noChangeAspect="1"/>
            </p:cNvSpPr>
            <p:nvPr/>
          </p:nvSpPr>
          <p:spPr>
            <a:xfrm>
              <a:off x="2859631" y="2042222"/>
              <a:ext cx="987844" cy="991316"/>
            </a:xfrm>
            <a:prstGeom prst="ellipse">
              <a:avLst/>
            </a:prstGeom>
            <a:noFill/>
            <a:ln w="31750">
              <a:solidFill>
                <a:srgbClr val="8D9BAE"/>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rgbClr val="0E88AE"/>
                </a:solidFill>
                <a:effectLst/>
                <a:uLnTx/>
                <a:uFillTx/>
                <a:latin typeface="Open Sans"/>
                <a:ea typeface="+mn-ea"/>
                <a:cs typeface="+mn-cs"/>
              </a:endParaRPr>
            </a:p>
          </p:txBody>
        </p:sp>
        <p:sp>
          <p:nvSpPr>
            <p:cNvPr id="55" name="TextBox 54">
              <a:extLst>
                <a:ext uri="{FF2B5EF4-FFF2-40B4-BE49-F238E27FC236}">
                  <a16:creationId xmlns:a16="http://schemas.microsoft.com/office/drawing/2014/main" id="{F9682581-F6D9-40CE-8FEE-920AE631F809}"/>
                </a:ext>
              </a:extLst>
            </p:cNvPr>
            <p:cNvSpPr txBox="1"/>
            <p:nvPr/>
          </p:nvSpPr>
          <p:spPr>
            <a:xfrm>
              <a:off x="2859631" y="3186440"/>
              <a:ext cx="916154" cy="43088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200">
                  <a:solidFill>
                    <a:srgbClr val="4E4F5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4F51"/>
                  </a:solidFill>
                  <a:effectLst/>
                  <a:uLnTx/>
                  <a:uFillTx/>
                  <a:latin typeface="Open Sans"/>
                  <a:ea typeface="+mn-ea"/>
                  <a:cs typeface="+mn-cs"/>
                </a:rPr>
                <a:t>Manage risk</a:t>
              </a:r>
            </a:p>
          </p:txBody>
        </p:sp>
        <p:pic>
          <p:nvPicPr>
            <p:cNvPr id="57" name="Graphic 56" descr="Umbrella outline">
              <a:extLst>
                <a:ext uri="{FF2B5EF4-FFF2-40B4-BE49-F238E27FC236}">
                  <a16:creationId xmlns:a16="http://schemas.microsoft.com/office/drawing/2014/main" id="{776774ED-EEC8-44AD-B3A2-82BF9D625E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88390" y="2192583"/>
              <a:ext cx="718900" cy="718900"/>
            </a:xfrm>
            <a:prstGeom prst="rect">
              <a:avLst/>
            </a:prstGeom>
          </p:spPr>
        </p:pic>
      </p:grpSp>
      <p:grpSp>
        <p:nvGrpSpPr>
          <p:cNvPr id="69" name="Group 68">
            <a:extLst>
              <a:ext uri="{FF2B5EF4-FFF2-40B4-BE49-F238E27FC236}">
                <a16:creationId xmlns:a16="http://schemas.microsoft.com/office/drawing/2014/main" id="{ADD87218-2B56-4EFE-8B74-5AA789DDAB18}"/>
              </a:ext>
            </a:extLst>
          </p:cNvPr>
          <p:cNvGrpSpPr/>
          <p:nvPr/>
        </p:nvGrpSpPr>
        <p:grpSpPr>
          <a:xfrm>
            <a:off x="2932244" y="3999955"/>
            <a:ext cx="1277852" cy="1530367"/>
            <a:chOff x="6202672" y="4561037"/>
            <a:chExt cx="1277852" cy="1530367"/>
          </a:xfrm>
        </p:grpSpPr>
        <p:sp>
          <p:nvSpPr>
            <p:cNvPr id="70" name="TextBox 69">
              <a:extLst>
                <a:ext uri="{FF2B5EF4-FFF2-40B4-BE49-F238E27FC236}">
                  <a16:creationId xmlns:a16="http://schemas.microsoft.com/office/drawing/2014/main" id="{E3EC161B-EBC6-4DC6-BF14-522D1D507A3A}"/>
                </a:ext>
              </a:extLst>
            </p:cNvPr>
            <p:cNvSpPr txBox="1"/>
            <p:nvPr/>
          </p:nvSpPr>
          <p:spPr>
            <a:xfrm>
              <a:off x="6202672" y="5660517"/>
              <a:ext cx="1277852" cy="43088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200">
                  <a:solidFill>
                    <a:srgbClr val="4E4F5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4F51"/>
                  </a:solidFill>
                  <a:effectLst/>
                  <a:uLnTx/>
                  <a:uFillTx/>
                  <a:latin typeface="Open Sans"/>
                  <a:ea typeface="+mn-ea"/>
                  <a:cs typeface="+mn-cs"/>
                </a:rPr>
                <a:t>Run tailored data tests</a:t>
              </a:r>
            </a:p>
          </p:txBody>
        </p:sp>
        <p:sp>
          <p:nvSpPr>
            <p:cNvPr id="73" name="Oval 72">
              <a:extLst>
                <a:ext uri="{FF2B5EF4-FFF2-40B4-BE49-F238E27FC236}">
                  <a16:creationId xmlns:a16="http://schemas.microsoft.com/office/drawing/2014/main" id="{20A6987D-F231-4D67-9885-8D9106E2A28A}"/>
                </a:ext>
              </a:extLst>
            </p:cNvPr>
            <p:cNvSpPr>
              <a:spLocks noChangeAspect="1"/>
            </p:cNvSpPr>
            <p:nvPr/>
          </p:nvSpPr>
          <p:spPr>
            <a:xfrm>
              <a:off x="6359043" y="4561037"/>
              <a:ext cx="989288" cy="989288"/>
            </a:xfrm>
            <a:prstGeom prst="ellipse">
              <a:avLst/>
            </a:prstGeom>
            <a:noFill/>
            <a:ln w="31750">
              <a:solidFill>
                <a:srgbClr val="8D9BAE"/>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srgbClr val="0E88AE"/>
                </a:solidFill>
                <a:effectLst/>
                <a:uLnTx/>
                <a:uFillTx/>
                <a:latin typeface="Open Sans"/>
                <a:ea typeface="+mn-ea"/>
                <a:cs typeface="+mn-cs"/>
              </a:endParaRPr>
            </a:p>
          </p:txBody>
        </p:sp>
        <p:pic>
          <p:nvPicPr>
            <p:cNvPr id="74" name="Graphic 73" descr="Route (Two Pins With A Path) outline">
              <a:extLst>
                <a:ext uri="{FF2B5EF4-FFF2-40B4-BE49-F238E27FC236}">
                  <a16:creationId xmlns:a16="http://schemas.microsoft.com/office/drawing/2014/main" id="{9F348DB0-5589-44B9-905C-9F45BC377F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81149" y="4719804"/>
              <a:ext cx="692406" cy="692406"/>
            </a:xfrm>
            <a:prstGeom prst="rect">
              <a:avLst/>
            </a:prstGeom>
          </p:spPr>
        </p:pic>
      </p:grpSp>
      <p:grpSp>
        <p:nvGrpSpPr>
          <p:cNvPr id="75" name="Group 74">
            <a:extLst>
              <a:ext uri="{FF2B5EF4-FFF2-40B4-BE49-F238E27FC236}">
                <a16:creationId xmlns:a16="http://schemas.microsoft.com/office/drawing/2014/main" id="{F206DCCF-1626-4746-BB16-57BC8A4720B9}"/>
              </a:ext>
            </a:extLst>
          </p:cNvPr>
          <p:cNvGrpSpPr/>
          <p:nvPr/>
        </p:nvGrpSpPr>
        <p:grpSpPr>
          <a:xfrm>
            <a:off x="5969992" y="3953465"/>
            <a:ext cx="1769186" cy="1564536"/>
            <a:chOff x="7307925" y="4536172"/>
            <a:chExt cx="1769186" cy="1564536"/>
          </a:xfrm>
        </p:grpSpPr>
        <p:sp>
          <p:nvSpPr>
            <p:cNvPr id="76" name="TextBox 75">
              <a:extLst>
                <a:ext uri="{FF2B5EF4-FFF2-40B4-BE49-F238E27FC236}">
                  <a16:creationId xmlns:a16="http://schemas.microsoft.com/office/drawing/2014/main" id="{5D64CEDF-519F-4C5B-B5C5-07AC06142453}"/>
                </a:ext>
              </a:extLst>
            </p:cNvPr>
            <p:cNvSpPr txBox="1"/>
            <p:nvPr/>
          </p:nvSpPr>
          <p:spPr>
            <a:xfrm>
              <a:off x="7307925" y="5669821"/>
              <a:ext cx="1769186" cy="43088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200">
                  <a:solidFill>
                    <a:srgbClr val="4E4F5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4F51"/>
                  </a:solidFill>
                  <a:effectLst/>
                  <a:uLnTx/>
                  <a:uFillTx/>
                  <a:latin typeface="Open Sans"/>
                  <a:ea typeface="+mn-ea"/>
                  <a:cs typeface="+mn-cs"/>
                </a:rPr>
                <a:t>Pinpoint root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4F51"/>
                  </a:solidFill>
                  <a:effectLst/>
                  <a:uLnTx/>
                  <a:uFillTx/>
                  <a:latin typeface="Open Sans"/>
                  <a:ea typeface="+mn-ea"/>
                  <a:cs typeface="+mn-cs"/>
                </a:rPr>
                <a:t>cause of errors</a:t>
              </a:r>
            </a:p>
          </p:txBody>
        </p:sp>
        <p:sp>
          <p:nvSpPr>
            <p:cNvPr id="77" name="Oval 76">
              <a:extLst>
                <a:ext uri="{FF2B5EF4-FFF2-40B4-BE49-F238E27FC236}">
                  <a16:creationId xmlns:a16="http://schemas.microsoft.com/office/drawing/2014/main" id="{F99728B2-FB75-4759-9F70-60107BE2BDDB}"/>
                </a:ext>
              </a:extLst>
            </p:cNvPr>
            <p:cNvSpPr>
              <a:spLocks noChangeAspect="1"/>
            </p:cNvSpPr>
            <p:nvPr/>
          </p:nvSpPr>
          <p:spPr>
            <a:xfrm>
              <a:off x="7659067" y="4536172"/>
              <a:ext cx="989288" cy="989288"/>
            </a:xfrm>
            <a:prstGeom prst="ellipse">
              <a:avLst/>
            </a:prstGeom>
            <a:noFill/>
            <a:ln w="31750">
              <a:solidFill>
                <a:srgbClr val="8D9BAE"/>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srgbClr val="0E88AE"/>
                </a:solidFill>
                <a:effectLst/>
                <a:uLnTx/>
                <a:uFillTx/>
                <a:latin typeface="Open Sans"/>
                <a:ea typeface="+mn-ea"/>
                <a:cs typeface="+mn-cs"/>
              </a:endParaRPr>
            </a:p>
          </p:txBody>
        </p:sp>
        <p:pic>
          <p:nvPicPr>
            <p:cNvPr id="78" name="Graphic 77" descr="Marker outline">
              <a:extLst>
                <a:ext uri="{FF2B5EF4-FFF2-40B4-BE49-F238E27FC236}">
                  <a16:creationId xmlns:a16="http://schemas.microsoft.com/office/drawing/2014/main" id="{2A399311-05AD-43F3-B7A5-19E9652A91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09349" y="4719804"/>
              <a:ext cx="661295" cy="661295"/>
            </a:xfrm>
            <a:prstGeom prst="rect">
              <a:avLst/>
            </a:prstGeom>
          </p:spPr>
        </p:pic>
      </p:grpSp>
      <p:grpSp>
        <p:nvGrpSpPr>
          <p:cNvPr id="93" name="Group 92">
            <a:extLst>
              <a:ext uri="{FF2B5EF4-FFF2-40B4-BE49-F238E27FC236}">
                <a16:creationId xmlns:a16="http://schemas.microsoft.com/office/drawing/2014/main" id="{1ECFE2C4-C058-4D0B-951B-78813B9E9B3D}"/>
              </a:ext>
            </a:extLst>
          </p:cNvPr>
          <p:cNvGrpSpPr/>
          <p:nvPr/>
        </p:nvGrpSpPr>
        <p:grpSpPr>
          <a:xfrm>
            <a:off x="6331892" y="2181833"/>
            <a:ext cx="1045387" cy="1515432"/>
            <a:chOff x="4793907" y="4561440"/>
            <a:chExt cx="1045387" cy="1515432"/>
          </a:xfrm>
        </p:grpSpPr>
        <p:sp>
          <p:nvSpPr>
            <p:cNvPr id="94" name="Oval 93">
              <a:extLst>
                <a:ext uri="{FF2B5EF4-FFF2-40B4-BE49-F238E27FC236}">
                  <a16:creationId xmlns:a16="http://schemas.microsoft.com/office/drawing/2014/main" id="{DA3716C8-2E42-4FAF-940C-B0CC76EED498}"/>
                </a:ext>
              </a:extLst>
            </p:cNvPr>
            <p:cNvSpPr>
              <a:spLocks noChangeAspect="1"/>
            </p:cNvSpPr>
            <p:nvPr/>
          </p:nvSpPr>
          <p:spPr>
            <a:xfrm>
              <a:off x="4828193" y="4561440"/>
              <a:ext cx="989288" cy="989288"/>
            </a:xfrm>
            <a:prstGeom prst="ellipse">
              <a:avLst/>
            </a:prstGeom>
            <a:noFill/>
            <a:ln w="31750">
              <a:solidFill>
                <a:srgbClr val="8D9BAE"/>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srgbClr val="0E88AE"/>
                </a:solidFill>
                <a:effectLst/>
                <a:uLnTx/>
                <a:uFillTx/>
                <a:latin typeface="Open Sans"/>
                <a:ea typeface="+mn-ea"/>
                <a:cs typeface="+mn-cs"/>
              </a:endParaRPr>
            </a:p>
          </p:txBody>
        </p:sp>
        <p:sp>
          <p:nvSpPr>
            <p:cNvPr id="95" name="TextBox 94">
              <a:extLst>
                <a:ext uri="{FF2B5EF4-FFF2-40B4-BE49-F238E27FC236}">
                  <a16:creationId xmlns:a16="http://schemas.microsoft.com/office/drawing/2014/main" id="{9814F91A-8EEE-4070-A20F-B46AE8E968B4}"/>
                </a:ext>
              </a:extLst>
            </p:cNvPr>
            <p:cNvSpPr txBox="1"/>
            <p:nvPr/>
          </p:nvSpPr>
          <p:spPr>
            <a:xfrm>
              <a:off x="4793907" y="5645985"/>
              <a:ext cx="1045387" cy="43088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200">
                  <a:solidFill>
                    <a:srgbClr val="4E4F5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4F51"/>
                  </a:solidFill>
                  <a:effectLst/>
                  <a:uLnTx/>
                  <a:uFillTx/>
                  <a:latin typeface="Open Sans"/>
                  <a:ea typeface="+mn-ea"/>
                  <a:cs typeface="+mn-cs"/>
                </a:rPr>
                <a:t>Test any type of data</a:t>
              </a:r>
            </a:p>
          </p:txBody>
        </p:sp>
        <p:pic>
          <p:nvPicPr>
            <p:cNvPr id="96" name="Picture 95" descr="Background pattern&#10;&#10;Description automatically generated">
              <a:extLst>
                <a:ext uri="{FF2B5EF4-FFF2-40B4-BE49-F238E27FC236}">
                  <a16:creationId xmlns:a16="http://schemas.microsoft.com/office/drawing/2014/main" id="{06370C40-6256-4968-A34A-1E087F016F8E}"/>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073713" y="4843156"/>
              <a:ext cx="502232" cy="502232"/>
            </a:xfrm>
            <a:prstGeom prst="rect">
              <a:avLst/>
            </a:prstGeom>
          </p:spPr>
        </p:pic>
      </p:grpSp>
      <p:grpSp>
        <p:nvGrpSpPr>
          <p:cNvPr id="6" name="Group 5">
            <a:extLst>
              <a:ext uri="{FF2B5EF4-FFF2-40B4-BE49-F238E27FC236}">
                <a16:creationId xmlns:a16="http://schemas.microsoft.com/office/drawing/2014/main" id="{0B442D7C-580D-43FC-8AD3-13B17E70B8EF}"/>
              </a:ext>
            </a:extLst>
          </p:cNvPr>
          <p:cNvGrpSpPr/>
          <p:nvPr/>
        </p:nvGrpSpPr>
        <p:grpSpPr>
          <a:xfrm>
            <a:off x="4559678" y="2231296"/>
            <a:ext cx="1161508" cy="1465969"/>
            <a:chOff x="4073293" y="2116789"/>
            <a:chExt cx="1161508" cy="1465969"/>
          </a:xfrm>
        </p:grpSpPr>
        <p:grpSp>
          <p:nvGrpSpPr>
            <p:cNvPr id="44" name="Group 43">
              <a:extLst>
                <a:ext uri="{FF2B5EF4-FFF2-40B4-BE49-F238E27FC236}">
                  <a16:creationId xmlns:a16="http://schemas.microsoft.com/office/drawing/2014/main" id="{2F75895C-A041-4FB9-9237-4CA79EC395FA}"/>
                </a:ext>
              </a:extLst>
            </p:cNvPr>
            <p:cNvGrpSpPr/>
            <p:nvPr/>
          </p:nvGrpSpPr>
          <p:grpSpPr>
            <a:xfrm>
              <a:off x="4073293" y="2116789"/>
              <a:ext cx="1161508" cy="1465969"/>
              <a:chOff x="4011171" y="2029134"/>
              <a:chExt cx="1161508" cy="1465969"/>
            </a:xfrm>
          </p:grpSpPr>
          <p:sp>
            <p:nvSpPr>
              <p:cNvPr id="45" name="TextBox 44">
                <a:extLst>
                  <a:ext uri="{FF2B5EF4-FFF2-40B4-BE49-F238E27FC236}">
                    <a16:creationId xmlns:a16="http://schemas.microsoft.com/office/drawing/2014/main" id="{67D5BF49-A37E-44DF-BCB9-6FAE2477E7F2}"/>
                  </a:ext>
                </a:extLst>
              </p:cNvPr>
              <p:cNvSpPr txBox="1"/>
              <p:nvPr/>
            </p:nvSpPr>
            <p:spPr>
              <a:xfrm>
                <a:off x="4011171" y="3064216"/>
                <a:ext cx="1161508" cy="43088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200">
                    <a:solidFill>
                      <a:srgbClr val="4E4F5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4F51"/>
                    </a:solidFill>
                    <a:effectLst/>
                    <a:uLnTx/>
                    <a:uFillTx/>
                    <a:latin typeface="Open Sans"/>
                    <a:ea typeface="+mn-ea"/>
                    <a:cs typeface="+mn-cs"/>
                  </a:rPr>
                  <a:t>Test at speed and scale</a:t>
                </a:r>
              </a:p>
            </p:txBody>
          </p:sp>
          <p:sp>
            <p:nvSpPr>
              <p:cNvPr id="46" name="Oval 45">
                <a:extLst>
                  <a:ext uri="{FF2B5EF4-FFF2-40B4-BE49-F238E27FC236}">
                    <a16:creationId xmlns:a16="http://schemas.microsoft.com/office/drawing/2014/main" id="{66EF77A7-8172-46C2-B265-0A22D05FC775}"/>
                  </a:ext>
                </a:extLst>
              </p:cNvPr>
              <p:cNvSpPr>
                <a:spLocks noChangeAspect="1"/>
              </p:cNvSpPr>
              <p:nvPr/>
            </p:nvSpPr>
            <p:spPr>
              <a:xfrm>
                <a:off x="4116078" y="2029134"/>
                <a:ext cx="987844" cy="991316"/>
              </a:xfrm>
              <a:prstGeom prst="ellipse">
                <a:avLst/>
              </a:prstGeom>
              <a:noFill/>
              <a:ln w="31750">
                <a:solidFill>
                  <a:srgbClr val="8D9BAE"/>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100" b="1" i="0" u="none" strike="noStrike" kern="1200" cap="none" spc="0" normalizeH="0" baseline="0" noProof="0" dirty="0">
                  <a:ln>
                    <a:noFill/>
                  </a:ln>
                  <a:solidFill>
                    <a:srgbClr val="0E88AE"/>
                  </a:solidFill>
                  <a:effectLst/>
                  <a:uLnTx/>
                  <a:uFillTx/>
                  <a:latin typeface="Open Sans"/>
                  <a:ea typeface="+mn-ea"/>
                  <a:cs typeface="+mn-cs"/>
                </a:endParaRPr>
              </a:p>
            </p:txBody>
          </p:sp>
        </p:grpSp>
        <p:pic>
          <p:nvPicPr>
            <p:cNvPr id="134" name="Picture 133">
              <a:extLst>
                <a:ext uri="{FF2B5EF4-FFF2-40B4-BE49-F238E27FC236}">
                  <a16:creationId xmlns:a16="http://schemas.microsoft.com/office/drawing/2014/main" id="{930B87C9-9020-41F7-BB06-057E455B3785}"/>
                </a:ext>
              </a:extLst>
            </p:cNvPr>
            <p:cNvPicPr>
              <a:picLocks noChangeAspect="1"/>
            </p:cNvPicPr>
            <p:nvPr/>
          </p:nvPicPr>
          <p:blipFill>
            <a:blip r:embed="rId12"/>
            <a:stretch>
              <a:fillRect/>
            </a:stretch>
          </p:blipFill>
          <p:spPr>
            <a:xfrm>
              <a:off x="4415046" y="2601380"/>
              <a:ext cx="612983" cy="384774"/>
            </a:xfrm>
            <a:prstGeom prst="rect">
              <a:avLst/>
            </a:prstGeom>
          </p:spPr>
        </p:pic>
        <p:pic>
          <p:nvPicPr>
            <p:cNvPr id="135" name="Picture 134">
              <a:extLst>
                <a:ext uri="{FF2B5EF4-FFF2-40B4-BE49-F238E27FC236}">
                  <a16:creationId xmlns:a16="http://schemas.microsoft.com/office/drawing/2014/main" id="{F2047753-2FB6-4C95-A8A9-2F136DA34DB2}"/>
                </a:ext>
              </a:extLst>
            </p:cNvPr>
            <p:cNvPicPr>
              <a:picLocks noChangeAspect="1"/>
            </p:cNvPicPr>
            <p:nvPr/>
          </p:nvPicPr>
          <p:blipFill>
            <a:blip r:embed="rId13"/>
            <a:stretch>
              <a:fillRect/>
            </a:stretch>
          </p:blipFill>
          <p:spPr>
            <a:xfrm>
              <a:off x="4273807" y="2214191"/>
              <a:ext cx="489702" cy="489702"/>
            </a:xfrm>
            <a:prstGeom prst="rect">
              <a:avLst/>
            </a:prstGeom>
          </p:spPr>
        </p:pic>
      </p:grpSp>
      <p:grpSp>
        <p:nvGrpSpPr>
          <p:cNvPr id="5" name="Group 4">
            <a:extLst>
              <a:ext uri="{FF2B5EF4-FFF2-40B4-BE49-F238E27FC236}">
                <a16:creationId xmlns:a16="http://schemas.microsoft.com/office/drawing/2014/main" id="{8F7CB9FC-5426-4AA9-BC4D-1B2AFCA91ECB}"/>
              </a:ext>
            </a:extLst>
          </p:cNvPr>
          <p:cNvGrpSpPr/>
          <p:nvPr/>
        </p:nvGrpSpPr>
        <p:grpSpPr>
          <a:xfrm>
            <a:off x="1975373" y="1975287"/>
            <a:ext cx="2065628" cy="1721977"/>
            <a:chOff x="307008" y="1861103"/>
            <a:chExt cx="2065628" cy="1721977"/>
          </a:xfrm>
        </p:grpSpPr>
        <p:grpSp>
          <p:nvGrpSpPr>
            <p:cNvPr id="4" name="Group 3">
              <a:extLst>
                <a:ext uri="{FF2B5EF4-FFF2-40B4-BE49-F238E27FC236}">
                  <a16:creationId xmlns:a16="http://schemas.microsoft.com/office/drawing/2014/main" id="{DB153313-DDCB-478E-860F-EE0F383E3EFC}"/>
                </a:ext>
              </a:extLst>
            </p:cNvPr>
            <p:cNvGrpSpPr/>
            <p:nvPr/>
          </p:nvGrpSpPr>
          <p:grpSpPr>
            <a:xfrm>
              <a:off x="1384792" y="2134937"/>
              <a:ext cx="987844" cy="1448143"/>
              <a:chOff x="6962511" y="2122314"/>
              <a:chExt cx="987844" cy="1448143"/>
            </a:xfrm>
          </p:grpSpPr>
          <p:grpSp>
            <p:nvGrpSpPr>
              <p:cNvPr id="59" name="Group 58">
                <a:extLst>
                  <a:ext uri="{FF2B5EF4-FFF2-40B4-BE49-F238E27FC236}">
                    <a16:creationId xmlns:a16="http://schemas.microsoft.com/office/drawing/2014/main" id="{133943A8-370C-4B0C-A227-A295A50BAD11}"/>
                  </a:ext>
                </a:extLst>
              </p:cNvPr>
              <p:cNvGrpSpPr/>
              <p:nvPr/>
            </p:nvGrpSpPr>
            <p:grpSpPr>
              <a:xfrm>
                <a:off x="6962511" y="2122314"/>
                <a:ext cx="987844" cy="1448143"/>
                <a:chOff x="6932963" y="2032517"/>
                <a:chExt cx="987844" cy="1448143"/>
              </a:xfrm>
            </p:grpSpPr>
            <p:sp>
              <p:nvSpPr>
                <p:cNvPr id="64" name="TextBox 63">
                  <a:extLst>
                    <a:ext uri="{FF2B5EF4-FFF2-40B4-BE49-F238E27FC236}">
                      <a16:creationId xmlns:a16="http://schemas.microsoft.com/office/drawing/2014/main" id="{7623F49F-935D-4744-B51C-F22A7A68D3BA}"/>
                    </a:ext>
                  </a:extLst>
                </p:cNvPr>
                <p:cNvSpPr txBox="1"/>
                <p:nvPr/>
              </p:nvSpPr>
              <p:spPr>
                <a:xfrm>
                  <a:off x="6962582" y="3049773"/>
                  <a:ext cx="928605" cy="43088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200">
                      <a:solidFill>
                        <a:srgbClr val="4E4F5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4F51"/>
                      </a:solidFill>
                      <a:effectLst/>
                      <a:uLnTx/>
                      <a:uFillTx/>
                      <a:latin typeface="Open Sans"/>
                      <a:ea typeface="+mn-ea"/>
                      <a:cs typeface="+mn-cs"/>
                    </a:rPr>
                    <a:t>Test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4F51"/>
                      </a:solidFill>
                      <a:effectLst/>
                      <a:uLnTx/>
                      <a:uFillTx/>
                      <a:latin typeface="Open Sans"/>
                      <a:ea typeface="+mn-ea"/>
                      <a:cs typeface="+mn-cs"/>
                    </a:rPr>
                    <a:t>end-to-end</a:t>
                  </a:r>
                </a:p>
              </p:txBody>
            </p:sp>
            <p:sp>
              <p:nvSpPr>
                <p:cNvPr id="65" name="Oval 64">
                  <a:extLst>
                    <a:ext uri="{FF2B5EF4-FFF2-40B4-BE49-F238E27FC236}">
                      <a16:creationId xmlns:a16="http://schemas.microsoft.com/office/drawing/2014/main" id="{D469F610-39F3-4E00-BDC8-F5859E26E5C6}"/>
                    </a:ext>
                  </a:extLst>
                </p:cNvPr>
                <p:cNvSpPr>
                  <a:spLocks noChangeAspect="1"/>
                </p:cNvSpPr>
                <p:nvPr/>
              </p:nvSpPr>
              <p:spPr>
                <a:xfrm>
                  <a:off x="6932963" y="2032517"/>
                  <a:ext cx="987844" cy="991316"/>
                </a:xfrm>
                <a:prstGeom prst="ellipse">
                  <a:avLst/>
                </a:prstGeom>
                <a:noFill/>
                <a:ln w="31750">
                  <a:solidFill>
                    <a:schemeClr val="accent2">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100" b="1" i="0" u="none" strike="noStrike" kern="1200" cap="none" spc="0" normalizeH="0" baseline="0" noProof="0" dirty="0">
                    <a:ln>
                      <a:noFill/>
                    </a:ln>
                    <a:solidFill>
                      <a:srgbClr val="0E88AE"/>
                    </a:solidFill>
                    <a:effectLst/>
                    <a:uLnTx/>
                    <a:uFillTx/>
                    <a:latin typeface="Open Sans"/>
                    <a:ea typeface="+mn-ea"/>
                    <a:cs typeface="+mn-cs"/>
                  </a:endParaRPr>
                </a:p>
              </p:txBody>
            </p:sp>
          </p:grpSp>
          <p:pic>
            <p:nvPicPr>
              <p:cNvPr id="133" name="Picture 132">
                <a:extLst>
                  <a:ext uri="{FF2B5EF4-FFF2-40B4-BE49-F238E27FC236}">
                    <a16:creationId xmlns:a16="http://schemas.microsoft.com/office/drawing/2014/main" id="{3E78F125-AAD0-439F-9612-26A488095B52}"/>
                  </a:ext>
                </a:extLst>
              </p:cNvPr>
              <p:cNvPicPr>
                <a:picLocks noChangeAspect="1"/>
              </p:cNvPicPr>
              <p:nvPr/>
            </p:nvPicPr>
            <p:blipFill>
              <a:blip r:embed="rId14"/>
              <a:stretch>
                <a:fillRect/>
              </a:stretch>
            </p:blipFill>
            <p:spPr>
              <a:xfrm>
                <a:off x="7233251" y="2380973"/>
                <a:ext cx="494546" cy="494546"/>
              </a:xfrm>
              <a:prstGeom prst="rect">
                <a:avLst/>
              </a:prstGeom>
            </p:spPr>
          </p:pic>
        </p:grpSp>
        <p:sp>
          <p:nvSpPr>
            <p:cNvPr id="136" name="TextBox 135">
              <a:extLst>
                <a:ext uri="{FF2B5EF4-FFF2-40B4-BE49-F238E27FC236}">
                  <a16:creationId xmlns:a16="http://schemas.microsoft.com/office/drawing/2014/main" id="{3D4027B8-DC28-440F-8991-EDCE6B160840}"/>
                </a:ext>
              </a:extLst>
            </p:cNvPr>
            <p:cNvSpPr txBox="1"/>
            <p:nvPr/>
          </p:nvSpPr>
          <p:spPr>
            <a:xfrm>
              <a:off x="307008" y="1861103"/>
              <a:ext cx="1208339" cy="43088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200">
                  <a:solidFill>
                    <a:srgbClr val="4E4F5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E88AE"/>
                  </a:solidFill>
                  <a:effectLst/>
                  <a:uLnTx/>
                  <a:uFillTx/>
                  <a:latin typeface="Open Sans"/>
                  <a:ea typeface="+mn-ea"/>
                  <a:cs typeface="+mn-cs"/>
                </a:rPr>
                <a:t>Data, API, and UI layers</a:t>
              </a:r>
            </a:p>
          </p:txBody>
        </p:sp>
      </p:grpSp>
      <p:grpSp>
        <p:nvGrpSpPr>
          <p:cNvPr id="7" name="Group 6">
            <a:extLst>
              <a:ext uri="{FF2B5EF4-FFF2-40B4-BE49-F238E27FC236}">
                <a16:creationId xmlns:a16="http://schemas.microsoft.com/office/drawing/2014/main" id="{5E8DF1D3-9716-4694-A4A5-07E36A05AEFE}"/>
              </a:ext>
            </a:extLst>
          </p:cNvPr>
          <p:cNvGrpSpPr/>
          <p:nvPr/>
        </p:nvGrpSpPr>
        <p:grpSpPr>
          <a:xfrm>
            <a:off x="7778522" y="2212163"/>
            <a:ext cx="1519138" cy="1475120"/>
            <a:chOff x="8192518" y="2107637"/>
            <a:chExt cx="1519138" cy="1475120"/>
          </a:xfrm>
        </p:grpSpPr>
        <p:sp>
          <p:nvSpPr>
            <p:cNvPr id="41" name="TextBox 40">
              <a:extLst>
                <a:ext uri="{FF2B5EF4-FFF2-40B4-BE49-F238E27FC236}">
                  <a16:creationId xmlns:a16="http://schemas.microsoft.com/office/drawing/2014/main" id="{221478D6-43FA-40BB-8D5D-01F05FF6373C}"/>
                </a:ext>
              </a:extLst>
            </p:cNvPr>
            <p:cNvSpPr txBox="1"/>
            <p:nvPr/>
          </p:nvSpPr>
          <p:spPr>
            <a:xfrm>
              <a:off x="8192518" y="3151870"/>
              <a:ext cx="1519138" cy="43088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200">
                  <a:solidFill>
                    <a:srgbClr val="4E4F5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4F51"/>
                  </a:solidFill>
                  <a:effectLst/>
                  <a:uLnTx/>
                  <a:uFillTx/>
                  <a:latin typeface="Open Sans"/>
                  <a:ea typeface="+mn-ea"/>
                  <a:cs typeface="+mn-cs"/>
                </a:rPr>
                <a:t>Create &amp; maintain tests without coding</a:t>
              </a:r>
            </a:p>
          </p:txBody>
        </p:sp>
        <p:sp>
          <p:nvSpPr>
            <p:cNvPr id="42" name="Oval 41">
              <a:extLst>
                <a:ext uri="{FF2B5EF4-FFF2-40B4-BE49-F238E27FC236}">
                  <a16:creationId xmlns:a16="http://schemas.microsoft.com/office/drawing/2014/main" id="{EDBEB2E2-55D9-450B-BA2E-D060B9BB9A61}"/>
                </a:ext>
              </a:extLst>
            </p:cNvPr>
            <p:cNvSpPr>
              <a:spLocks noChangeAspect="1"/>
            </p:cNvSpPr>
            <p:nvPr/>
          </p:nvSpPr>
          <p:spPr>
            <a:xfrm>
              <a:off x="8366842" y="2107637"/>
              <a:ext cx="987844" cy="991316"/>
            </a:xfrm>
            <a:prstGeom prst="ellipse">
              <a:avLst/>
            </a:prstGeom>
            <a:noFill/>
            <a:ln w="31750">
              <a:solidFill>
                <a:schemeClr val="accent2">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100" b="1" i="0" u="none" strike="noStrike" kern="1200" cap="none" spc="0" normalizeH="0" baseline="0" noProof="0" dirty="0">
                <a:ln>
                  <a:noFill/>
                </a:ln>
                <a:solidFill>
                  <a:srgbClr val="0E88AE"/>
                </a:solidFill>
                <a:effectLst/>
                <a:uLnTx/>
                <a:uFillTx/>
                <a:latin typeface="Open Sans"/>
                <a:ea typeface="+mn-ea"/>
                <a:cs typeface="+mn-cs"/>
              </a:endParaRPr>
            </a:p>
          </p:txBody>
        </p:sp>
        <p:pic>
          <p:nvPicPr>
            <p:cNvPr id="151" name="Picture 150" descr="A picture containing background pattern&#10;&#10;Description automatically generated">
              <a:extLst>
                <a:ext uri="{FF2B5EF4-FFF2-40B4-BE49-F238E27FC236}">
                  <a16:creationId xmlns:a16="http://schemas.microsoft.com/office/drawing/2014/main" id="{230AB055-8077-4159-9013-E1A61AD3400E}"/>
                </a:ext>
              </a:extLst>
            </p:cNvPr>
            <p:cNvPicPr>
              <a:picLocks noChangeAspect="1"/>
            </p:cNvPicPr>
            <p:nvPr/>
          </p:nvPicPr>
          <p:blipFill>
            <a:blip r:embed="rId15">
              <a:duotone>
                <a:schemeClr val="accent5">
                  <a:shade val="45000"/>
                  <a:satMod val="135000"/>
                </a:schemeClr>
                <a:prstClr val="white"/>
              </a:duotone>
              <a:extLst>
                <a:ext uri="{BEBA8EAE-BF5A-486C-A8C5-ECC9F3942E4B}">
                  <a14:imgProps xmlns:a14="http://schemas.microsoft.com/office/drawing/2010/main">
                    <a14:imgLayer r:embed="rId16">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585716" y="2372427"/>
              <a:ext cx="550096" cy="515715"/>
            </a:xfrm>
            <a:prstGeom prst="rect">
              <a:avLst/>
            </a:prstGeom>
          </p:spPr>
        </p:pic>
      </p:grpSp>
      <p:sp>
        <p:nvSpPr>
          <p:cNvPr id="153" name="TextBox 152">
            <a:extLst>
              <a:ext uri="{FF2B5EF4-FFF2-40B4-BE49-F238E27FC236}">
                <a16:creationId xmlns:a16="http://schemas.microsoft.com/office/drawing/2014/main" id="{56E1E9D9-20DF-46A8-BA92-6B126838189C}"/>
              </a:ext>
            </a:extLst>
          </p:cNvPr>
          <p:cNvSpPr txBox="1"/>
          <p:nvPr/>
        </p:nvSpPr>
        <p:spPr>
          <a:xfrm>
            <a:off x="8947735" y="1975286"/>
            <a:ext cx="1606625" cy="43088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200">
                <a:solidFill>
                  <a:srgbClr val="4E4F5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E88AE"/>
                </a:solidFill>
                <a:effectLst/>
                <a:uLnTx/>
                <a:uFillTx/>
                <a:latin typeface="Open Sans"/>
                <a:ea typeface="+mn-ea"/>
                <a:cs typeface="+mn-cs"/>
              </a:rPr>
              <a:t>Unique model-based test automation</a:t>
            </a:r>
          </a:p>
        </p:txBody>
      </p:sp>
      <p:cxnSp>
        <p:nvCxnSpPr>
          <p:cNvPr id="9" name="Connector: Elbow 8">
            <a:extLst>
              <a:ext uri="{FF2B5EF4-FFF2-40B4-BE49-F238E27FC236}">
                <a16:creationId xmlns:a16="http://schemas.microsoft.com/office/drawing/2014/main" id="{E37EDBFE-D2C9-456C-8B5B-111FEE967D72}"/>
              </a:ext>
            </a:extLst>
          </p:cNvPr>
          <p:cNvCxnSpPr>
            <a:endCxn id="65" idx="2"/>
          </p:cNvCxnSpPr>
          <p:nvPr/>
        </p:nvCxnSpPr>
        <p:spPr>
          <a:xfrm>
            <a:off x="2579542" y="2507780"/>
            <a:ext cx="473615" cy="236999"/>
          </a:xfrm>
          <a:prstGeom prst="bentConnector3">
            <a:avLst>
              <a:gd name="adj1" fmla="val -2289"/>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55" name="Connector: Elbow 154">
            <a:extLst>
              <a:ext uri="{FF2B5EF4-FFF2-40B4-BE49-F238E27FC236}">
                <a16:creationId xmlns:a16="http://schemas.microsoft.com/office/drawing/2014/main" id="{939F91F0-8396-4C8C-A5E2-4C47BBB01457}"/>
              </a:ext>
            </a:extLst>
          </p:cNvPr>
          <p:cNvCxnSpPr>
            <a:cxnSpLocks/>
            <a:stCxn id="153" idx="2"/>
            <a:endCxn id="42" idx="6"/>
          </p:cNvCxnSpPr>
          <p:nvPr/>
        </p:nvCxnSpPr>
        <p:spPr>
          <a:xfrm rot="5400000">
            <a:off x="9195045" y="2151818"/>
            <a:ext cx="301648" cy="810358"/>
          </a:xfrm>
          <a:prstGeom prst="bentConnector2">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67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827D06-25E3-9143-99EE-7FB4B8D5E0E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7CC9FD-F0BE-4343-88E6-11D806760E48}" type="slidenum">
              <a:rPr kumimoji="0" lang="en-US" sz="1200" b="0" i="0" u="none" strike="noStrike" kern="1200" cap="none" spc="0" normalizeH="0" baseline="0" noProof="0" smtClean="0">
                <a:ln>
                  <a:noFill/>
                </a:ln>
                <a:solidFill>
                  <a:srgbClr val="FFFFFF"/>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3" name="Title 3">
            <a:extLst>
              <a:ext uri="{FF2B5EF4-FFF2-40B4-BE49-F238E27FC236}">
                <a16:creationId xmlns:a16="http://schemas.microsoft.com/office/drawing/2014/main" id="{44B48624-BC5E-D140-8F67-B23FEAE46A8E}"/>
              </a:ext>
            </a:extLst>
          </p:cNvPr>
          <p:cNvSpPr txBox="1">
            <a:spLocks/>
          </p:cNvSpPr>
          <p:nvPr/>
        </p:nvSpPr>
        <p:spPr>
          <a:xfrm>
            <a:off x="2187302" y="486872"/>
            <a:ext cx="7401581" cy="82688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4C97"/>
                </a:solidFill>
                <a:effectLst/>
                <a:uLnTx/>
                <a:uFillTx/>
                <a:latin typeface="Open Sans"/>
                <a:ea typeface="+mj-ea"/>
                <a:cs typeface="+mj-cs"/>
              </a:rPr>
              <a:t>We are </a:t>
            </a:r>
            <a:r>
              <a:rPr kumimoji="0" lang="en-US" sz="3200" b="1" i="0" u="none" strike="noStrike" kern="1200" cap="none" spc="0" normalizeH="0" baseline="0" noProof="0">
                <a:ln>
                  <a:noFill/>
                </a:ln>
                <a:solidFill>
                  <a:srgbClr val="004C97"/>
                </a:solidFill>
                <a:effectLst/>
                <a:uLnTx/>
                <a:uFillTx/>
                <a:latin typeface="Open Sans"/>
                <a:ea typeface="+mj-ea"/>
                <a:cs typeface="+mj-cs"/>
              </a:rPr>
              <a:t>Tricentis.</a:t>
            </a:r>
            <a:br>
              <a:rPr kumimoji="0" lang="en-US" sz="3200" b="0" i="0" u="none" strike="noStrike" kern="1200" cap="none" spc="0" normalizeH="0" baseline="0" noProof="0">
                <a:ln>
                  <a:noFill/>
                </a:ln>
                <a:solidFill>
                  <a:srgbClr val="004C97"/>
                </a:solidFill>
                <a:effectLst/>
                <a:uLnTx/>
                <a:uFillTx/>
                <a:latin typeface="Open Sans"/>
                <a:ea typeface="+mj-ea"/>
                <a:cs typeface="+mj-cs"/>
              </a:rPr>
            </a:br>
            <a:r>
              <a:rPr kumimoji="0" lang="en-US" sz="1800" b="0" i="0" u="none" strike="noStrike" kern="1200" cap="none" spc="0" normalizeH="0" baseline="0" noProof="0">
                <a:ln>
                  <a:noFill/>
                </a:ln>
                <a:solidFill>
                  <a:srgbClr val="0E88AE"/>
                </a:solidFill>
                <a:effectLst/>
                <a:uLnTx/>
                <a:uFillTx/>
                <a:latin typeface="Open Sans"/>
                <a:ea typeface="+mj-ea"/>
                <a:cs typeface="+mj-cs"/>
              </a:rPr>
              <a:t>The global leader in Continuous Test Automation</a:t>
            </a:r>
            <a:endParaRPr kumimoji="0" lang="en-US" sz="3200" b="0" i="0" u="none" strike="noStrike" kern="1200" cap="none" spc="0" normalizeH="0" baseline="0" noProof="0">
              <a:ln>
                <a:noFill/>
              </a:ln>
              <a:solidFill>
                <a:srgbClr val="0E88AE"/>
              </a:solidFill>
              <a:effectLst/>
              <a:uLnTx/>
              <a:uFillTx/>
              <a:latin typeface="Open Sans"/>
              <a:ea typeface="+mj-ea"/>
              <a:cs typeface="+mj-cs"/>
            </a:endParaRPr>
          </a:p>
        </p:txBody>
      </p:sp>
      <p:sp>
        <p:nvSpPr>
          <p:cNvPr id="7" name="Title 1">
            <a:extLst>
              <a:ext uri="{FF2B5EF4-FFF2-40B4-BE49-F238E27FC236}">
                <a16:creationId xmlns:a16="http://schemas.microsoft.com/office/drawing/2014/main" id="{A32783E7-D094-4441-A3B5-AE66CD6BB8C2}"/>
              </a:ext>
            </a:extLst>
          </p:cNvPr>
          <p:cNvSpPr txBox="1">
            <a:spLocks/>
          </p:cNvSpPr>
          <p:nvPr/>
        </p:nvSpPr>
        <p:spPr>
          <a:xfrm>
            <a:off x="4140199" y="3797001"/>
            <a:ext cx="3505200" cy="692571"/>
          </a:xfrm>
          <a:prstGeom prst="rect">
            <a:avLst/>
          </a:prstGeom>
          <a:effectLst>
            <a:glow rad="419100">
              <a:schemeClr val="accent3">
                <a:satMod val="175000"/>
                <a:alpha val="63000"/>
              </a:schemeClr>
            </a:glow>
          </a:effectLst>
        </p:spPr>
        <p:txBody>
          <a:bodyPr/>
          <a:lstStyle>
            <a:defPPr>
              <a:defRPr lang="en-US"/>
            </a:defPPr>
            <a:lvl1pPr marR="0" lvl="0" indent="0" algn="ctr" fontAlgn="auto">
              <a:lnSpc>
                <a:spcPct val="90000"/>
              </a:lnSpc>
              <a:spcBef>
                <a:spcPct val="0"/>
              </a:spcBef>
              <a:spcAft>
                <a:spcPts val="0"/>
              </a:spcAft>
              <a:buClrTx/>
              <a:buSzTx/>
              <a:buFontTx/>
              <a:buNone/>
              <a:tabLst/>
              <a:defRPr sz="1600">
                <a:solidFill>
                  <a:prstClr val="white"/>
                </a:solidFill>
                <a:effectLst/>
                <a:latin typeface="Calibri" panose="020F0502020204030204"/>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E4F51"/>
                </a:solidFill>
                <a:effectLst/>
                <a:uLnTx/>
                <a:uFillTx/>
                <a:latin typeface="Open Sans"/>
                <a:ea typeface="+mj-ea"/>
                <a:cs typeface="+mj-cs"/>
              </a:rPr>
              <a:t>Installed base</a:t>
            </a:r>
            <a:br>
              <a:rPr kumimoji="0" lang="en-US" sz="1400" b="0" i="0" u="none" strike="noStrike" kern="1200" cap="none" spc="0" normalizeH="0" baseline="0" noProof="0">
                <a:ln>
                  <a:noFill/>
                </a:ln>
                <a:solidFill>
                  <a:srgbClr val="4E4F51"/>
                </a:solidFill>
                <a:effectLst/>
                <a:uLnTx/>
                <a:uFillTx/>
                <a:latin typeface="Open Sans"/>
                <a:ea typeface="+mj-ea"/>
                <a:cs typeface="+mj-cs"/>
              </a:rPr>
            </a:br>
            <a:r>
              <a:rPr kumimoji="0" lang="en-US" sz="1400" b="0" i="0" u="none" strike="noStrike" kern="1200" cap="none" spc="0" normalizeH="0" baseline="0" noProof="0">
                <a:ln>
                  <a:noFill/>
                </a:ln>
                <a:solidFill>
                  <a:srgbClr val="4E4F51"/>
                </a:solidFill>
                <a:effectLst/>
                <a:uLnTx/>
                <a:uFillTx/>
                <a:latin typeface="Open Sans"/>
                <a:ea typeface="+mj-ea"/>
                <a:cs typeface="+mj-cs"/>
              </a:rPr>
              <a:t>world-wide</a:t>
            </a:r>
          </a:p>
        </p:txBody>
      </p:sp>
      <p:sp>
        <p:nvSpPr>
          <p:cNvPr id="10" name="Title 1">
            <a:extLst>
              <a:ext uri="{FF2B5EF4-FFF2-40B4-BE49-F238E27FC236}">
                <a16:creationId xmlns:a16="http://schemas.microsoft.com/office/drawing/2014/main" id="{2DD389D7-C4ED-6B4F-A5A4-0E4DCCE55E9B}"/>
              </a:ext>
            </a:extLst>
          </p:cNvPr>
          <p:cNvSpPr txBox="1">
            <a:spLocks/>
          </p:cNvSpPr>
          <p:nvPr/>
        </p:nvSpPr>
        <p:spPr>
          <a:xfrm>
            <a:off x="1049866" y="3797001"/>
            <a:ext cx="2429933" cy="642064"/>
          </a:xfrm>
          <a:prstGeom prst="rect">
            <a:avLst/>
          </a:prstGeom>
          <a:effectLst>
            <a:glow rad="419100">
              <a:schemeClr val="accent3">
                <a:satMod val="175000"/>
                <a:alpha val="63000"/>
              </a:schemeClr>
            </a:glow>
          </a:effectLst>
        </p:spPr>
        <p:txBody>
          <a:bodyPr/>
          <a:lstStyle>
            <a:defPPr>
              <a:defRPr lang="en-US"/>
            </a:defPPr>
            <a:lvl1pPr marR="0" lvl="0" indent="0" algn="ctr" fontAlgn="auto">
              <a:lnSpc>
                <a:spcPct val="90000"/>
              </a:lnSpc>
              <a:spcBef>
                <a:spcPct val="0"/>
              </a:spcBef>
              <a:spcAft>
                <a:spcPts val="0"/>
              </a:spcAft>
              <a:buClrTx/>
              <a:buSzTx/>
              <a:buFontTx/>
              <a:buNone/>
              <a:tabLst/>
              <a:defRPr sz="1600">
                <a:solidFill>
                  <a:prstClr val="white"/>
                </a:solidFill>
                <a:effectLst/>
                <a:latin typeface="Calibri" panose="020F0502020204030204"/>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E4F51"/>
                </a:solidFill>
                <a:effectLst/>
                <a:uLnTx/>
                <a:uFillTx/>
                <a:latin typeface="Open Sans"/>
                <a:ea typeface="+mj-ea"/>
                <a:cs typeface="+mj-cs"/>
              </a:rPr>
              <a:t>Named leader in industry analyst vendor ratings</a:t>
            </a:r>
            <a:endParaRPr kumimoji="0" lang="en-US" sz="1400" b="1" i="0" u="none" strike="noStrike" kern="1200" cap="none" spc="0" normalizeH="0" baseline="0" noProof="0">
              <a:ln>
                <a:noFill/>
              </a:ln>
              <a:solidFill>
                <a:srgbClr val="4E4F51"/>
              </a:solidFill>
              <a:effectLst/>
              <a:uLnTx/>
              <a:uFillTx/>
              <a:latin typeface="Open Sans"/>
              <a:ea typeface="+mj-ea"/>
              <a:cs typeface="+mj-cs"/>
            </a:endParaRPr>
          </a:p>
        </p:txBody>
      </p:sp>
      <p:sp>
        <p:nvSpPr>
          <p:cNvPr id="15" name="Title 1">
            <a:extLst>
              <a:ext uri="{FF2B5EF4-FFF2-40B4-BE49-F238E27FC236}">
                <a16:creationId xmlns:a16="http://schemas.microsoft.com/office/drawing/2014/main" id="{BDC4D5DB-8DB2-EF40-AE43-7EA32A24B895}"/>
              </a:ext>
            </a:extLst>
          </p:cNvPr>
          <p:cNvSpPr txBox="1">
            <a:spLocks/>
          </p:cNvSpPr>
          <p:nvPr/>
        </p:nvSpPr>
        <p:spPr>
          <a:xfrm>
            <a:off x="8029544" y="3797001"/>
            <a:ext cx="3143312" cy="692570"/>
          </a:xfrm>
          <a:prstGeom prst="rect">
            <a:avLst/>
          </a:prstGeom>
          <a:effectLst>
            <a:glow rad="419100">
              <a:schemeClr val="accent3">
                <a:satMod val="175000"/>
                <a:alpha val="63000"/>
              </a:schemeClr>
            </a:glow>
          </a:effectLst>
        </p:spPr>
        <p:txBody>
          <a:bodyPr/>
          <a:lstStyle>
            <a:defPPr>
              <a:defRPr lang="en-US"/>
            </a:defPPr>
            <a:lvl1pPr marR="0" lvl="0" indent="0" algn="ctr" fontAlgn="auto">
              <a:lnSpc>
                <a:spcPct val="90000"/>
              </a:lnSpc>
              <a:spcBef>
                <a:spcPct val="0"/>
              </a:spcBef>
              <a:spcAft>
                <a:spcPts val="0"/>
              </a:spcAft>
              <a:buClrTx/>
              <a:buSzTx/>
              <a:buFontTx/>
              <a:buNone/>
              <a:tabLst/>
              <a:defRPr sz="1600">
                <a:solidFill>
                  <a:prstClr val="white"/>
                </a:solidFill>
                <a:effectLst/>
                <a:latin typeface="Calibri" panose="020F0502020204030204"/>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E4F51"/>
                </a:solidFill>
                <a:effectLst/>
                <a:uLnTx/>
                <a:uFillTx/>
                <a:latin typeface="Open Sans"/>
                <a:ea typeface="+mj-ea"/>
                <a:cs typeface="+mj-cs"/>
              </a:rPr>
              <a:t>Tricentis test</a:t>
            </a:r>
            <a:br>
              <a:rPr kumimoji="0" lang="en-US" sz="1400" b="0" i="0" u="none" strike="noStrike" kern="1200" cap="none" spc="0" normalizeH="0" baseline="0" noProof="0">
                <a:ln>
                  <a:noFill/>
                </a:ln>
                <a:solidFill>
                  <a:srgbClr val="4E4F51"/>
                </a:solidFill>
                <a:effectLst/>
                <a:uLnTx/>
                <a:uFillTx/>
                <a:latin typeface="Open Sans"/>
                <a:ea typeface="+mj-ea"/>
                <a:cs typeface="+mj-cs"/>
              </a:rPr>
            </a:br>
            <a:r>
              <a:rPr kumimoji="0" lang="en-US" sz="1400" b="0" i="0" u="none" strike="noStrike" kern="1200" cap="none" spc="0" normalizeH="0" baseline="0" noProof="0">
                <a:ln>
                  <a:noFill/>
                </a:ln>
                <a:solidFill>
                  <a:srgbClr val="4E4F51"/>
                </a:solidFill>
                <a:effectLst/>
                <a:uLnTx/>
                <a:uFillTx/>
                <a:latin typeface="Open Sans"/>
                <a:ea typeface="+mj-ea"/>
                <a:cs typeface="+mj-cs"/>
              </a:rPr>
              <a:t>automation engineers</a:t>
            </a:r>
          </a:p>
        </p:txBody>
      </p:sp>
      <p:sp>
        <p:nvSpPr>
          <p:cNvPr id="16" name="Oval 15">
            <a:extLst>
              <a:ext uri="{FF2B5EF4-FFF2-40B4-BE49-F238E27FC236}">
                <a16:creationId xmlns:a16="http://schemas.microsoft.com/office/drawing/2014/main" id="{A4FF8566-2D23-DB48-990E-985C7462C0BD}"/>
              </a:ext>
            </a:extLst>
          </p:cNvPr>
          <p:cNvSpPr/>
          <p:nvPr/>
        </p:nvSpPr>
        <p:spPr>
          <a:xfrm>
            <a:off x="8233796" y="1733311"/>
            <a:ext cx="2498127" cy="2506908"/>
          </a:xfrm>
          <a:prstGeom prst="ellipse">
            <a:avLst/>
          </a:prstGeom>
          <a:no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a:ln>
                <a:noFill/>
              </a:ln>
              <a:solidFill>
                <a:srgbClr val="004C97"/>
              </a:solidFill>
              <a:effectLst/>
              <a:uLnTx/>
              <a:uFillTx/>
              <a:latin typeface="Open Sans"/>
              <a:ea typeface="+mn-ea"/>
              <a:cs typeface="+mn-cs"/>
            </a:endParaRPr>
          </a:p>
        </p:txBody>
      </p:sp>
      <p:grpSp>
        <p:nvGrpSpPr>
          <p:cNvPr id="17" name="Group 16">
            <a:extLst>
              <a:ext uri="{FF2B5EF4-FFF2-40B4-BE49-F238E27FC236}">
                <a16:creationId xmlns:a16="http://schemas.microsoft.com/office/drawing/2014/main" id="{F680C0A2-294A-FF4A-91D1-098334200B12}"/>
              </a:ext>
            </a:extLst>
          </p:cNvPr>
          <p:cNvGrpSpPr/>
          <p:nvPr/>
        </p:nvGrpSpPr>
        <p:grpSpPr>
          <a:xfrm>
            <a:off x="1536911" y="1870559"/>
            <a:ext cx="1455843" cy="1419606"/>
            <a:chOff x="2118927" y="2142459"/>
            <a:chExt cx="2311081" cy="2253558"/>
          </a:xfrm>
        </p:grpSpPr>
        <p:pic>
          <p:nvPicPr>
            <p:cNvPr id="5122" name="Picture 2" descr="Gartner Reports Fourth Quarter 2020 Financial Results | Business Wire">
              <a:extLst>
                <a:ext uri="{FF2B5EF4-FFF2-40B4-BE49-F238E27FC236}">
                  <a16:creationId xmlns:a16="http://schemas.microsoft.com/office/drawing/2014/main" id="{809532E9-3422-FD4B-B871-348CCFC265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43" t="29271" r="11545" b="27129"/>
            <a:stretch/>
          </p:blipFill>
          <p:spPr bwMode="auto">
            <a:xfrm>
              <a:off x="2118927" y="2142459"/>
              <a:ext cx="2311081" cy="696944"/>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Forrester - Forrester on Tech">
              <a:extLst>
                <a:ext uri="{FF2B5EF4-FFF2-40B4-BE49-F238E27FC236}">
                  <a16:creationId xmlns:a16="http://schemas.microsoft.com/office/drawing/2014/main" id="{1D21735D-B812-0241-8711-C589A1E601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79" t="38896" r="9243" b="40089"/>
            <a:stretch/>
          </p:blipFill>
          <p:spPr bwMode="auto">
            <a:xfrm>
              <a:off x="2118927" y="2953077"/>
              <a:ext cx="2311081" cy="600501"/>
            </a:xfrm>
            <a:prstGeom prst="rect">
              <a:avLst/>
            </a:prstGeom>
            <a:noFill/>
            <a:extLst>
              <a:ext uri="{909E8E84-426E-40dd-AFC4-6F175D3DCCD1}">
                <a14:hiddenFill xmlns="" xmlns:a14="http://schemas.microsoft.com/office/drawing/2010/main">
                  <a:solidFill>
                    <a:srgbClr val="FFFFFF"/>
                  </a:solidFill>
                </a14:hiddenFill>
              </a:ext>
            </a:extLst>
          </p:spPr>
        </p:pic>
        <p:pic>
          <p:nvPicPr>
            <p:cNvPr id="5126" name="Picture 6" descr="IDC Technology Spotlight: DevOps for SAP - Basis Technologies">
              <a:extLst>
                <a:ext uri="{FF2B5EF4-FFF2-40B4-BE49-F238E27FC236}">
                  <a16:creationId xmlns:a16="http://schemas.microsoft.com/office/drawing/2014/main" id="{BF19A406-12AC-B642-B123-A2A060F921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112" b="29789"/>
            <a:stretch/>
          </p:blipFill>
          <p:spPr bwMode="auto">
            <a:xfrm>
              <a:off x="2118927" y="3667253"/>
              <a:ext cx="2311081" cy="728764"/>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5128" name="Picture 8">
            <a:extLst>
              <a:ext uri="{FF2B5EF4-FFF2-40B4-BE49-F238E27FC236}">
                <a16:creationId xmlns:a16="http://schemas.microsoft.com/office/drawing/2014/main" id="{FFD38484-8DCD-7449-81B8-4143A0A061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1951" y="5046610"/>
            <a:ext cx="2081189" cy="470030"/>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itle 1">
            <a:extLst>
              <a:ext uri="{FF2B5EF4-FFF2-40B4-BE49-F238E27FC236}">
                <a16:creationId xmlns:a16="http://schemas.microsoft.com/office/drawing/2014/main" id="{AB15AA42-63A2-AE46-B625-4CFEEAC1A023}"/>
              </a:ext>
            </a:extLst>
          </p:cNvPr>
          <p:cNvSpPr txBox="1">
            <a:spLocks/>
          </p:cNvSpPr>
          <p:nvPr/>
        </p:nvSpPr>
        <p:spPr>
          <a:xfrm>
            <a:off x="4302709" y="5702006"/>
            <a:ext cx="3653332" cy="327298"/>
          </a:xfrm>
          <a:prstGeom prst="rect">
            <a:avLst/>
          </a:prstGeom>
          <a:effectLst>
            <a:glow rad="419100">
              <a:schemeClr val="accent3">
                <a:satMod val="175000"/>
                <a:alpha val="63000"/>
              </a:schemeClr>
            </a:glow>
          </a:effectLst>
        </p:spPr>
        <p:txBody>
          <a:bodyPr/>
          <a:lstStyle>
            <a:defPPr>
              <a:defRPr lang="en-US"/>
            </a:defPPr>
            <a:lvl1pPr marR="0" lvl="0" indent="0" algn="ctr" fontAlgn="auto">
              <a:lnSpc>
                <a:spcPct val="90000"/>
              </a:lnSpc>
              <a:spcBef>
                <a:spcPct val="0"/>
              </a:spcBef>
              <a:spcAft>
                <a:spcPts val="0"/>
              </a:spcAft>
              <a:buClrTx/>
              <a:buSzTx/>
              <a:buFontTx/>
              <a:buNone/>
              <a:tabLst/>
              <a:defRPr sz="1600">
                <a:solidFill>
                  <a:prstClr val="white"/>
                </a:solidFill>
                <a:effectLst/>
                <a:latin typeface="Calibri" panose="020F0502020204030204"/>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E4F51"/>
                </a:solidFill>
                <a:effectLst/>
                <a:uLnTx/>
                <a:uFillTx/>
                <a:latin typeface="Open Sans"/>
                <a:ea typeface="+mj-ea"/>
                <a:cs typeface="Open Sans"/>
              </a:rPr>
              <a:t>Strategic Alliances &amp; Partnerships</a:t>
            </a:r>
          </a:p>
        </p:txBody>
      </p:sp>
      <p:pic>
        <p:nvPicPr>
          <p:cNvPr id="5130" name="Picture 10" descr="SAP | Brands of the World™ | Download vector logos and logotypes">
            <a:extLst>
              <a:ext uri="{FF2B5EF4-FFF2-40B4-BE49-F238E27FC236}">
                <a16:creationId xmlns:a16="http://schemas.microsoft.com/office/drawing/2014/main" id="{8C66FA8C-87E0-4B45-A8DF-583A6B42FA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5813" y="4961044"/>
            <a:ext cx="559274" cy="559274"/>
          </a:xfrm>
          <a:prstGeom prst="rect">
            <a:avLst/>
          </a:prstGeom>
          <a:noFill/>
          <a:extLst>
            <a:ext uri="{909E8E84-426E-40dd-AFC4-6F175D3DCCD1}">
              <a14:hiddenFill xmlns="" xmlns:a14="http://schemas.microsoft.com/office/drawing/2010/main">
                <a:solidFill>
                  <a:srgbClr val="FFFFFF"/>
                </a:solidFill>
              </a14:hiddenFill>
            </a:ext>
          </a:extLst>
        </p:spPr>
      </p:pic>
      <p:pic>
        <p:nvPicPr>
          <p:cNvPr id="5132" name="Picture 12" descr="Logos - Foundations - Atlassian Design System">
            <a:extLst>
              <a:ext uri="{FF2B5EF4-FFF2-40B4-BE49-F238E27FC236}">
                <a16:creationId xmlns:a16="http://schemas.microsoft.com/office/drawing/2014/main" id="{ADEE8E48-B3FF-AA44-A6C7-7DC0DB3B1EE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909" t="38966" r="19909" b="38646"/>
          <a:stretch/>
        </p:blipFill>
        <p:spPr bwMode="auto">
          <a:xfrm>
            <a:off x="6500714" y="5050917"/>
            <a:ext cx="1821835" cy="379529"/>
          </a:xfrm>
          <a:prstGeom prst="rect">
            <a:avLst/>
          </a:prstGeom>
          <a:noFill/>
          <a:extLst>
            <a:ext uri="{909E8E84-426E-40dd-AFC4-6F175D3DCCD1}">
              <a14:hiddenFill xmlns="" xmlns:a14="http://schemas.microsoft.com/office/drawing/2010/main">
                <a:solidFill>
                  <a:srgbClr val="FFFFFF"/>
                </a:solidFill>
              </a14:hiddenFill>
            </a:ext>
          </a:extLst>
        </p:spPr>
      </p:pic>
      <p:pic>
        <p:nvPicPr>
          <p:cNvPr id="5134" name="Picture 14" descr="ServiceNow Reports First Quarter 2021 Financial Results | Business Wire">
            <a:extLst>
              <a:ext uri="{FF2B5EF4-FFF2-40B4-BE49-F238E27FC236}">
                <a16:creationId xmlns:a16="http://schemas.microsoft.com/office/drawing/2014/main" id="{4BAB97D1-ED52-814A-9F55-9BB32A99145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612" t="36241" r="6753" b="35252"/>
          <a:stretch/>
        </p:blipFill>
        <p:spPr bwMode="auto">
          <a:xfrm>
            <a:off x="8541934" y="5138065"/>
            <a:ext cx="1179845" cy="205232"/>
          </a:xfrm>
          <a:prstGeom prst="rect">
            <a:avLst/>
          </a:prstGeom>
          <a:noFill/>
          <a:extLst>
            <a:ext uri="{909E8E84-426E-40dd-AFC4-6F175D3DCCD1}">
              <a14:hiddenFill xmlns="" xmlns:a14="http://schemas.microsoft.com/office/drawing/2010/main">
                <a:solidFill>
                  <a:srgbClr val="FFFFFF"/>
                </a:solidFill>
              </a14:hiddenFill>
            </a:ext>
          </a:extLst>
        </p:spPr>
      </p:pic>
      <p:pic>
        <p:nvPicPr>
          <p:cNvPr id="5136" name="Picture 16" descr="Oracle sued by whistleblower over cloud accounting practices | VentureBeat">
            <a:extLst>
              <a:ext uri="{FF2B5EF4-FFF2-40B4-BE49-F238E27FC236}">
                <a16:creationId xmlns:a16="http://schemas.microsoft.com/office/drawing/2014/main" id="{D59ECA97-5CB2-1D4F-81B8-532B2AE9043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9211" b="28240"/>
          <a:stretch/>
        </p:blipFill>
        <p:spPr bwMode="auto">
          <a:xfrm>
            <a:off x="9943106" y="5094640"/>
            <a:ext cx="1257110" cy="292083"/>
          </a:xfrm>
          <a:prstGeom prst="rect">
            <a:avLst/>
          </a:prstGeom>
          <a:noFill/>
          <a:extLst>
            <a:ext uri="{909E8E84-426E-40dd-AFC4-6F175D3DCCD1}">
              <a14:hiddenFill xmlns="" xmlns:a14="http://schemas.microsoft.com/office/drawing/2010/main">
                <a:solidFill>
                  <a:srgbClr val="FFFFFF"/>
                </a:solidFill>
              </a14:hiddenFill>
            </a:ext>
          </a:extLst>
        </p:spPr>
      </p:pic>
      <p:pic>
        <p:nvPicPr>
          <p:cNvPr id="5140" name="Picture 20" descr="Aginity Achieves Select Technology Partner Status in the Amazon Web  Services Partner Network - Aginity">
            <a:extLst>
              <a:ext uri="{FF2B5EF4-FFF2-40B4-BE49-F238E27FC236}">
                <a16:creationId xmlns:a16="http://schemas.microsoft.com/office/drawing/2014/main" id="{A07520E0-E835-4843-AA1F-845C5F1324E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205" t="21310" r="3603" b="23642"/>
          <a:stretch/>
        </p:blipFill>
        <p:spPr bwMode="auto">
          <a:xfrm>
            <a:off x="830936" y="5083117"/>
            <a:ext cx="1194320" cy="385203"/>
          </a:xfrm>
          <a:prstGeom prst="rect">
            <a:avLst/>
          </a:prstGeom>
          <a:noFill/>
          <a:extLst>
            <a:ext uri="{909E8E84-426E-40dd-AFC4-6F175D3DCCD1}">
              <a14:hiddenFill xmlns="" xmlns:a14="http://schemas.microsoft.com/office/drawing/2010/main">
                <a:solidFill>
                  <a:srgbClr val="FFFFFF"/>
                </a:solidFill>
              </a14:hiddenFill>
            </a:ext>
          </a:extLst>
        </p:spPr>
      </p:pic>
      <p:pic>
        <p:nvPicPr>
          <p:cNvPr id="5144" name="Picture 24" descr="Image preview">
            <a:extLst>
              <a:ext uri="{FF2B5EF4-FFF2-40B4-BE49-F238E27FC236}">
                <a16:creationId xmlns:a16="http://schemas.microsoft.com/office/drawing/2014/main" id="{3CD47BF4-6BC7-ED49-B7B3-2B341FBE907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274" t="20013" r="9328" b="19585"/>
          <a:stretch/>
        </p:blipFill>
        <p:spPr bwMode="auto">
          <a:xfrm>
            <a:off x="2172518" y="5086998"/>
            <a:ext cx="1210603" cy="38132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34E28D14-0B29-F247-9E5C-8F4271900098}"/>
              </a:ext>
            </a:extLst>
          </p:cNvPr>
          <p:cNvCxnSpPr>
            <a:cxnSpLocks/>
          </p:cNvCxnSpPr>
          <p:nvPr/>
        </p:nvCxnSpPr>
        <p:spPr>
          <a:xfrm>
            <a:off x="830936" y="5567171"/>
            <a:ext cx="10514397" cy="0"/>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950200" y="2074333"/>
            <a:ext cx="3302000"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a:ln>
                  <a:noFill/>
                </a:ln>
                <a:solidFill>
                  <a:srgbClr val="004C97"/>
                </a:solidFill>
                <a:effectLst/>
                <a:uLnTx/>
                <a:uFillTx/>
                <a:latin typeface="Open Sans"/>
                <a:ea typeface="+mn-ea"/>
                <a:cs typeface="+mn-cs"/>
              </a:rPr>
              <a:t>200,000+</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4C97"/>
                </a:solidFill>
                <a:effectLst/>
                <a:uLnTx/>
                <a:uFillTx/>
                <a:latin typeface="Open Sans"/>
                <a:ea typeface="+mn-ea"/>
                <a:cs typeface="+mn-cs"/>
              </a:rPr>
              <a:t>certified</a:t>
            </a:r>
            <a:endParaRPr kumimoji="0" lang="en-US" sz="2000" b="1" i="0" u="none" strike="noStrike" kern="1200" cap="none" spc="0" normalizeH="0" baseline="0" noProof="0">
              <a:ln>
                <a:noFill/>
              </a:ln>
              <a:solidFill>
                <a:srgbClr val="004C97"/>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4E4F51"/>
              </a:solidFill>
              <a:effectLst/>
              <a:uLnTx/>
              <a:uFillTx/>
              <a:latin typeface="Open Sans Light"/>
              <a:ea typeface="+mn-ea"/>
              <a:cs typeface="+mn-cs"/>
            </a:endParaRPr>
          </a:p>
        </p:txBody>
      </p:sp>
      <p:sp>
        <p:nvSpPr>
          <p:cNvPr id="25" name="TextBox 24"/>
          <p:cNvSpPr txBox="1"/>
          <p:nvPr/>
        </p:nvSpPr>
        <p:spPr>
          <a:xfrm>
            <a:off x="4588934" y="2074333"/>
            <a:ext cx="2573866"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a:ln>
                  <a:noFill/>
                </a:ln>
                <a:solidFill>
                  <a:srgbClr val="004C97"/>
                </a:solidFill>
                <a:effectLst/>
                <a:uLnTx/>
                <a:uFillTx/>
                <a:latin typeface="Open Sans"/>
                <a:ea typeface="+mn-ea"/>
                <a:cs typeface="+mn-cs"/>
              </a:rPr>
              <a:t>2,100+</a:t>
            </a:r>
            <a:br>
              <a:rPr kumimoji="0" lang="en-US" sz="5400" b="1" i="0" u="none" strike="noStrike" kern="1200" cap="none" spc="0" normalizeH="0" baseline="0" noProof="0">
                <a:ln>
                  <a:noFill/>
                </a:ln>
                <a:solidFill>
                  <a:srgbClr val="004C97"/>
                </a:solidFill>
                <a:effectLst/>
                <a:uLnTx/>
                <a:uFillTx/>
                <a:latin typeface="Open Sans"/>
                <a:ea typeface="+mn-ea"/>
                <a:cs typeface="+mn-cs"/>
              </a:rPr>
            </a:br>
            <a:r>
              <a:rPr kumimoji="0" lang="en-US" sz="2000" b="0" i="0" u="none" strike="noStrike" kern="1200" cap="none" spc="0" normalizeH="0" baseline="0" noProof="0">
                <a:ln>
                  <a:noFill/>
                </a:ln>
                <a:solidFill>
                  <a:srgbClr val="004C97"/>
                </a:solidFill>
                <a:effectLst/>
                <a:uLnTx/>
                <a:uFillTx/>
                <a:latin typeface="Open Sans"/>
                <a:ea typeface="+mn-ea"/>
                <a:cs typeface="+mn-cs"/>
              </a:rPr>
              <a:t>customers</a:t>
            </a:r>
          </a:p>
        </p:txBody>
      </p:sp>
      <p:grpSp>
        <p:nvGrpSpPr>
          <p:cNvPr id="6" name="Group 5"/>
          <p:cNvGrpSpPr/>
          <p:nvPr/>
        </p:nvGrpSpPr>
        <p:grpSpPr>
          <a:xfrm>
            <a:off x="4136059" y="1905000"/>
            <a:ext cx="3513480" cy="2777066"/>
            <a:chOff x="4606699" y="2071445"/>
            <a:chExt cx="3513480" cy="2539855"/>
          </a:xfrm>
        </p:grpSpPr>
        <p:cxnSp>
          <p:nvCxnSpPr>
            <p:cNvPr id="26" name="Straight Connector 25"/>
            <p:cNvCxnSpPr/>
            <p:nvPr/>
          </p:nvCxnSpPr>
          <p:spPr>
            <a:xfrm>
              <a:off x="4606699" y="2071445"/>
              <a:ext cx="0" cy="2539855"/>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120179" y="2071445"/>
              <a:ext cx="0" cy="2539855"/>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833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E6E000-4A2B-DB46-92CF-4436081C5A11}"/>
              </a:ext>
            </a:extLst>
          </p:cNvPr>
          <p:cNvSpPr>
            <a:spLocks noGrp="1"/>
          </p:cNvSpPr>
          <p:nvPr>
            <p:ph type="body" sz="quarter" idx="12"/>
          </p:nvPr>
        </p:nvSpPr>
        <p:spPr>
          <a:xfrm>
            <a:off x="642016" y="3554450"/>
            <a:ext cx="3680958" cy="1775360"/>
          </a:xfrm>
        </p:spPr>
        <p:txBody>
          <a:bodyPr/>
          <a:lstStyle/>
          <a:p>
            <a:pPr lvl="0">
              <a:lnSpc>
                <a:spcPct val="90000"/>
              </a:lnSpc>
              <a:spcBef>
                <a:spcPct val="0"/>
              </a:spcBef>
              <a:defRPr/>
            </a:pPr>
            <a:r>
              <a:rPr lang="en-US" dirty="0">
                <a:solidFill>
                  <a:srgbClr val="0E88AE"/>
                </a:solidFill>
                <a:latin typeface="Open Sans"/>
              </a:rPr>
              <a:t>Drive better business outcomes through data you can trust</a:t>
            </a:r>
          </a:p>
        </p:txBody>
      </p:sp>
      <p:pic>
        <p:nvPicPr>
          <p:cNvPr id="6" name="Picture 5" descr="Logo&#10;&#10;Description automatically generated">
            <a:extLst>
              <a:ext uri="{FF2B5EF4-FFF2-40B4-BE49-F238E27FC236}">
                <a16:creationId xmlns:a16="http://schemas.microsoft.com/office/drawing/2014/main" id="{C4B5AFB6-9360-B743-B0C1-09A1F3DF7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190" y="2845302"/>
            <a:ext cx="2819658" cy="688687"/>
          </a:xfrm>
          <a:prstGeom prst="rect">
            <a:avLst/>
          </a:prstGeom>
        </p:spPr>
      </p:pic>
      <p:sp>
        <p:nvSpPr>
          <p:cNvPr id="37" name="Rectangle 36">
            <a:extLst>
              <a:ext uri="{FF2B5EF4-FFF2-40B4-BE49-F238E27FC236}">
                <a16:creationId xmlns:a16="http://schemas.microsoft.com/office/drawing/2014/main" id="{6C6B1A58-D3AC-0F46-A95C-D4FC91FF962E}"/>
              </a:ext>
            </a:extLst>
          </p:cNvPr>
          <p:cNvSpPr/>
          <p:nvPr/>
        </p:nvSpPr>
        <p:spPr>
          <a:xfrm>
            <a:off x="8036703" y="1863340"/>
            <a:ext cx="606313" cy="677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8" name="Rectangle 37">
            <a:extLst>
              <a:ext uri="{FF2B5EF4-FFF2-40B4-BE49-F238E27FC236}">
                <a16:creationId xmlns:a16="http://schemas.microsoft.com/office/drawing/2014/main" id="{D9FF0EA9-5E99-464A-AC32-8F359CFF961B}"/>
              </a:ext>
            </a:extLst>
          </p:cNvPr>
          <p:cNvSpPr/>
          <p:nvPr/>
        </p:nvSpPr>
        <p:spPr>
          <a:xfrm>
            <a:off x="6667774" y="1928916"/>
            <a:ext cx="606313" cy="677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40">
            <a:extLst>
              <a:ext uri="{FF2B5EF4-FFF2-40B4-BE49-F238E27FC236}">
                <a16:creationId xmlns:a16="http://schemas.microsoft.com/office/drawing/2014/main" id="{7AE10AE6-C420-964D-B3C1-754E5FDCE6E4}"/>
              </a:ext>
            </a:extLst>
          </p:cNvPr>
          <p:cNvSpPr/>
          <p:nvPr/>
        </p:nvSpPr>
        <p:spPr>
          <a:xfrm>
            <a:off x="5208530" y="2008306"/>
            <a:ext cx="606313" cy="677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TextBox 41">
            <a:extLst>
              <a:ext uri="{FF2B5EF4-FFF2-40B4-BE49-F238E27FC236}">
                <a16:creationId xmlns:a16="http://schemas.microsoft.com/office/drawing/2014/main" id="{319676FF-7D43-B24C-B5CA-0D2AF365CDB4}"/>
              </a:ext>
            </a:extLst>
          </p:cNvPr>
          <p:cNvSpPr txBox="1"/>
          <p:nvPr/>
        </p:nvSpPr>
        <p:spPr>
          <a:xfrm>
            <a:off x="4863760" y="2643377"/>
            <a:ext cx="105585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Make better decisions</a:t>
            </a:r>
          </a:p>
        </p:txBody>
      </p:sp>
      <p:sp>
        <p:nvSpPr>
          <p:cNvPr id="43" name="TextBox 42">
            <a:extLst>
              <a:ext uri="{FF2B5EF4-FFF2-40B4-BE49-F238E27FC236}">
                <a16:creationId xmlns:a16="http://schemas.microsoft.com/office/drawing/2014/main" id="{0BD4D753-6B92-454E-AF7B-87BC14F2D5D4}"/>
              </a:ext>
            </a:extLst>
          </p:cNvPr>
          <p:cNvSpPr txBox="1"/>
          <p:nvPr/>
        </p:nvSpPr>
        <p:spPr>
          <a:xfrm>
            <a:off x="6033157" y="2625218"/>
            <a:ext cx="138629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Get more </a:t>
            </a:r>
            <a:br>
              <a:rPr kumimoji="0" lang="en-US" sz="1200" b="0" i="0" u="none" strike="noStrike" kern="1200" cap="none" spc="0" normalizeH="0" baseline="0" noProof="0" dirty="0">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r>
              <a:rPr kumimoji="0" lang="en-US" sz="1200" b="0" i="0" u="none" strike="noStrike" kern="1200" cap="none" spc="0" normalizeH="0" baseline="0" noProof="0" dirty="0">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reliable processes</a:t>
            </a:r>
          </a:p>
        </p:txBody>
      </p:sp>
      <p:sp>
        <p:nvSpPr>
          <p:cNvPr id="45" name="TextBox 44">
            <a:extLst>
              <a:ext uri="{FF2B5EF4-FFF2-40B4-BE49-F238E27FC236}">
                <a16:creationId xmlns:a16="http://schemas.microsoft.com/office/drawing/2014/main" id="{AD2F0D54-6B1D-1C4A-8B17-BCF91C585B77}"/>
              </a:ext>
            </a:extLst>
          </p:cNvPr>
          <p:cNvSpPr txBox="1"/>
          <p:nvPr/>
        </p:nvSpPr>
        <p:spPr>
          <a:xfrm>
            <a:off x="7749309" y="2688245"/>
            <a:ext cx="9194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Be more compliant</a:t>
            </a:r>
          </a:p>
        </p:txBody>
      </p:sp>
      <p:sp>
        <p:nvSpPr>
          <p:cNvPr id="46" name="TextBox 45">
            <a:extLst>
              <a:ext uri="{FF2B5EF4-FFF2-40B4-BE49-F238E27FC236}">
                <a16:creationId xmlns:a16="http://schemas.microsoft.com/office/drawing/2014/main" id="{102A3CD6-43EF-034F-881D-E8C662E438FA}"/>
              </a:ext>
            </a:extLst>
          </p:cNvPr>
          <p:cNvSpPr txBox="1"/>
          <p:nvPr/>
        </p:nvSpPr>
        <p:spPr>
          <a:xfrm>
            <a:off x="9082477" y="2586028"/>
            <a:ext cx="9194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Optimize AI/ML initiatives </a:t>
            </a:r>
          </a:p>
        </p:txBody>
      </p:sp>
      <p:sp>
        <p:nvSpPr>
          <p:cNvPr id="47" name="TextBox 46">
            <a:extLst>
              <a:ext uri="{FF2B5EF4-FFF2-40B4-BE49-F238E27FC236}">
                <a16:creationId xmlns:a16="http://schemas.microsoft.com/office/drawing/2014/main" id="{F10291CD-EE13-C14B-8882-7D2F6BA5B1A9}"/>
              </a:ext>
            </a:extLst>
          </p:cNvPr>
          <p:cNvSpPr txBox="1"/>
          <p:nvPr/>
        </p:nvSpPr>
        <p:spPr>
          <a:xfrm>
            <a:off x="10439894" y="2576075"/>
            <a:ext cx="11207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Drive data monetization revenue</a:t>
            </a:r>
          </a:p>
        </p:txBody>
      </p:sp>
      <p:pic>
        <p:nvPicPr>
          <p:cNvPr id="49" name="Graphic 48" descr="Left Brain outline">
            <a:extLst>
              <a:ext uri="{FF2B5EF4-FFF2-40B4-BE49-F238E27FC236}">
                <a16:creationId xmlns:a16="http://schemas.microsoft.com/office/drawing/2014/main" id="{187BF4EE-070D-1B43-81BD-14128CC06F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1884" y="1825632"/>
            <a:ext cx="777469" cy="777469"/>
          </a:xfrm>
          <a:prstGeom prst="rect">
            <a:avLst/>
          </a:prstGeom>
        </p:spPr>
      </p:pic>
      <p:pic>
        <p:nvPicPr>
          <p:cNvPr id="2" name="Picture 1">
            <a:extLst>
              <a:ext uri="{FF2B5EF4-FFF2-40B4-BE49-F238E27FC236}">
                <a16:creationId xmlns:a16="http://schemas.microsoft.com/office/drawing/2014/main" id="{D1A86508-5175-004A-9DB5-E4DF8A86E1A3}"/>
              </a:ext>
            </a:extLst>
          </p:cNvPr>
          <p:cNvPicPr>
            <a:picLocks noChangeAspect="1"/>
          </p:cNvPicPr>
          <p:nvPr/>
        </p:nvPicPr>
        <p:blipFill>
          <a:blip r:embed="rId6"/>
          <a:stretch>
            <a:fillRect/>
          </a:stretch>
        </p:blipFill>
        <p:spPr>
          <a:xfrm>
            <a:off x="5163777" y="1863340"/>
            <a:ext cx="455817" cy="635071"/>
          </a:xfrm>
          <a:prstGeom prst="rect">
            <a:avLst/>
          </a:prstGeom>
        </p:spPr>
      </p:pic>
      <p:pic>
        <p:nvPicPr>
          <p:cNvPr id="12" name="Picture 11">
            <a:extLst>
              <a:ext uri="{FF2B5EF4-FFF2-40B4-BE49-F238E27FC236}">
                <a16:creationId xmlns:a16="http://schemas.microsoft.com/office/drawing/2014/main" id="{84AED0EE-56A7-4C4F-A06C-3B3EB62F6CC4}"/>
              </a:ext>
            </a:extLst>
          </p:cNvPr>
          <p:cNvPicPr>
            <a:picLocks noChangeAspect="1"/>
          </p:cNvPicPr>
          <p:nvPr/>
        </p:nvPicPr>
        <p:blipFill>
          <a:blip r:embed="rId7"/>
          <a:stretch>
            <a:fillRect/>
          </a:stretch>
        </p:blipFill>
        <p:spPr>
          <a:xfrm>
            <a:off x="6496822" y="1871721"/>
            <a:ext cx="470450" cy="625598"/>
          </a:xfrm>
          <a:prstGeom prst="rect">
            <a:avLst/>
          </a:prstGeom>
        </p:spPr>
      </p:pic>
      <p:pic>
        <p:nvPicPr>
          <p:cNvPr id="13" name="Picture 12">
            <a:extLst>
              <a:ext uri="{FF2B5EF4-FFF2-40B4-BE49-F238E27FC236}">
                <a16:creationId xmlns:a16="http://schemas.microsoft.com/office/drawing/2014/main" id="{9E542A2C-367A-6B4F-A6A8-7DA1F6BFC239}"/>
              </a:ext>
            </a:extLst>
          </p:cNvPr>
          <p:cNvPicPr>
            <a:picLocks noChangeAspect="1"/>
          </p:cNvPicPr>
          <p:nvPr/>
        </p:nvPicPr>
        <p:blipFill>
          <a:blip r:embed="rId8"/>
          <a:stretch>
            <a:fillRect/>
          </a:stretch>
        </p:blipFill>
        <p:spPr>
          <a:xfrm>
            <a:off x="7919172" y="1839255"/>
            <a:ext cx="577626" cy="662278"/>
          </a:xfrm>
          <a:prstGeom prst="rect">
            <a:avLst/>
          </a:prstGeom>
        </p:spPr>
      </p:pic>
      <p:pic>
        <p:nvPicPr>
          <p:cNvPr id="14" name="Picture 13">
            <a:extLst>
              <a:ext uri="{FF2B5EF4-FFF2-40B4-BE49-F238E27FC236}">
                <a16:creationId xmlns:a16="http://schemas.microsoft.com/office/drawing/2014/main" id="{3D39FEB8-B814-734E-9D21-7E37E2D50BB0}"/>
              </a:ext>
            </a:extLst>
          </p:cNvPr>
          <p:cNvPicPr>
            <a:picLocks noChangeAspect="1"/>
          </p:cNvPicPr>
          <p:nvPr/>
        </p:nvPicPr>
        <p:blipFill>
          <a:blip r:embed="rId9"/>
          <a:stretch>
            <a:fillRect/>
          </a:stretch>
        </p:blipFill>
        <p:spPr>
          <a:xfrm>
            <a:off x="10662026" y="1865223"/>
            <a:ext cx="676454" cy="632096"/>
          </a:xfrm>
          <a:prstGeom prst="rect">
            <a:avLst/>
          </a:prstGeom>
        </p:spPr>
      </p:pic>
      <p:grpSp>
        <p:nvGrpSpPr>
          <p:cNvPr id="4" name="Group 3">
            <a:extLst>
              <a:ext uri="{FF2B5EF4-FFF2-40B4-BE49-F238E27FC236}">
                <a16:creationId xmlns:a16="http://schemas.microsoft.com/office/drawing/2014/main" id="{7A8B6659-4E1D-42E9-AA67-02685F764F30}"/>
              </a:ext>
            </a:extLst>
          </p:cNvPr>
          <p:cNvGrpSpPr/>
          <p:nvPr/>
        </p:nvGrpSpPr>
        <p:grpSpPr>
          <a:xfrm>
            <a:off x="5391685" y="3277223"/>
            <a:ext cx="5608568" cy="2571953"/>
            <a:chOff x="5391685" y="3277223"/>
            <a:chExt cx="5608568" cy="2571953"/>
          </a:xfrm>
        </p:grpSpPr>
        <p:sp>
          <p:nvSpPr>
            <p:cNvPr id="26" name="TextBox 25">
              <a:extLst>
                <a:ext uri="{FF2B5EF4-FFF2-40B4-BE49-F238E27FC236}">
                  <a16:creationId xmlns:a16="http://schemas.microsoft.com/office/drawing/2014/main" id="{9DCABF8A-FFED-0940-B45D-38270ADFD3E9}"/>
                </a:ext>
              </a:extLst>
            </p:cNvPr>
            <p:cNvSpPr txBox="1"/>
            <p:nvPr/>
          </p:nvSpPr>
          <p:spPr>
            <a:xfrm>
              <a:off x="5678981" y="5018179"/>
              <a:ext cx="17145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Drive better experiences for customers and all stakeholders, sooner</a:t>
              </a:r>
            </a:p>
          </p:txBody>
        </p:sp>
        <p:sp>
          <p:nvSpPr>
            <p:cNvPr id="34" name="TextBox 33">
              <a:extLst>
                <a:ext uri="{FF2B5EF4-FFF2-40B4-BE49-F238E27FC236}">
                  <a16:creationId xmlns:a16="http://schemas.microsoft.com/office/drawing/2014/main" id="{BF0E1F4E-14C0-E043-A252-6B5BB961D203}"/>
                </a:ext>
              </a:extLst>
            </p:cNvPr>
            <p:cNvSpPr txBox="1"/>
            <p:nvPr/>
          </p:nvSpPr>
          <p:spPr>
            <a:xfrm>
              <a:off x="7685062" y="5006645"/>
              <a:ext cx="111521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Increase market share and revenue</a:t>
              </a:r>
            </a:p>
          </p:txBody>
        </p:sp>
        <p:sp>
          <p:nvSpPr>
            <p:cNvPr id="35" name="TextBox 34">
              <a:extLst>
                <a:ext uri="{FF2B5EF4-FFF2-40B4-BE49-F238E27FC236}">
                  <a16:creationId xmlns:a16="http://schemas.microsoft.com/office/drawing/2014/main" id="{FD86E9FE-76DF-C54B-94C6-2107AE78558D}"/>
                </a:ext>
              </a:extLst>
            </p:cNvPr>
            <p:cNvSpPr txBox="1"/>
            <p:nvPr/>
          </p:nvSpPr>
          <p:spPr>
            <a:xfrm>
              <a:off x="9368703" y="5006645"/>
              <a:ext cx="102863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Reduce risk and costs</a:t>
              </a:r>
            </a:p>
          </p:txBody>
        </p:sp>
        <p:grpSp>
          <p:nvGrpSpPr>
            <p:cNvPr id="53" name="Group 52">
              <a:extLst>
                <a:ext uri="{FF2B5EF4-FFF2-40B4-BE49-F238E27FC236}">
                  <a16:creationId xmlns:a16="http://schemas.microsoft.com/office/drawing/2014/main" id="{27C517B1-FC0A-734B-8F7A-1B63421A91D8}"/>
                </a:ext>
              </a:extLst>
            </p:cNvPr>
            <p:cNvGrpSpPr/>
            <p:nvPr/>
          </p:nvGrpSpPr>
          <p:grpSpPr>
            <a:xfrm rot="10800000">
              <a:off x="5391685" y="3277223"/>
              <a:ext cx="5608568" cy="274896"/>
              <a:chOff x="2692960" y="3941098"/>
              <a:chExt cx="7787571" cy="519141"/>
            </a:xfrm>
          </p:grpSpPr>
          <p:cxnSp>
            <p:nvCxnSpPr>
              <p:cNvPr id="54" name="Straight Connector 53">
                <a:extLst>
                  <a:ext uri="{FF2B5EF4-FFF2-40B4-BE49-F238E27FC236}">
                    <a16:creationId xmlns:a16="http://schemas.microsoft.com/office/drawing/2014/main" id="{6FC47A84-40DC-DF47-ABFD-17C8F39BAB10}"/>
                  </a:ext>
                </a:extLst>
              </p:cNvPr>
              <p:cNvCxnSpPr>
                <a:cxnSpLocks/>
              </p:cNvCxnSpPr>
              <p:nvPr/>
            </p:nvCxnSpPr>
            <p:spPr>
              <a:xfrm>
                <a:off x="2692960" y="3969809"/>
                <a:ext cx="0" cy="490430"/>
              </a:xfrm>
              <a:prstGeom prst="line">
                <a:avLst/>
              </a:prstGeom>
              <a:ln w="28575">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379ADB6-E3C7-4345-8E58-7F8A4E94E65B}"/>
                  </a:ext>
                </a:extLst>
              </p:cNvPr>
              <p:cNvCxnSpPr>
                <a:cxnSpLocks/>
              </p:cNvCxnSpPr>
              <p:nvPr/>
            </p:nvCxnSpPr>
            <p:spPr>
              <a:xfrm>
                <a:off x="10480531" y="3941100"/>
                <a:ext cx="0" cy="490430"/>
              </a:xfrm>
              <a:prstGeom prst="line">
                <a:avLst/>
              </a:prstGeom>
              <a:ln w="28575">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92C0E36-34D4-824B-9292-5632DC1172D9}"/>
                  </a:ext>
                </a:extLst>
              </p:cNvPr>
              <p:cNvCxnSpPr>
                <a:cxnSpLocks/>
              </p:cNvCxnSpPr>
              <p:nvPr/>
            </p:nvCxnSpPr>
            <p:spPr>
              <a:xfrm rot="10800000" flipV="1">
                <a:off x="2692960" y="3941098"/>
                <a:ext cx="7787571" cy="14566"/>
              </a:xfrm>
              <a:prstGeom prst="line">
                <a:avLst/>
              </a:prstGeom>
              <a:ln w="28575">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8CFA6558-7989-6443-86BC-288AD9759D71}"/>
                </a:ext>
              </a:extLst>
            </p:cNvPr>
            <p:cNvCxnSpPr>
              <a:cxnSpLocks/>
            </p:cNvCxnSpPr>
            <p:nvPr/>
          </p:nvCxnSpPr>
          <p:spPr>
            <a:xfrm flipV="1">
              <a:off x="8165754" y="3508218"/>
              <a:ext cx="1" cy="461039"/>
            </a:xfrm>
            <a:prstGeom prst="line">
              <a:avLst/>
            </a:prstGeom>
            <a:ln w="28575">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A564FD2-C153-2448-95A0-3FC3E3D6041F}"/>
                </a:ext>
              </a:extLst>
            </p:cNvPr>
            <p:cNvCxnSpPr>
              <a:cxnSpLocks/>
            </p:cNvCxnSpPr>
            <p:nvPr/>
          </p:nvCxnSpPr>
          <p:spPr>
            <a:xfrm flipV="1">
              <a:off x="9826456" y="3533989"/>
              <a:ext cx="1" cy="461039"/>
            </a:xfrm>
            <a:prstGeom prst="line">
              <a:avLst/>
            </a:prstGeom>
            <a:ln w="28575">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AE76E5A-BB0E-A349-A45B-672A6A1C6B3A}"/>
                </a:ext>
              </a:extLst>
            </p:cNvPr>
            <p:cNvCxnSpPr>
              <a:cxnSpLocks/>
            </p:cNvCxnSpPr>
            <p:nvPr/>
          </p:nvCxnSpPr>
          <p:spPr>
            <a:xfrm flipV="1">
              <a:off x="6447667" y="3488317"/>
              <a:ext cx="1" cy="461039"/>
            </a:xfrm>
            <a:prstGeom prst="line">
              <a:avLst/>
            </a:prstGeom>
            <a:ln w="28575">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D3E8068-8241-514D-9282-B0C2AB61F54A}"/>
                </a:ext>
              </a:extLst>
            </p:cNvPr>
            <p:cNvPicPr>
              <a:picLocks noChangeAspect="1"/>
            </p:cNvPicPr>
            <p:nvPr/>
          </p:nvPicPr>
          <p:blipFill>
            <a:blip r:embed="rId10"/>
            <a:stretch>
              <a:fillRect/>
            </a:stretch>
          </p:blipFill>
          <p:spPr>
            <a:xfrm>
              <a:off x="6187857" y="4067681"/>
              <a:ext cx="552124" cy="732725"/>
            </a:xfrm>
            <a:prstGeom prst="rect">
              <a:avLst/>
            </a:prstGeom>
          </p:spPr>
        </p:pic>
        <p:pic>
          <p:nvPicPr>
            <p:cNvPr id="60" name="Picture 59">
              <a:extLst>
                <a:ext uri="{FF2B5EF4-FFF2-40B4-BE49-F238E27FC236}">
                  <a16:creationId xmlns:a16="http://schemas.microsoft.com/office/drawing/2014/main" id="{5F5FF21D-4F59-4841-BB2D-E3A11AC647A9}"/>
                </a:ext>
              </a:extLst>
            </p:cNvPr>
            <p:cNvPicPr>
              <a:picLocks noChangeAspect="1"/>
            </p:cNvPicPr>
            <p:nvPr/>
          </p:nvPicPr>
          <p:blipFill>
            <a:blip r:embed="rId11"/>
            <a:stretch>
              <a:fillRect/>
            </a:stretch>
          </p:blipFill>
          <p:spPr>
            <a:xfrm>
              <a:off x="9552990" y="4060080"/>
              <a:ext cx="732725" cy="732725"/>
            </a:xfrm>
            <a:prstGeom prst="rect">
              <a:avLst/>
            </a:prstGeom>
          </p:spPr>
        </p:pic>
        <p:pic>
          <p:nvPicPr>
            <p:cNvPr id="16" name="Picture 15">
              <a:extLst>
                <a:ext uri="{FF2B5EF4-FFF2-40B4-BE49-F238E27FC236}">
                  <a16:creationId xmlns:a16="http://schemas.microsoft.com/office/drawing/2014/main" id="{C03C4954-65F5-6543-A0E3-8D67A9C961AD}"/>
                </a:ext>
              </a:extLst>
            </p:cNvPr>
            <p:cNvPicPr>
              <a:picLocks noChangeAspect="1"/>
            </p:cNvPicPr>
            <p:nvPr/>
          </p:nvPicPr>
          <p:blipFill>
            <a:blip r:embed="rId12"/>
            <a:stretch>
              <a:fillRect/>
            </a:stretch>
          </p:blipFill>
          <p:spPr>
            <a:xfrm>
              <a:off x="7776094" y="4071404"/>
              <a:ext cx="822544" cy="771135"/>
            </a:xfrm>
            <a:prstGeom prst="rect">
              <a:avLst/>
            </a:prstGeom>
          </p:spPr>
        </p:pic>
      </p:grpSp>
    </p:spTree>
    <p:extLst>
      <p:ext uri="{BB962C8B-B14F-4D97-AF65-F5344CB8AC3E}">
        <p14:creationId xmlns:p14="http://schemas.microsoft.com/office/powerpoint/2010/main" val="94003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CF93F-FE49-5F46-8506-C4003D486109}"/>
              </a:ext>
            </a:extLst>
          </p:cNvPr>
          <p:cNvSpPr>
            <a:spLocks noGrp="1"/>
          </p:cNvSpPr>
          <p:nvPr>
            <p:ph type="title"/>
          </p:nvPr>
        </p:nvSpPr>
        <p:spPr>
          <a:xfrm>
            <a:off x="704850" y="2464471"/>
            <a:ext cx="5257800" cy="816380"/>
          </a:xfrm>
        </p:spPr>
        <p:txBody>
          <a:bodyPr>
            <a:normAutofit/>
          </a:bodyPr>
          <a:lstStyle/>
          <a:p>
            <a:r>
              <a:rPr lang="en-US" sz="2800" dirty="0"/>
              <a:t>Costly </a:t>
            </a:r>
            <a:r>
              <a:rPr lang="en-US" sz="2800" b="0" dirty="0"/>
              <a:t>consequences</a:t>
            </a:r>
          </a:p>
        </p:txBody>
      </p:sp>
      <p:sp>
        <p:nvSpPr>
          <p:cNvPr id="3" name="Text Placeholder 2">
            <a:extLst>
              <a:ext uri="{FF2B5EF4-FFF2-40B4-BE49-F238E27FC236}">
                <a16:creationId xmlns:a16="http://schemas.microsoft.com/office/drawing/2014/main" id="{4613A158-A011-9846-BD07-E76F3223B1AA}"/>
              </a:ext>
            </a:extLst>
          </p:cNvPr>
          <p:cNvSpPr>
            <a:spLocks noGrp="1"/>
          </p:cNvSpPr>
          <p:nvPr>
            <p:ph type="body" sz="quarter" idx="11"/>
          </p:nvPr>
        </p:nvSpPr>
        <p:spPr>
          <a:xfrm>
            <a:off x="733425" y="3109647"/>
            <a:ext cx="4280065" cy="816380"/>
          </a:xfrm>
        </p:spPr>
        <p:txBody>
          <a:bodyPr/>
          <a:lstStyle/>
          <a:p>
            <a:r>
              <a:rPr lang="en-US" sz="1800" dirty="0"/>
              <a:t>for your brand and bottom line</a:t>
            </a:r>
          </a:p>
        </p:txBody>
      </p:sp>
      <p:cxnSp>
        <p:nvCxnSpPr>
          <p:cNvPr id="5" name="Straight Connector 4">
            <a:extLst>
              <a:ext uri="{FF2B5EF4-FFF2-40B4-BE49-F238E27FC236}">
                <a16:creationId xmlns:a16="http://schemas.microsoft.com/office/drawing/2014/main" id="{3D4A2EC5-E3D4-5A4C-9938-5FA46F2FE929}"/>
              </a:ext>
            </a:extLst>
          </p:cNvPr>
          <p:cNvCxnSpPr>
            <a:cxnSpLocks/>
          </p:cNvCxnSpPr>
          <p:nvPr/>
        </p:nvCxnSpPr>
        <p:spPr>
          <a:xfrm flipV="1">
            <a:off x="6120747" y="1694466"/>
            <a:ext cx="0" cy="649493"/>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F15CE229-5348-CA48-BDA1-2A2F120877FF}"/>
              </a:ext>
            </a:extLst>
          </p:cNvPr>
          <p:cNvSpPr/>
          <p:nvPr/>
        </p:nvSpPr>
        <p:spPr>
          <a:xfrm>
            <a:off x="5361104" y="2149308"/>
            <a:ext cx="1545996" cy="1508289"/>
          </a:xfrm>
          <a:prstGeom prst="ellipse">
            <a:avLst/>
          </a:prstGeom>
          <a:solidFill>
            <a:schemeClr val="bg1"/>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8" name="Rectangle 7">
            <a:extLst>
              <a:ext uri="{FF2B5EF4-FFF2-40B4-BE49-F238E27FC236}">
                <a16:creationId xmlns:a16="http://schemas.microsoft.com/office/drawing/2014/main" id="{3A3C032B-153E-0F43-B176-57BB46E71D15}"/>
              </a:ext>
            </a:extLst>
          </p:cNvPr>
          <p:cNvSpPr/>
          <p:nvPr/>
        </p:nvSpPr>
        <p:spPr>
          <a:xfrm>
            <a:off x="5278027" y="1029637"/>
            <a:ext cx="1629073" cy="664829"/>
          </a:xfrm>
          <a:prstGeom prst="rect">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9" name="TextBox 8">
            <a:extLst>
              <a:ext uri="{FF2B5EF4-FFF2-40B4-BE49-F238E27FC236}">
                <a16:creationId xmlns:a16="http://schemas.microsoft.com/office/drawing/2014/main" id="{57646CE0-E7FF-E240-9229-4A030BAEB19D}"/>
              </a:ext>
            </a:extLst>
          </p:cNvPr>
          <p:cNvSpPr txBox="1"/>
          <p:nvPr/>
        </p:nvSpPr>
        <p:spPr>
          <a:xfrm>
            <a:off x="5412478" y="1108135"/>
            <a:ext cx="1443247"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36D21"/>
                </a:solidFill>
                <a:effectLst/>
                <a:uLnTx/>
                <a:uFillTx/>
                <a:latin typeface="Open Sans"/>
                <a:ea typeface="+mn-ea"/>
                <a:cs typeface="+mn-cs"/>
              </a:rPr>
              <a:t>$2.2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per month</a:t>
            </a:r>
          </a:p>
        </p:txBody>
      </p:sp>
      <p:sp>
        <p:nvSpPr>
          <p:cNvPr id="10" name="TextBox 9">
            <a:extLst>
              <a:ext uri="{FF2B5EF4-FFF2-40B4-BE49-F238E27FC236}">
                <a16:creationId xmlns:a16="http://schemas.microsoft.com/office/drawing/2014/main" id="{EC5E085E-AFEE-384D-BB05-A26CC71C3748}"/>
              </a:ext>
            </a:extLst>
          </p:cNvPr>
          <p:cNvSpPr txBox="1"/>
          <p:nvPr/>
        </p:nvSpPr>
        <p:spPr>
          <a:xfrm>
            <a:off x="4143421" y="1061968"/>
            <a:ext cx="1009947"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Major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oil &amp; gas company</a:t>
            </a:r>
          </a:p>
        </p:txBody>
      </p:sp>
      <p:sp>
        <p:nvSpPr>
          <p:cNvPr id="12" name="TextBox 11">
            <a:extLst>
              <a:ext uri="{FF2B5EF4-FFF2-40B4-BE49-F238E27FC236}">
                <a16:creationId xmlns:a16="http://schemas.microsoft.com/office/drawing/2014/main" id="{E18D5291-8AFE-384B-8FF8-CE0E8D7A8721}"/>
              </a:ext>
            </a:extLst>
          </p:cNvPr>
          <p:cNvSpPr txBox="1"/>
          <p:nvPr/>
        </p:nvSpPr>
        <p:spPr>
          <a:xfrm>
            <a:off x="5153368" y="3792923"/>
            <a:ext cx="1876651"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Untrustworthy reports, poor decision making, </a:t>
            </a:r>
            <a:r>
              <a:rPr kumimoji="0" lang="en-US" sz="1100" b="0" i="0" u="none" strike="noStrike" kern="1200" cap="none" spc="0" normalizeH="0" baseline="0" noProof="0" dirty="0" err="1">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dat</a:t>
            </a: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 monetization issues</a:t>
            </a:r>
          </a:p>
        </p:txBody>
      </p:sp>
      <p:pic>
        <p:nvPicPr>
          <p:cNvPr id="13" name="Picture 12">
            <a:extLst>
              <a:ext uri="{FF2B5EF4-FFF2-40B4-BE49-F238E27FC236}">
                <a16:creationId xmlns:a16="http://schemas.microsoft.com/office/drawing/2014/main" id="{33405AEF-2ED4-8740-A0CC-02767A1E1702}"/>
              </a:ext>
            </a:extLst>
          </p:cNvPr>
          <p:cNvPicPr>
            <a:picLocks noChangeAspect="1"/>
          </p:cNvPicPr>
          <p:nvPr/>
        </p:nvPicPr>
        <p:blipFill>
          <a:blip r:embed="rId3"/>
          <a:stretch>
            <a:fillRect/>
          </a:stretch>
        </p:blipFill>
        <p:spPr>
          <a:xfrm>
            <a:off x="5669781" y="2484145"/>
            <a:ext cx="928639" cy="928639"/>
          </a:xfrm>
          <a:prstGeom prst="rect">
            <a:avLst/>
          </a:prstGeom>
        </p:spPr>
      </p:pic>
    </p:spTree>
    <p:extLst>
      <p:ext uri="{BB962C8B-B14F-4D97-AF65-F5344CB8AC3E}">
        <p14:creationId xmlns:p14="http://schemas.microsoft.com/office/powerpoint/2010/main" val="2868418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15CE229-5348-CA48-BDA1-2A2F120877FF}"/>
              </a:ext>
            </a:extLst>
          </p:cNvPr>
          <p:cNvSpPr/>
          <p:nvPr/>
        </p:nvSpPr>
        <p:spPr>
          <a:xfrm>
            <a:off x="5361104" y="2149308"/>
            <a:ext cx="1545996" cy="1508289"/>
          </a:xfrm>
          <a:prstGeom prst="ellipse">
            <a:avLst/>
          </a:prstGeom>
          <a:solidFill>
            <a:schemeClr val="bg1"/>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2" name="TextBox 11">
            <a:extLst>
              <a:ext uri="{FF2B5EF4-FFF2-40B4-BE49-F238E27FC236}">
                <a16:creationId xmlns:a16="http://schemas.microsoft.com/office/drawing/2014/main" id="{E18D5291-8AFE-384B-8FF8-CE0E8D7A8721}"/>
              </a:ext>
            </a:extLst>
          </p:cNvPr>
          <p:cNvSpPr txBox="1"/>
          <p:nvPr/>
        </p:nvSpPr>
        <p:spPr>
          <a:xfrm>
            <a:off x="5153368" y="3792923"/>
            <a:ext cx="1876651"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Untrustworthy reports, poor decision making, </a:t>
            </a:r>
            <a:r>
              <a:rPr kumimoji="0" lang="en-US" sz="1100" b="0" i="0" u="none" strike="noStrike" kern="1200" cap="none" spc="0" normalizeH="0" baseline="0" noProof="0" dirty="0" err="1">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dat</a:t>
            </a: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 monetization issues</a:t>
            </a:r>
          </a:p>
        </p:txBody>
      </p:sp>
      <p:pic>
        <p:nvPicPr>
          <p:cNvPr id="13" name="Picture 12">
            <a:extLst>
              <a:ext uri="{FF2B5EF4-FFF2-40B4-BE49-F238E27FC236}">
                <a16:creationId xmlns:a16="http://schemas.microsoft.com/office/drawing/2014/main" id="{33405AEF-2ED4-8740-A0CC-02767A1E1702}"/>
              </a:ext>
            </a:extLst>
          </p:cNvPr>
          <p:cNvPicPr>
            <a:picLocks noChangeAspect="1"/>
          </p:cNvPicPr>
          <p:nvPr/>
        </p:nvPicPr>
        <p:blipFill>
          <a:blip r:embed="rId3"/>
          <a:stretch>
            <a:fillRect/>
          </a:stretch>
        </p:blipFill>
        <p:spPr>
          <a:xfrm>
            <a:off x="5669781" y="2484145"/>
            <a:ext cx="928639" cy="928639"/>
          </a:xfrm>
          <a:prstGeom prst="rect">
            <a:avLst/>
          </a:prstGeom>
        </p:spPr>
      </p:pic>
      <p:cxnSp>
        <p:nvCxnSpPr>
          <p:cNvPr id="11" name="Straight Connector 10">
            <a:extLst>
              <a:ext uri="{FF2B5EF4-FFF2-40B4-BE49-F238E27FC236}">
                <a16:creationId xmlns:a16="http://schemas.microsoft.com/office/drawing/2014/main" id="{B75C7AFE-D852-4446-A58B-1CC1B8C26607}"/>
              </a:ext>
            </a:extLst>
          </p:cNvPr>
          <p:cNvCxnSpPr>
            <a:cxnSpLocks/>
          </p:cNvCxnSpPr>
          <p:nvPr/>
        </p:nvCxnSpPr>
        <p:spPr>
          <a:xfrm flipV="1">
            <a:off x="8377063" y="1694466"/>
            <a:ext cx="0" cy="649493"/>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1C59573-6DFB-2446-86CB-ACDAAD248B86}"/>
              </a:ext>
            </a:extLst>
          </p:cNvPr>
          <p:cNvSpPr/>
          <p:nvPr/>
        </p:nvSpPr>
        <p:spPr>
          <a:xfrm>
            <a:off x="7617420" y="2149308"/>
            <a:ext cx="1545996" cy="1508289"/>
          </a:xfrm>
          <a:prstGeom prst="ellipse">
            <a:avLst/>
          </a:prstGeom>
          <a:solidFill>
            <a:schemeClr val="bg1"/>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5" name="Rectangle 14">
            <a:extLst>
              <a:ext uri="{FF2B5EF4-FFF2-40B4-BE49-F238E27FC236}">
                <a16:creationId xmlns:a16="http://schemas.microsoft.com/office/drawing/2014/main" id="{4D7A78AC-E47C-3742-B0F9-DC96C96993E5}"/>
              </a:ext>
            </a:extLst>
          </p:cNvPr>
          <p:cNvSpPr/>
          <p:nvPr/>
        </p:nvSpPr>
        <p:spPr>
          <a:xfrm>
            <a:off x="7534343" y="1029637"/>
            <a:ext cx="1629073" cy="664829"/>
          </a:xfrm>
          <a:prstGeom prst="rect">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6" name="TextBox 15">
            <a:extLst>
              <a:ext uri="{FF2B5EF4-FFF2-40B4-BE49-F238E27FC236}">
                <a16:creationId xmlns:a16="http://schemas.microsoft.com/office/drawing/2014/main" id="{1AF7AE73-7C99-D444-B3B8-F84A16D11AE6}"/>
              </a:ext>
            </a:extLst>
          </p:cNvPr>
          <p:cNvSpPr txBox="1"/>
          <p:nvPr/>
        </p:nvSpPr>
        <p:spPr>
          <a:xfrm>
            <a:off x="7668794" y="1108135"/>
            <a:ext cx="1443247"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36D21"/>
                </a:solidFill>
                <a:effectLst/>
                <a:uLnTx/>
                <a:uFillTx/>
                <a:latin typeface="Open Sans"/>
                <a:ea typeface="+mn-ea"/>
                <a:cs typeface="+mn-cs"/>
              </a:rPr>
              <a:t>40k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Incorrect invoices</a:t>
            </a:r>
          </a:p>
        </p:txBody>
      </p:sp>
      <p:sp>
        <p:nvSpPr>
          <p:cNvPr id="17" name="TextBox 16">
            <a:extLst>
              <a:ext uri="{FF2B5EF4-FFF2-40B4-BE49-F238E27FC236}">
                <a16:creationId xmlns:a16="http://schemas.microsoft.com/office/drawing/2014/main" id="{621D0CA9-B891-6F46-BE5A-7A6FB98772F7}"/>
              </a:ext>
            </a:extLst>
          </p:cNvPr>
          <p:cNvSpPr txBox="1"/>
          <p:nvPr/>
        </p:nvSpPr>
        <p:spPr>
          <a:xfrm>
            <a:off x="6399737" y="1061968"/>
            <a:ext cx="1009947"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Top 5 US insurance company</a:t>
            </a:r>
          </a:p>
        </p:txBody>
      </p:sp>
      <p:sp>
        <p:nvSpPr>
          <p:cNvPr id="18" name="TextBox 17">
            <a:extLst>
              <a:ext uri="{FF2B5EF4-FFF2-40B4-BE49-F238E27FC236}">
                <a16:creationId xmlns:a16="http://schemas.microsoft.com/office/drawing/2014/main" id="{62A7642D-4908-2F4F-BEBB-D9D03D11C9B5}"/>
              </a:ext>
            </a:extLst>
          </p:cNvPr>
          <p:cNvSpPr txBox="1"/>
          <p:nvPr/>
        </p:nvSpPr>
        <p:spPr>
          <a:xfrm>
            <a:off x="7409684" y="3792923"/>
            <a:ext cx="1876651"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Operational issues across business processes</a:t>
            </a:r>
          </a:p>
        </p:txBody>
      </p:sp>
      <p:pic>
        <p:nvPicPr>
          <p:cNvPr id="4" name="Picture 3">
            <a:extLst>
              <a:ext uri="{FF2B5EF4-FFF2-40B4-BE49-F238E27FC236}">
                <a16:creationId xmlns:a16="http://schemas.microsoft.com/office/drawing/2014/main" id="{E0B3465A-D891-3B4E-8911-CFB49DFCB2B1}"/>
              </a:ext>
            </a:extLst>
          </p:cNvPr>
          <p:cNvPicPr>
            <a:picLocks noChangeAspect="1"/>
          </p:cNvPicPr>
          <p:nvPr/>
        </p:nvPicPr>
        <p:blipFill>
          <a:blip r:embed="rId4"/>
          <a:stretch>
            <a:fillRect/>
          </a:stretch>
        </p:blipFill>
        <p:spPr>
          <a:xfrm>
            <a:off x="8013417" y="2428008"/>
            <a:ext cx="754000" cy="970904"/>
          </a:xfrm>
          <a:prstGeom prst="rect">
            <a:avLst/>
          </a:prstGeom>
        </p:spPr>
      </p:pic>
      <p:sp>
        <p:nvSpPr>
          <p:cNvPr id="19" name="Title 1">
            <a:extLst>
              <a:ext uri="{FF2B5EF4-FFF2-40B4-BE49-F238E27FC236}">
                <a16:creationId xmlns:a16="http://schemas.microsoft.com/office/drawing/2014/main" id="{25E9DC69-CF75-426A-BE23-0350EECA1F08}"/>
              </a:ext>
            </a:extLst>
          </p:cNvPr>
          <p:cNvSpPr>
            <a:spLocks noGrp="1"/>
          </p:cNvSpPr>
          <p:nvPr>
            <p:ph type="title"/>
          </p:nvPr>
        </p:nvSpPr>
        <p:spPr>
          <a:xfrm>
            <a:off x="704850" y="2464471"/>
            <a:ext cx="5257800" cy="816380"/>
          </a:xfrm>
        </p:spPr>
        <p:txBody>
          <a:bodyPr>
            <a:normAutofit/>
          </a:bodyPr>
          <a:lstStyle/>
          <a:p>
            <a:r>
              <a:rPr lang="en-US" sz="2800" dirty="0"/>
              <a:t>Costly </a:t>
            </a:r>
            <a:r>
              <a:rPr lang="en-US" sz="2800" b="0" dirty="0"/>
              <a:t>consequences</a:t>
            </a:r>
          </a:p>
        </p:txBody>
      </p:sp>
      <p:sp>
        <p:nvSpPr>
          <p:cNvPr id="20" name="Text Placeholder 2">
            <a:extLst>
              <a:ext uri="{FF2B5EF4-FFF2-40B4-BE49-F238E27FC236}">
                <a16:creationId xmlns:a16="http://schemas.microsoft.com/office/drawing/2014/main" id="{0DF8D9B8-2DE5-4A98-8C1F-A58B79AF5000}"/>
              </a:ext>
            </a:extLst>
          </p:cNvPr>
          <p:cNvSpPr>
            <a:spLocks noGrp="1"/>
          </p:cNvSpPr>
          <p:nvPr>
            <p:ph type="body" sz="quarter" idx="11"/>
          </p:nvPr>
        </p:nvSpPr>
        <p:spPr>
          <a:xfrm>
            <a:off x="733425" y="3109647"/>
            <a:ext cx="4280065" cy="816380"/>
          </a:xfrm>
        </p:spPr>
        <p:txBody>
          <a:bodyPr/>
          <a:lstStyle/>
          <a:p>
            <a:r>
              <a:rPr lang="en-US" sz="1800" dirty="0"/>
              <a:t>for your brand and bottom line</a:t>
            </a:r>
          </a:p>
        </p:txBody>
      </p:sp>
    </p:spTree>
    <p:extLst>
      <p:ext uri="{BB962C8B-B14F-4D97-AF65-F5344CB8AC3E}">
        <p14:creationId xmlns:p14="http://schemas.microsoft.com/office/powerpoint/2010/main" val="377345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15CE229-5348-CA48-BDA1-2A2F120877FF}"/>
              </a:ext>
            </a:extLst>
          </p:cNvPr>
          <p:cNvSpPr/>
          <p:nvPr/>
        </p:nvSpPr>
        <p:spPr>
          <a:xfrm>
            <a:off x="5361104" y="2149308"/>
            <a:ext cx="1545996" cy="1508289"/>
          </a:xfrm>
          <a:prstGeom prst="ellipse">
            <a:avLst/>
          </a:prstGeom>
          <a:solidFill>
            <a:schemeClr val="bg1"/>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2" name="TextBox 11">
            <a:extLst>
              <a:ext uri="{FF2B5EF4-FFF2-40B4-BE49-F238E27FC236}">
                <a16:creationId xmlns:a16="http://schemas.microsoft.com/office/drawing/2014/main" id="{E18D5291-8AFE-384B-8FF8-CE0E8D7A8721}"/>
              </a:ext>
            </a:extLst>
          </p:cNvPr>
          <p:cNvSpPr txBox="1"/>
          <p:nvPr/>
        </p:nvSpPr>
        <p:spPr>
          <a:xfrm>
            <a:off x="5153368" y="3792923"/>
            <a:ext cx="1876651"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Untrustworthy reports, poor decision making, </a:t>
            </a:r>
            <a:r>
              <a:rPr kumimoji="0" lang="en-US" sz="1100" b="0" i="0" u="none" strike="noStrike" kern="1200" cap="none" spc="0" normalizeH="0" baseline="0" noProof="0" dirty="0" err="1">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dat</a:t>
            </a: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 monetization issues</a:t>
            </a:r>
          </a:p>
        </p:txBody>
      </p:sp>
      <p:pic>
        <p:nvPicPr>
          <p:cNvPr id="13" name="Picture 12">
            <a:extLst>
              <a:ext uri="{FF2B5EF4-FFF2-40B4-BE49-F238E27FC236}">
                <a16:creationId xmlns:a16="http://schemas.microsoft.com/office/drawing/2014/main" id="{33405AEF-2ED4-8740-A0CC-02767A1E1702}"/>
              </a:ext>
            </a:extLst>
          </p:cNvPr>
          <p:cNvPicPr>
            <a:picLocks noChangeAspect="1"/>
          </p:cNvPicPr>
          <p:nvPr/>
        </p:nvPicPr>
        <p:blipFill>
          <a:blip r:embed="rId3"/>
          <a:stretch>
            <a:fillRect/>
          </a:stretch>
        </p:blipFill>
        <p:spPr>
          <a:xfrm>
            <a:off x="5669781" y="2484145"/>
            <a:ext cx="928639" cy="928639"/>
          </a:xfrm>
          <a:prstGeom prst="rect">
            <a:avLst/>
          </a:prstGeom>
        </p:spPr>
      </p:pic>
      <p:sp>
        <p:nvSpPr>
          <p:cNvPr id="14" name="Oval 13">
            <a:extLst>
              <a:ext uri="{FF2B5EF4-FFF2-40B4-BE49-F238E27FC236}">
                <a16:creationId xmlns:a16="http://schemas.microsoft.com/office/drawing/2014/main" id="{81C59573-6DFB-2446-86CB-ACDAAD248B86}"/>
              </a:ext>
            </a:extLst>
          </p:cNvPr>
          <p:cNvSpPr/>
          <p:nvPr/>
        </p:nvSpPr>
        <p:spPr>
          <a:xfrm>
            <a:off x="7617420" y="2149308"/>
            <a:ext cx="1545996" cy="1508289"/>
          </a:xfrm>
          <a:prstGeom prst="ellipse">
            <a:avLst/>
          </a:prstGeom>
          <a:solidFill>
            <a:schemeClr val="bg1"/>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8" name="TextBox 17">
            <a:extLst>
              <a:ext uri="{FF2B5EF4-FFF2-40B4-BE49-F238E27FC236}">
                <a16:creationId xmlns:a16="http://schemas.microsoft.com/office/drawing/2014/main" id="{62A7642D-4908-2F4F-BEBB-D9D03D11C9B5}"/>
              </a:ext>
            </a:extLst>
          </p:cNvPr>
          <p:cNvSpPr txBox="1"/>
          <p:nvPr/>
        </p:nvSpPr>
        <p:spPr>
          <a:xfrm>
            <a:off x="7564059" y="3792923"/>
            <a:ext cx="1876651"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Operational issues across business processes</a:t>
            </a:r>
          </a:p>
        </p:txBody>
      </p:sp>
      <p:pic>
        <p:nvPicPr>
          <p:cNvPr id="4" name="Picture 3">
            <a:extLst>
              <a:ext uri="{FF2B5EF4-FFF2-40B4-BE49-F238E27FC236}">
                <a16:creationId xmlns:a16="http://schemas.microsoft.com/office/drawing/2014/main" id="{E0B3465A-D891-3B4E-8911-CFB49DFCB2B1}"/>
              </a:ext>
            </a:extLst>
          </p:cNvPr>
          <p:cNvPicPr>
            <a:picLocks noChangeAspect="1"/>
          </p:cNvPicPr>
          <p:nvPr/>
        </p:nvPicPr>
        <p:blipFill>
          <a:blip r:embed="rId4"/>
          <a:stretch>
            <a:fillRect/>
          </a:stretch>
        </p:blipFill>
        <p:spPr>
          <a:xfrm>
            <a:off x="8013417" y="2428008"/>
            <a:ext cx="754000" cy="970904"/>
          </a:xfrm>
          <a:prstGeom prst="rect">
            <a:avLst/>
          </a:prstGeom>
        </p:spPr>
      </p:pic>
      <p:cxnSp>
        <p:nvCxnSpPr>
          <p:cNvPr id="19" name="Straight Connector 18">
            <a:extLst>
              <a:ext uri="{FF2B5EF4-FFF2-40B4-BE49-F238E27FC236}">
                <a16:creationId xmlns:a16="http://schemas.microsoft.com/office/drawing/2014/main" id="{BEC7D1CD-F8C8-D046-89C7-5E52B2960BD6}"/>
              </a:ext>
            </a:extLst>
          </p:cNvPr>
          <p:cNvCxnSpPr>
            <a:cxnSpLocks/>
          </p:cNvCxnSpPr>
          <p:nvPr/>
        </p:nvCxnSpPr>
        <p:spPr>
          <a:xfrm flipV="1">
            <a:off x="10645254" y="1694466"/>
            <a:ext cx="0" cy="649493"/>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3D5D9CEB-0948-2446-848A-285AC7B2230B}"/>
              </a:ext>
            </a:extLst>
          </p:cNvPr>
          <p:cNvSpPr/>
          <p:nvPr/>
        </p:nvSpPr>
        <p:spPr>
          <a:xfrm>
            <a:off x="9885611" y="2149308"/>
            <a:ext cx="1545996" cy="1508289"/>
          </a:xfrm>
          <a:prstGeom prst="ellipse">
            <a:avLst/>
          </a:prstGeom>
          <a:solidFill>
            <a:schemeClr val="bg1"/>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21" name="Rectangle 20">
            <a:extLst>
              <a:ext uri="{FF2B5EF4-FFF2-40B4-BE49-F238E27FC236}">
                <a16:creationId xmlns:a16="http://schemas.microsoft.com/office/drawing/2014/main" id="{D9ACEA27-2B38-D34F-838C-2BD3F43BCF04}"/>
              </a:ext>
            </a:extLst>
          </p:cNvPr>
          <p:cNvSpPr/>
          <p:nvPr/>
        </p:nvSpPr>
        <p:spPr>
          <a:xfrm>
            <a:off x="9802534" y="1029637"/>
            <a:ext cx="1629073" cy="664829"/>
          </a:xfrm>
          <a:prstGeom prst="rect">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22" name="TextBox 21">
            <a:extLst>
              <a:ext uri="{FF2B5EF4-FFF2-40B4-BE49-F238E27FC236}">
                <a16:creationId xmlns:a16="http://schemas.microsoft.com/office/drawing/2014/main" id="{C9ED946A-1250-1B4B-9AF0-575F34F72011}"/>
              </a:ext>
            </a:extLst>
          </p:cNvPr>
          <p:cNvSpPr txBox="1"/>
          <p:nvPr/>
        </p:nvSpPr>
        <p:spPr>
          <a:xfrm>
            <a:off x="9936985" y="1108135"/>
            <a:ext cx="1443247"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36D21"/>
                </a:solidFill>
                <a:effectLst/>
                <a:uLnTx/>
                <a:uFillTx/>
                <a:latin typeface="Open Sans"/>
                <a:ea typeface="+mn-ea"/>
                <a:cs typeface="+mn-cs"/>
              </a:rPr>
              <a:t>$50M+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In AML/KYC fines</a:t>
            </a:r>
          </a:p>
        </p:txBody>
      </p:sp>
      <p:sp>
        <p:nvSpPr>
          <p:cNvPr id="23" name="TextBox 22">
            <a:extLst>
              <a:ext uri="{FF2B5EF4-FFF2-40B4-BE49-F238E27FC236}">
                <a16:creationId xmlns:a16="http://schemas.microsoft.com/office/drawing/2014/main" id="{A0270D21-4BB5-C146-A137-17A0EABAE3E4}"/>
              </a:ext>
            </a:extLst>
          </p:cNvPr>
          <p:cNvSpPr txBox="1"/>
          <p:nvPr/>
        </p:nvSpPr>
        <p:spPr>
          <a:xfrm>
            <a:off x="8667928" y="1061968"/>
            <a:ext cx="1009947"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Major bank</a:t>
            </a:r>
          </a:p>
        </p:txBody>
      </p:sp>
      <p:sp>
        <p:nvSpPr>
          <p:cNvPr id="24" name="TextBox 23">
            <a:extLst>
              <a:ext uri="{FF2B5EF4-FFF2-40B4-BE49-F238E27FC236}">
                <a16:creationId xmlns:a16="http://schemas.microsoft.com/office/drawing/2014/main" id="{EAD383B9-64EF-5049-9564-CD74121E6E56}"/>
              </a:ext>
            </a:extLst>
          </p:cNvPr>
          <p:cNvSpPr txBox="1"/>
          <p:nvPr/>
        </p:nvSpPr>
        <p:spPr>
          <a:xfrm>
            <a:off x="9677875" y="3792923"/>
            <a:ext cx="1876651"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Costly</a:t>
            </a:r>
            <a:b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compliance issues</a:t>
            </a:r>
          </a:p>
        </p:txBody>
      </p:sp>
      <p:pic>
        <p:nvPicPr>
          <p:cNvPr id="5" name="Picture 4">
            <a:extLst>
              <a:ext uri="{FF2B5EF4-FFF2-40B4-BE49-F238E27FC236}">
                <a16:creationId xmlns:a16="http://schemas.microsoft.com/office/drawing/2014/main" id="{469F4790-C3F9-6F4C-BF0B-7F32042B0B2D}"/>
              </a:ext>
            </a:extLst>
          </p:cNvPr>
          <p:cNvPicPr>
            <a:picLocks noChangeAspect="1"/>
          </p:cNvPicPr>
          <p:nvPr/>
        </p:nvPicPr>
        <p:blipFill>
          <a:blip r:embed="rId5"/>
          <a:stretch>
            <a:fillRect/>
          </a:stretch>
        </p:blipFill>
        <p:spPr>
          <a:xfrm>
            <a:off x="10161704" y="2422459"/>
            <a:ext cx="993807" cy="928639"/>
          </a:xfrm>
          <a:prstGeom prst="rect">
            <a:avLst/>
          </a:prstGeom>
        </p:spPr>
      </p:pic>
      <p:sp>
        <p:nvSpPr>
          <p:cNvPr id="25" name="Title 1">
            <a:extLst>
              <a:ext uri="{FF2B5EF4-FFF2-40B4-BE49-F238E27FC236}">
                <a16:creationId xmlns:a16="http://schemas.microsoft.com/office/drawing/2014/main" id="{09CEF5F9-2DA4-49B4-BBB5-DF996B42303A}"/>
              </a:ext>
            </a:extLst>
          </p:cNvPr>
          <p:cNvSpPr>
            <a:spLocks noGrp="1"/>
          </p:cNvSpPr>
          <p:nvPr>
            <p:ph type="title"/>
          </p:nvPr>
        </p:nvSpPr>
        <p:spPr>
          <a:xfrm>
            <a:off x="704850" y="2464471"/>
            <a:ext cx="5257800" cy="816380"/>
          </a:xfrm>
        </p:spPr>
        <p:txBody>
          <a:bodyPr>
            <a:normAutofit/>
          </a:bodyPr>
          <a:lstStyle/>
          <a:p>
            <a:r>
              <a:rPr lang="en-US" sz="2800" dirty="0"/>
              <a:t>Costly </a:t>
            </a:r>
            <a:r>
              <a:rPr lang="en-US" sz="2800" b="0" dirty="0"/>
              <a:t>consequences</a:t>
            </a:r>
          </a:p>
        </p:txBody>
      </p:sp>
      <p:sp>
        <p:nvSpPr>
          <p:cNvPr id="26" name="Text Placeholder 2">
            <a:extLst>
              <a:ext uri="{FF2B5EF4-FFF2-40B4-BE49-F238E27FC236}">
                <a16:creationId xmlns:a16="http://schemas.microsoft.com/office/drawing/2014/main" id="{34F80446-0720-4B47-AA7D-1B86BF8F0B53}"/>
              </a:ext>
            </a:extLst>
          </p:cNvPr>
          <p:cNvSpPr>
            <a:spLocks noGrp="1"/>
          </p:cNvSpPr>
          <p:nvPr>
            <p:ph type="body" sz="quarter" idx="11"/>
          </p:nvPr>
        </p:nvSpPr>
        <p:spPr>
          <a:xfrm>
            <a:off x="733425" y="3109647"/>
            <a:ext cx="4280065" cy="816380"/>
          </a:xfrm>
        </p:spPr>
        <p:txBody>
          <a:bodyPr/>
          <a:lstStyle/>
          <a:p>
            <a:r>
              <a:rPr lang="en-US" sz="1800" dirty="0"/>
              <a:t>for your brand and bottom line</a:t>
            </a:r>
          </a:p>
        </p:txBody>
      </p:sp>
    </p:spTree>
    <p:extLst>
      <p:ext uri="{BB962C8B-B14F-4D97-AF65-F5344CB8AC3E}">
        <p14:creationId xmlns:p14="http://schemas.microsoft.com/office/powerpoint/2010/main" val="3296562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15CE229-5348-CA48-BDA1-2A2F120877FF}"/>
              </a:ext>
            </a:extLst>
          </p:cNvPr>
          <p:cNvSpPr/>
          <p:nvPr/>
        </p:nvSpPr>
        <p:spPr>
          <a:xfrm>
            <a:off x="5361104" y="2149308"/>
            <a:ext cx="1545996" cy="1508289"/>
          </a:xfrm>
          <a:prstGeom prst="ellipse">
            <a:avLst/>
          </a:prstGeom>
          <a:solidFill>
            <a:schemeClr val="bg1"/>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2" name="TextBox 11">
            <a:extLst>
              <a:ext uri="{FF2B5EF4-FFF2-40B4-BE49-F238E27FC236}">
                <a16:creationId xmlns:a16="http://schemas.microsoft.com/office/drawing/2014/main" id="{E18D5291-8AFE-384B-8FF8-CE0E8D7A8721}"/>
              </a:ext>
            </a:extLst>
          </p:cNvPr>
          <p:cNvSpPr txBox="1"/>
          <p:nvPr/>
        </p:nvSpPr>
        <p:spPr>
          <a:xfrm>
            <a:off x="5153368" y="3792923"/>
            <a:ext cx="1876651"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Untrustworthy reports, poor decision making, </a:t>
            </a:r>
            <a:r>
              <a:rPr kumimoji="0" lang="en-US" sz="1100" b="0" i="0" u="none" strike="noStrike" kern="1200" cap="none" spc="0" normalizeH="0" baseline="0" noProof="0" dirty="0" err="1">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dat</a:t>
            </a: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 monetization issues</a:t>
            </a:r>
          </a:p>
        </p:txBody>
      </p:sp>
      <p:pic>
        <p:nvPicPr>
          <p:cNvPr id="13" name="Picture 12">
            <a:extLst>
              <a:ext uri="{FF2B5EF4-FFF2-40B4-BE49-F238E27FC236}">
                <a16:creationId xmlns:a16="http://schemas.microsoft.com/office/drawing/2014/main" id="{33405AEF-2ED4-8740-A0CC-02767A1E1702}"/>
              </a:ext>
            </a:extLst>
          </p:cNvPr>
          <p:cNvPicPr>
            <a:picLocks noChangeAspect="1"/>
          </p:cNvPicPr>
          <p:nvPr/>
        </p:nvPicPr>
        <p:blipFill>
          <a:blip r:embed="rId3"/>
          <a:stretch>
            <a:fillRect/>
          </a:stretch>
        </p:blipFill>
        <p:spPr>
          <a:xfrm>
            <a:off x="5669781" y="2484145"/>
            <a:ext cx="928639" cy="928639"/>
          </a:xfrm>
          <a:prstGeom prst="rect">
            <a:avLst/>
          </a:prstGeom>
        </p:spPr>
      </p:pic>
      <p:sp>
        <p:nvSpPr>
          <p:cNvPr id="14" name="Oval 13">
            <a:extLst>
              <a:ext uri="{FF2B5EF4-FFF2-40B4-BE49-F238E27FC236}">
                <a16:creationId xmlns:a16="http://schemas.microsoft.com/office/drawing/2014/main" id="{81C59573-6DFB-2446-86CB-ACDAAD248B86}"/>
              </a:ext>
            </a:extLst>
          </p:cNvPr>
          <p:cNvSpPr/>
          <p:nvPr/>
        </p:nvSpPr>
        <p:spPr>
          <a:xfrm>
            <a:off x="7617420" y="2149308"/>
            <a:ext cx="1545996" cy="1508289"/>
          </a:xfrm>
          <a:prstGeom prst="ellipse">
            <a:avLst/>
          </a:prstGeom>
          <a:solidFill>
            <a:schemeClr val="bg1"/>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18" name="TextBox 17">
            <a:extLst>
              <a:ext uri="{FF2B5EF4-FFF2-40B4-BE49-F238E27FC236}">
                <a16:creationId xmlns:a16="http://schemas.microsoft.com/office/drawing/2014/main" id="{62A7642D-4908-2F4F-BEBB-D9D03D11C9B5}"/>
              </a:ext>
            </a:extLst>
          </p:cNvPr>
          <p:cNvSpPr txBox="1"/>
          <p:nvPr/>
        </p:nvSpPr>
        <p:spPr>
          <a:xfrm>
            <a:off x="7564059" y="3792923"/>
            <a:ext cx="1876651"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Operational issues across business processes</a:t>
            </a:r>
          </a:p>
        </p:txBody>
      </p:sp>
      <p:pic>
        <p:nvPicPr>
          <p:cNvPr id="4" name="Picture 3">
            <a:extLst>
              <a:ext uri="{FF2B5EF4-FFF2-40B4-BE49-F238E27FC236}">
                <a16:creationId xmlns:a16="http://schemas.microsoft.com/office/drawing/2014/main" id="{E0B3465A-D891-3B4E-8911-CFB49DFCB2B1}"/>
              </a:ext>
            </a:extLst>
          </p:cNvPr>
          <p:cNvPicPr>
            <a:picLocks noChangeAspect="1"/>
          </p:cNvPicPr>
          <p:nvPr/>
        </p:nvPicPr>
        <p:blipFill>
          <a:blip r:embed="rId4"/>
          <a:stretch>
            <a:fillRect/>
          </a:stretch>
        </p:blipFill>
        <p:spPr>
          <a:xfrm>
            <a:off x="8013417" y="2428008"/>
            <a:ext cx="754000" cy="970904"/>
          </a:xfrm>
          <a:prstGeom prst="rect">
            <a:avLst/>
          </a:prstGeom>
        </p:spPr>
      </p:pic>
      <p:sp>
        <p:nvSpPr>
          <p:cNvPr id="20" name="Oval 19">
            <a:extLst>
              <a:ext uri="{FF2B5EF4-FFF2-40B4-BE49-F238E27FC236}">
                <a16:creationId xmlns:a16="http://schemas.microsoft.com/office/drawing/2014/main" id="{3D5D9CEB-0948-2446-848A-285AC7B2230B}"/>
              </a:ext>
            </a:extLst>
          </p:cNvPr>
          <p:cNvSpPr/>
          <p:nvPr/>
        </p:nvSpPr>
        <p:spPr>
          <a:xfrm>
            <a:off x="9885611" y="2149308"/>
            <a:ext cx="1545996" cy="1508289"/>
          </a:xfrm>
          <a:prstGeom prst="ellipse">
            <a:avLst/>
          </a:prstGeom>
          <a:solidFill>
            <a:schemeClr val="bg1"/>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24" name="TextBox 23">
            <a:extLst>
              <a:ext uri="{FF2B5EF4-FFF2-40B4-BE49-F238E27FC236}">
                <a16:creationId xmlns:a16="http://schemas.microsoft.com/office/drawing/2014/main" id="{EAD383B9-64EF-5049-9564-CD74121E6E56}"/>
              </a:ext>
            </a:extLst>
          </p:cNvPr>
          <p:cNvSpPr txBox="1"/>
          <p:nvPr/>
        </p:nvSpPr>
        <p:spPr>
          <a:xfrm>
            <a:off x="9677875" y="3792923"/>
            <a:ext cx="1876651"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Costly</a:t>
            </a:r>
            <a:b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compliance issues</a:t>
            </a:r>
          </a:p>
        </p:txBody>
      </p:sp>
      <p:pic>
        <p:nvPicPr>
          <p:cNvPr id="5" name="Picture 4">
            <a:extLst>
              <a:ext uri="{FF2B5EF4-FFF2-40B4-BE49-F238E27FC236}">
                <a16:creationId xmlns:a16="http://schemas.microsoft.com/office/drawing/2014/main" id="{469F4790-C3F9-6F4C-BF0B-7F32042B0B2D}"/>
              </a:ext>
            </a:extLst>
          </p:cNvPr>
          <p:cNvPicPr>
            <a:picLocks noChangeAspect="1"/>
          </p:cNvPicPr>
          <p:nvPr/>
        </p:nvPicPr>
        <p:blipFill>
          <a:blip r:embed="rId5"/>
          <a:stretch>
            <a:fillRect/>
          </a:stretch>
        </p:blipFill>
        <p:spPr>
          <a:xfrm>
            <a:off x="10161704" y="2422459"/>
            <a:ext cx="993807" cy="928639"/>
          </a:xfrm>
          <a:prstGeom prst="rect">
            <a:avLst/>
          </a:prstGeom>
        </p:spPr>
      </p:pic>
      <p:grpSp>
        <p:nvGrpSpPr>
          <p:cNvPr id="17" name="Group 16">
            <a:extLst>
              <a:ext uri="{FF2B5EF4-FFF2-40B4-BE49-F238E27FC236}">
                <a16:creationId xmlns:a16="http://schemas.microsoft.com/office/drawing/2014/main" id="{ED10E7A4-9102-8B4B-A9A2-03419C6BBE00}"/>
              </a:ext>
            </a:extLst>
          </p:cNvPr>
          <p:cNvGrpSpPr/>
          <p:nvPr/>
        </p:nvGrpSpPr>
        <p:grpSpPr>
          <a:xfrm>
            <a:off x="5153369" y="4856840"/>
            <a:ext cx="6208126" cy="914400"/>
            <a:chOff x="4732944" y="4723186"/>
            <a:chExt cx="6208126" cy="914400"/>
          </a:xfrm>
        </p:grpSpPr>
        <p:sp>
          <p:nvSpPr>
            <p:cNvPr id="25" name="TextBox 24">
              <a:extLst>
                <a:ext uri="{FF2B5EF4-FFF2-40B4-BE49-F238E27FC236}">
                  <a16:creationId xmlns:a16="http://schemas.microsoft.com/office/drawing/2014/main" id="{89372D98-E68D-B44D-900D-826874EF766F}"/>
                </a:ext>
              </a:extLst>
            </p:cNvPr>
            <p:cNvSpPr txBox="1"/>
            <p:nvPr/>
          </p:nvSpPr>
          <p:spPr>
            <a:xfrm>
              <a:off x="7861093" y="4880304"/>
              <a:ext cx="1098723"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Suboptimal AI/ML-driven initiatives </a:t>
              </a:r>
            </a:p>
          </p:txBody>
        </p:sp>
        <p:pic>
          <p:nvPicPr>
            <p:cNvPr id="26" name="Graphic 25" descr="Left Brain outline">
              <a:extLst>
                <a:ext uri="{FF2B5EF4-FFF2-40B4-BE49-F238E27FC236}">
                  <a16:creationId xmlns:a16="http://schemas.microsoft.com/office/drawing/2014/main" id="{319D7404-641F-684F-BE5A-887E063447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18074" y="4723186"/>
              <a:ext cx="914400" cy="914400"/>
            </a:xfrm>
            <a:prstGeom prst="rect">
              <a:avLst/>
            </a:prstGeom>
          </p:spPr>
        </p:pic>
        <p:cxnSp>
          <p:nvCxnSpPr>
            <p:cNvPr id="27" name="Straight Connector 26">
              <a:extLst>
                <a:ext uri="{FF2B5EF4-FFF2-40B4-BE49-F238E27FC236}">
                  <a16:creationId xmlns:a16="http://schemas.microsoft.com/office/drawing/2014/main" id="{D0966C05-DD18-EE44-8E36-BFFF9F089286}"/>
                </a:ext>
              </a:extLst>
            </p:cNvPr>
            <p:cNvCxnSpPr>
              <a:cxnSpLocks/>
            </p:cNvCxnSpPr>
            <p:nvPr/>
          </p:nvCxnSpPr>
          <p:spPr>
            <a:xfrm flipH="1">
              <a:off x="4732944" y="5180385"/>
              <a:ext cx="2161831" cy="0"/>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6F69D71-D204-714C-8C5C-B1CF197C2BB5}"/>
                </a:ext>
              </a:extLst>
            </p:cNvPr>
            <p:cNvCxnSpPr>
              <a:cxnSpLocks/>
            </p:cNvCxnSpPr>
            <p:nvPr/>
          </p:nvCxnSpPr>
          <p:spPr>
            <a:xfrm flipH="1">
              <a:off x="9103585" y="5154256"/>
              <a:ext cx="1837485" cy="0"/>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3995958-C6E8-E248-8451-63AB47A69A1C}"/>
                </a:ext>
              </a:extLst>
            </p:cNvPr>
            <p:cNvCxnSpPr>
              <a:cxnSpLocks/>
            </p:cNvCxnSpPr>
            <p:nvPr/>
          </p:nvCxnSpPr>
          <p:spPr>
            <a:xfrm flipV="1">
              <a:off x="4739735" y="5061425"/>
              <a:ext cx="1" cy="237921"/>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1871AB2-A784-044F-98AB-7DF592D4E3CD}"/>
                </a:ext>
              </a:extLst>
            </p:cNvPr>
            <p:cNvCxnSpPr>
              <a:cxnSpLocks/>
            </p:cNvCxnSpPr>
            <p:nvPr/>
          </p:nvCxnSpPr>
          <p:spPr>
            <a:xfrm flipV="1">
              <a:off x="10941069" y="5067194"/>
              <a:ext cx="0" cy="237920"/>
            </a:xfrm>
            <a:prstGeom prst="line">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13CDAAFB-FEF5-494D-9D5C-41E80285D515}"/>
              </a:ext>
            </a:extLst>
          </p:cNvPr>
          <p:cNvSpPr/>
          <p:nvPr/>
        </p:nvSpPr>
        <p:spPr>
          <a:xfrm>
            <a:off x="3034457" y="4981624"/>
            <a:ext cx="1836805" cy="664829"/>
          </a:xfrm>
          <a:prstGeom prst="rect">
            <a:avLst/>
          </a:prstGeom>
          <a:ln w="22225">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Open Sans Light"/>
              <a:ea typeface="+mn-ea"/>
              <a:cs typeface="+mn-cs"/>
            </a:endParaRPr>
          </a:p>
        </p:txBody>
      </p:sp>
      <p:sp>
        <p:nvSpPr>
          <p:cNvPr id="32" name="TextBox 31">
            <a:extLst>
              <a:ext uri="{FF2B5EF4-FFF2-40B4-BE49-F238E27FC236}">
                <a16:creationId xmlns:a16="http://schemas.microsoft.com/office/drawing/2014/main" id="{F86B51EE-01B5-0647-B74F-6DB20B249C05}"/>
              </a:ext>
            </a:extLst>
          </p:cNvPr>
          <p:cNvSpPr txBox="1"/>
          <p:nvPr/>
        </p:nvSpPr>
        <p:spPr>
          <a:xfrm>
            <a:off x="3126067" y="5050909"/>
            <a:ext cx="1605791"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36D21"/>
                </a:solidFill>
                <a:effectLst/>
                <a:uLnTx/>
                <a:uFillTx/>
                <a:latin typeface="Open Sans"/>
                <a:ea typeface="+mn-ea"/>
                <a:cs typeface="+mn-cs"/>
              </a:rPr>
              <a:t>$100’s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4F5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In failed innovation</a:t>
            </a:r>
          </a:p>
        </p:txBody>
      </p:sp>
      <p:sp>
        <p:nvSpPr>
          <p:cNvPr id="35" name="TextBox 34">
            <a:extLst>
              <a:ext uri="{FF2B5EF4-FFF2-40B4-BE49-F238E27FC236}">
                <a16:creationId xmlns:a16="http://schemas.microsoft.com/office/drawing/2014/main" id="{9BEBA8B2-4DDB-9447-A03C-F807A837A396}"/>
              </a:ext>
            </a:extLst>
          </p:cNvPr>
          <p:cNvSpPr txBox="1"/>
          <p:nvPr/>
        </p:nvSpPr>
        <p:spPr>
          <a:xfrm>
            <a:off x="1712273" y="5099955"/>
            <a:ext cx="117773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BBBBB">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Major pharma company</a:t>
            </a:r>
          </a:p>
        </p:txBody>
      </p:sp>
      <p:sp>
        <p:nvSpPr>
          <p:cNvPr id="33" name="Title 1">
            <a:extLst>
              <a:ext uri="{FF2B5EF4-FFF2-40B4-BE49-F238E27FC236}">
                <a16:creationId xmlns:a16="http://schemas.microsoft.com/office/drawing/2014/main" id="{305E9ACD-8EBC-41CB-9191-F10E8536A2C1}"/>
              </a:ext>
            </a:extLst>
          </p:cNvPr>
          <p:cNvSpPr>
            <a:spLocks noGrp="1"/>
          </p:cNvSpPr>
          <p:nvPr>
            <p:ph type="title"/>
          </p:nvPr>
        </p:nvSpPr>
        <p:spPr>
          <a:xfrm>
            <a:off x="704850" y="2464471"/>
            <a:ext cx="5257800" cy="816380"/>
          </a:xfrm>
        </p:spPr>
        <p:txBody>
          <a:bodyPr>
            <a:normAutofit/>
          </a:bodyPr>
          <a:lstStyle/>
          <a:p>
            <a:r>
              <a:rPr lang="en-US" sz="2800" dirty="0"/>
              <a:t>Costly </a:t>
            </a:r>
            <a:r>
              <a:rPr lang="en-US" sz="2800" b="0" dirty="0"/>
              <a:t>consequences</a:t>
            </a:r>
          </a:p>
        </p:txBody>
      </p:sp>
      <p:sp>
        <p:nvSpPr>
          <p:cNvPr id="34" name="Text Placeholder 2">
            <a:extLst>
              <a:ext uri="{FF2B5EF4-FFF2-40B4-BE49-F238E27FC236}">
                <a16:creationId xmlns:a16="http://schemas.microsoft.com/office/drawing/2014/main" id="{58050D07-B3D5-4435-A17E-828F73EB96F3}"/>
              </a:ext>
            </a:extLst>
          </p:cNvPr>
          <p:cNvSpPr>
            <a:spLocks noGrp="1"/>
          </p:cNvSpPr>
          <p:nvPr>
            <p:ph type="body" sz="quarter" idx="11"/>
          </p:nvPr>
        </p:nvSpPr>
        <p:spPr>
          <a:xfrm>
            <a:off x="733425" y="3109647"/>
            <a:ext cx="4280065" cy="816380"/>
          </a:xfrm>
        </p:spPr>
        <p:txBody>
          <a:bodyPr/>
          <a:lstStyle/>
          <a:p>
            <a:r>
              <a:rPr lang="en-US" sz="1800" dirty="0"/>
              <a:t>for your brand and bottom line</a:t>
            </a:r>
          </a:p>
        </p:txBody>
      </p:sp>
    </p:spTree>
    <p:extLst>
      <p:ext uri="{BB962C8B-B14F-4D97-AF65-F5344CB8AC3E}">
        <p14:creationId xmlns:p14="http://schemas.microsoft.com/office/powerpoint/2010/main" val="270689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179A1D-1E5D-4A1D-9001-3C24EC64E614}"/>
              </a:ext>
            </a:extLst>
          </p:cNvPr>
          <p:cNvSpPr>
            <a:spLocks noGrp="1"/>
          </p:cNvSpPr>
          <p:nvPr>
            <p:ph type="title"/>
          </p:nvPr>
        </p:nvSpPr>
        <p:spPr>
          <a:xfrm>
            <a:off x="838200" y="263423"/>
            <a:ext cx="10515600" cy="540657"/>
          </a:xfrm>
        </p:spPr>
        <p:txBody>
          <a:bodyPr>
            <a:normAutofit/>
          </a:bodyPr>
          <a:lstStyle/>
          <a:p>
            <a:r>
              <a:rPr lang="en-US" dirty="0"/>
              <a:t>Why is data do Important in General?</a:t>
            </a:r>
          </a:p>
        </p:txBody>
      </p:sp>
      <p:sp>
        <p:nvSpPr>
          <p:cNvPr id="6" name="Text Placeholder 5">
            <a:extLst>
              <a:ext uri="{FF2B5EF4-FFF2-40B4-BE49-F238E27FC236}">
                <a16:creationId xmlns:a16="http://schemas.microsoft.com/office/drawing/2014/main" id="{5BAC53A5-EAC1-4F2D-A2B7-F8E98AF2C20A}"/>
              </a:ext>
            </a:extLst>
          </p:cNvPr>
          <p:cNvSpPr>
            <a:spLocks noGrp="1"/>
          </p:cNvSpPr>
          <p:nvPr>
            <p:ph type="body" sz="quarter" idx="11"/>
          </p:nvPr>
        </p:nvSpPr>
        <p:spPr>
          <a:xfrm>
            <a:off x="838200" y="804080"/>
            <a:ext cx="10515600" cy="309383"/>
          </a:xfrm>
        </p:spPr>
        <p:txBody>
          <a:bodyPr/>
          <a:lstStyle/>
          <a:p>
            <a:r>
              <a:rPr lang="en-US" dirty="0"/>
              <a:t>Source: Experian</a:t>
            </a:r>
          </a:p>
        </p:txBody>
      </p:sp>
      <p:pic>
        <p:nvPicPr>
          <p:cNvPr id="9" name="Content Placeholder 8" descr="Chart, bar chart&#10;&#10;Description automatically generated">
            <a:extLst>
              <a:ext uri="{FF2B5EF4-FFF2-40B4-BE49-F238E27FC236}">
                <a16:creationId xmlns:a16="http://schemas.microsoft.com/office/drawing/2014/main" id="{B1574224-FE2F-444C-8D50-880EB767AA1A}"/>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1307257" y="1241917"/>
            <a:ext cx="10046543" cy="5174658"/>
          </a:xfrm>
        </p:spPr>
      </p:pic>
    </p:spTree>
    <p:extLst>
      <p:ext uri="{BB962C8B-B14F-4D97-AF65-F5344CB8AC3E}">
        <p14:creationId xmlns:p14="http://schemas.microsoft.com/office/powerpoint/2010/main" val="3675564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DD5A-2CC3-40A8-AB09-769B59B99E71}"/>
              </a:ext>
            </a:extLst>
          </p:cNvPr>
          <p:cNvSpPr>
            <a:spLocks noGrp="1"/>
          </p:cNvSpPr>
          <p:nvPr>
            <p:ph type="title"/>
          </p:nvPr>
        </p:nvSpPr>
        <p:spPr>
          <a:xfrm>
            <a:off x="838200" y="276406"/>
            <a:ext cx="10515600" cy="540657"/>
          </a:xfrm>
        </p:spPr>
        <p:txBody>
          <a:bodyPr/>
          <a:lstStyle/>
          <a:p>
            <a:r>
              <a:rPr lang="en-US" dirty="0"/>
              <a:t>Why Dirty Data?</a:t>
            </a:r>
          </a:p>
        </p:txBody>
      </p:sp>
      <p:sp>
        <p:nvSpPr>
          <p:cNvPr id="3" name="Text Placeholder 2">
            <a:extLst>
              <a:ext uri="{FF2B5EF4-FFF2-40B4-BE49-F238E27FC236}">
                <a16:creationId xmlns:a16="http://schemas.microsoft.com/office/drawing/2014/main" id="{B86AB846-BDDF-4CA7-BC41-9489BD942242}"/>
              </a:ext>
            </a:extLst>
          </p:cNvPr>
          <p:cNvSpPr>
            <a:spLocks noGrp="1"/>
          </p:cNvSpPr>
          <p:nvPr>
            <p:ph type="body" sz="quarter" idx="11"/>
          </p:nvPr>
        </p:nvSpPr>
        <p:spPr>
          <a:xfrm>
            <a:off x="838200" y="808057"/>
            <a:ext cx="10515600" cy="309383"/>
          </a:xfrm>
        </p:spPr>
        <p:txBody>
          <a:bodyPr/>
          <a:lstStyle/>
          <a:p>
            <a:r>
              <a:rPr lang="en-US" dirty="0"/>
              <a:t>Source: Experian</a:t>
            </a:r>
          </a:p>
          <a:p>
            <a:endParaRPr lang="en-US" dirty="0"/>
          </a:p>
        </p:txBody>
      </p:sp>
      <p:pic>
        <p:nvPicPr>
          <p:cNvPr id="6" name="Content Placeholder 5" descr="Chart&#10;&#10;Description automatically generated">
            <a:extLst>
              <a:ext uri="{FF2B5EF4-FFF2-40B4-BE49-F238E27FC236}">
                <a16:creationId xmlns:a16="http://schemas.microsoft.com/office/drawing/2014/main" id="{677AEE22-78FA-4381-B4E4-CA75EE0B2D2D}"/>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1940257" y="1207571"/>
            <a:ext cx="8911988" cy="5237543"/>
          </a:xfrm>
        </p:spPr>
      </p:pic>
    </p:spTree>
    <p:extLst>
      <p:ext uri="{BB962C8B-B14F-4D97-AF65-F5344CB8AC3E}">
        <p14:creationId xmlns:p14="http://schemas.microsoft.com/office/powerpoint/2010/main" val="276129751"/>
      </p:ext>
    </p:extLst>
  </p:cSld>
  <p:clrMapOvr>
    <a:masterClrMapping/>
  </p:clrMapOvr>
</p:sld>
</file>

<file path=ppt/theme/theme1.xml><?xml version="1.0" encoding="utf-8"?>
<a:theme xmlns:a="http://schemas.openxmlformats.org/drawingml/2006/main" name="TRICENTIS PPM NEW 2021">
  <a:themeElements>
    <a:clrScheme name="TRICENTIS">
      <a:dk1>
        <a:srgbClr val="010101"/>
      </a:dk1>
      <a:lt1>
        <a:srgbClr val="FFFFFF"/>
      </a:lt1>
      <a:dk2>
        <a:srgbClr val="4E4F51"/>
      </a:dk2>
      <a:lt2>
        <a:srgbClr val="BBBBBB"/>
      </a:lt2>
      <a:accent1>
        <a:srgbClr val="004C97"/>
      </a:accent1>
      <a:accent2>
        <a:srgbClr val="1C375D"/>
      </a:accent2>
      <a:accent3>
        <a:srgbClr val="6492CD"/>
      </a:accent3>
      <a:accent4>
        <a:srgbClr val="416A98"/>
      </a:accent4>
      <a:accent5>
        <a:srgbClr val="0E88AE"/>
      </a:accent5>
      <a:accent6>
        <a:srgbClr val="5BC9E6"/>
      </a:accent6>
      <a:hlink>
        <a:srgbClr val="0E88AE"/>
      </a:hlink>
      <a:folHlink>
        <a:srgbClr val="5BC9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0" i="0" dirty="0" smtClean="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defPPr>
      </a:lstStyle>
    </a:txDef>
  </a:objectDefaults>
  <a:extraClrSchemeLst/>
  <a:extLst>
    <a:ext uri="{05A4C25C-085E-4340-85A3-A5531E510DB2}">
      <thm15:themeFamily xmlns:thm15="http://schemas.microsoft.com/office/thememl/2012/main" name="TRICENTIS PPM NEW 2021" id="{D10979AB-ECA7-B144-8436-AA93546B423D}" vid="{8665DE80-4E6E-BD44-9403-7EAEA3BCA305}"/>
    </a:ext>
  </a:extLst>
</a:theme>
</file>

<file path=ppt/theme/theme2.xml><?xml version="1.0" encoding="utf-8"?>
<a:theme xmlns:a="http://schemas.openxmlformats.org/drawingml/2006/main" name="2_Tricentis Theme">
  <a:themeElements>
    <a:clrScheme name="Tricentis Color Theme">
      <a:dk1>
        <a:srgbClr val="010101"/>
      </a:dk1>
      <a:lt1>
        <a:srgbClr val="FFFFFF"/>
      </a:lt1>
      <a:dk2>
        <a:srgbClr val="4E4F51"/>
      </a:dk2>
      <a:lt2>
        <a:srgbClr val="BBBBBB"/>
      </a:lt2>
      <a:accent1>
        <a:srgbClr val="004C97"/>
      </a:accent1>
      <a:accent2>
        <a:srgbClr val="1C375D"/>
      </a:accent2>
      <a:accent3>
        <a:srgbClr val="6492CD"/>
      </a:accent3>
      <a:accent4>
        <a:srgbClr val="416A98"/>
      </a:accent4>
      <a:accent5>
        <a:srgbClr val="0E88AE"/>
      </a:accent5>
      <a:accent6>
        <a:srgbClr val="5BC9E6"/>
      </a:accent6>
      <a:hlink>
        <a:srgbClr val="0E88AE"/>
      </a:hlink>
      <a:folHlink>
        <a:srgbClr val="5BC9E6"/>
      </a:folHlink>
    </a:clrScheme>
    <a:fontScheme name="Tricentis Font Theme">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err="1" smtClean="0">
            <a:solidFill>
              <a:schemeClr val="tx2"/>
            </a:solidFill>
          </a:defRPr>
        </a:defPPr>
      </a:lstStyle>
    </a:txDef>
  </a:objectDefaults>
  <a:extraClrSchemeLst/>
  <a:custClrLst>
    <a:custClr name="Gray">
      <a:srgbClr val="898E8D"/>
    </a:custClr>
    <a:custClr name="Yellow">
      <a:srgbClr val="D3D755"/>
    </a:custClr>
    <a:custClr name="Orange">
      <a:srgbClr val="F36D21"/>
    </a:custClr>
    <a:custClr name="Magenta">
      <a:srgbClr val="B62556"/>
    </a:custClr>
  </a:custClrLst>
  <a:extLst>
    <a:ext uri="{05A4C25C-085E-4340-85A3-A5531E510DB2}">
      <thm15:themeFamily xmlns:thm15="http://schemas.microsoft.com/office/thememl/2012/main" name="Tricentis_Template_Master_4-9-2020" id="{B9CED443-9194-4FEB-AC4F-A61546C933F5}" vid="{A81C3C81-FD7B-4F27-BD9B-4792E62F595C}"/>
    </a:ext>
  </a:extLst>
</a:theme>
</file>

<file path=ppt/theme/theme3.xml><?xml version="1.0" encoding="utf-8"?>
<a:theme xmlns:a="http://schemas.openxmlformats.org/drawingml/2006/main" name="1_TRICENTIS PPM NEW 2021">
  <a:themeElements>
    <a:clrScheme name="TRICENTIS">
      <a:dk1>
        <a:srgbClr val="010101"/>
      </a:dk1>
      <a:lt1>
        <a:srgbClr val="FFFFFF"/>
      </a:lt1>
      <a:dk2>
        <a:srgbClr val="4E4F51"/>
      </a:dk2>
      <a:lt2>
        <a:srgbClr val="BBBBBB"/>
      </a:lt2>
      <a:accent1>
        <a:srgbClr val="004C97"/>
      </a:accent1>
      <a:accent2>
        <a:srgbClr val="1C375D"/>
      </a:accent2>
      <a:accent3>
        <a:srgbClr val="6492CD"/>
      </a:accent3>
      <a:accent4>
        <a:srgbClr val="416A98"/>
      </a:accent4>
      <a:accent5>
        <a:srgbClr val="0E88AE"/>
      </a:accent5>
      <a:accent6>
        <a:srgbClr val="5BC9E6"/>
      </a:accent6>
      <a:hlink>
        <a:srgbClr val="0E88AE"/>
      </a:hlink>
      <a:folHlink>
        <a:srgbClr val="5BC9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0" i="0" dirty="0" smtClean="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defPPr>
      </a:lstStyle>
    </a:txDef>
  </a:objectDefaults>
  <a:extraClrSchemeLst/>
  <a:extLst>
    <a:ext uri="{05A4C25C-085E-4340-85A3-A5531E510DB2}">
      <thm15:themeFamily xmlns:thm15="http://schemas.microsoft.com/office/thememl/2012/main" name="TRICENTIS PPM NEW 2021" id="{D10979AB-ECA7-B144-8436-AA93546B423D}" vid="{8665DE80-4E6E-BD44-9403-7EAEA3BCA305}"/>
    </a:ext>
  </a:extLst>
</a:theme>
</file>

<file path=ppt/theme/theme4.xml><?xml version="1.0" encoding="utf-8"?>
<a:theme xmlns:a="http://schemas.openxmlformats.org/drawingml/2006/main" name="2_TRICENTIS PPM NEW 2021">
  <a:themeElements>
    <a:clrScheme name="TRICENTIS">
      <a:dk1>
        <a:srgbClr val="010101"/>
      </a:dk1>
      <a:lt1>
        <a:srgbClr val="FFFFFF"/>
      </a:lt1>
      <a:dk2>
        <a:srgbClr val="4E4F51"/>
      </a:dk2>
      <a:lt2>
        <a:srgbClr val="BBBBBB"/>
      </a:lt2>
      <a:accent1>
        <a:srgbClr val="004C97"/>
      </a:accent1>
      <a:accent2>
        <a:srgbClr val="1C375D"/>
      </a:accent2>
      <a:accent3>
        <a:srgbClr val="6492CD"/>
      </a:accent3>
      <a:accent4>
        <a:srgbClr val="416A98"/>
      </a:accent4>
      <a:accent5>
        <a:srgbClr val="0E88AE"/>
      </a:accent5>
      <a:accent6>
        <a:srgbClr val="5BC9E6"/>
      </a:accent6>
      <a:hlink>
        <a:srgbClr val="0E88AE"/>
      </a:hlink>
      <a:folHlink>
        <a:srgbClr val="5BC9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0" i="0" dirty="0" smtClean="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defPPr>
      </a:lstStyle>
    </a:txDef>
  </a:objectDefaults>
  <a:extraClrSchemeLst/>
  <a:extLst>
    <a:ext uri="{05A4C25C-085E-4340-85A3-A5531E510DB2}">
      <thm15:themeFamily xmlns:thm15="http://schemas.microsoft.com/office/thememl/2012/main" name="TRICENTIS PPM NEW 2021" id="{D10979AB-ECA7-B144-8436-AA93546B423D}" vid="{8665DE80-4E6E-BD44-9403-7EAEA3BCA30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4422</Words>
  <Application>Microsoft Office PowerPoint</Application>
  <PresentationFormat>Widescreen</PresentationFormat>
  <Paragraphs>634</Paragraphs>
  <Slides>38</Slides>
  <Notes>30</Notes>
  <HiddenSlides>2</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38</vt:i4>
      </vt:variant>
    </vt:vector>
  </HeadingPairs>
  <TitlesOfParts>
    <vt:vector size="53" baseType="lpstr">
      <vt:lpstr>Arial</vt:lpstr>
      <vt:lpstr>Calibri</vt:lpstr>
      <vt:lpstr>Calibri Light</vt:lpstr>
      <vt:lpstr>Courier New</vt:lpstr>
      <vt:lpstr>Open Sans</vt:lpstr>
      <vt:lpstr>Open Sans Condensed</vt:lpstr>
      <vt:lpstr>Open Sans Extrabold</vt:lpstr>
      <vt:lpstr>Open Sans Light</vt:lpstr>
      <vt:lpstr>Open Sans SemiBold</vt:lpstr>
      <vt:lpstr>Open Sans SemiBold</vt:lpstr>
      <vt:lpstr>Wingdings</vt:lpstr>
      <vt:lpstr>TRICENTIS PPM NEW 2021</vt:lpstr>
      <vt:lpstr>2_Tricentis Theme</vt:lpstr>
      <vt:lpstr>1_TRICENTIS PPM NEW 2021</vt:lpstr>
      <vt:lpstr>2_TRICENTIS PPM NEW 2021</vt:lpstr>
      <vt:lpstr>Tricentis Data Integrity</vt:lpstr>
      <vt:lpstr>Today, your data is always on the move</vt:lpstr>
      <vt:lpstr>Your data can break</vt:lpstr>
      <vt:lpstr>Costly consequences</vt:lpstr>
      <vt:lpstr>Costly consequences</vt:lpstr>
      <vt:lpstr>Costly consequences</vt:lpstr>
      <vt:lpstr>Costly consequences</vt:lpstr>
      <vt:lpstr>Why is data do Important in General?</vt:lpstr>
      <vt:lpstr>Why Dirty Data?</vt:lpstr>
      <vt:lpstr>Manual “stare and compare” is slow and doesn’t scale.</vt:lpstr>
      <vt:lpstr>Point solutions are great…</vt:lpstr>
      <vt:lpstr>Data Gaps</vt:lpstr>
      <vt:lpstr>It’s time to bring the discipline</vt:lpstr>
      <vt:lpstr>PowerPoint Presentation</vt:lpstr>
      <vt:lpstr>PowerPoint Presentation</vt:lpstr>
      <vt:lpstr>Fill your data management gaps</vt:lpstr>
      <vt:lpstr>An addition to your toolkit</vt:lpstr>
      <vt:lpstr>How DI works</vt:lpstr>
      <vt:lpstr>Data Integrity Business Value of End-to-End Data Test Automation</vt:lpstr>
      <vt:lpstr>Customer case studies</vt:lpstr>
      <vt:lpstr>Customer success</vt:lpstr>
      <vt:lpstr>Client Success Stories</vt:lpstr>
      <vt:lpstr>Client Success Stories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Automated Data Integrity</vt:lpstr>
      <vt:lpstr>PowerPoint Presentation</vt:lpstr>
      <vt:lpstr>PowerPoint Presentation</vt:lpstr>
      <vt:lpstr>PowerPoint Presentation</vt:lpstr>
      <vt:lpstr>Data Integrity Demo</vt:lpstr>
      <vt:lpstr>Product 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Tricentis Data Integrity</dc:title>
  <dc:creator>Curtis O'Dell</dc:creator>
  <cp:lastModifiedBy>Curtis O'Dell</cp:lastModifiedBy>
  <cp:revision>14</cp:revision>
  <dcterms:created xsi:type="dcterms:W3CDTF">2021-11-10T15:34:54Z</dcterms:created>
  <dcterms:modified xsi:type="dcterms:W3CDTF">2022-01-26T17:43:38Z</dcterms:modified>
</cp:coreProperties>
</file>