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on C Glaser" initials="JCG" lastIdx="1" clrIdx="0">
    <p:extLst>
      <p:ext uri="{19B8F6BF-5375-455C-9EA6-DF929625EA0E}">
        <p15:presenceInfo xmlns:p15="http://schemas.microsoft.com/office/powerpoint/2012/main" userId="S::jglaser@hycite.com::fa040a6f-de7c-41bc-8c62-d437152436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6D21C0-4DA7-452A-9FD7-523C59F591EB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647CF395-D330-4E68-A448-EAA9F88B7C2A}">
      <dgm:prSet phldrT="[Text]" custT="1"/>
      <dgm:spPr/>
      <dgm:t>
        <a:bodyPr/>
        <a:lstStyle/>
        <a:p>
          <a:r>
            <a:rPr lang="en-US" sz="1200" dirty="0"/>
            <a:t>Requirements</a:t>
          </a:r>
        </a:p>
      </dgm:t>
    </dgm:pt>
    <dgm:pt modelId="{007E71E6-8B87-47FB-8EB9-422EE3D51CD2}" type="parTrans" cxnId="{1D0F8D54-84C7-470E-9E08-E5EF878F7B65}">
      <dgm:prSet/>
      <dgm:spPr/>
      <dgm:t>
        <a:bodyPr/>
        <a:lstStyle/>
        <a:p>
          <a:endParaRPr lang="en-US"/>
        </a:p>
      </dgm:t>
    </dgm:pt>
    <dgm:pt modelId="{8A36E855-438E-4CB6-85C0-4A2C58F4CB12}" type="sibTrans" cxnId="{1D0F8D54-84C7-470E-9E08-E5EF878F7B65}">
      <dgm:prSet/>
      <dgm:spPr/>
      <dgm:t>
        <a:bodyPr/>
        <a:lstStyle/>
        <a:p>
          <a:endParaRPr lang="en-US"/>
        </a:p>
      </dgm:t>
    </dgm:pt>
    <dgm:pt modelId="{B5B67284-4784-4397-8B51-A74B187E4A73}">
      <dgm:prSet phldrT="[Text]" custT="1"/>
      <dgm:spPr/>
      <dgm:t>
        <a:bodyPr/>
        <a:lstStyle/>
        <a:p>
          <a:r>
            <a:rPr lang="en-US" sz="1200" dirty="0"/>
            <a:t>Write Tests Early</a:t>
          </a:r>
        </a:p>
      </dgm:t>
    </dgm:pt>
    <dgm:pt modelId="{318626BC-6CA5-4645-8319-97BC3BEAE784}" type="parTrans" cxnId="{D09B93B9-2899-494B-BC40-43839CA724CE}">
      <dgm:prSet/>
      <dgm:spPr/>
      <dgm:t>
        <a:bodyPr/>
        <a:lstStyle/>
        <a:p>
          <a:endParaRPr lang="en-US"/>
        </a:p>
      </dgm:t>
    </dgm:pt>
    <dgm:pt modelId="{B3BE8BF1-1907-4AD4-9CF8-BD86E8C96718}" type="sibTrans" cxnId="{D09B93B9-2899-494B-BC40-43839CA724CE}">
      <dgm:prSet/>
      <dgm:spPr/>
      <dgm:t>
        <a:bodyPr/>
        <a:lstStyle/>
        <a:p>
          <a:endParaRPr lang="en-US"/>
        </a:p>
      </dgm:t>
    </dgm:pt>
    <dgm:pt modelId="{8DEA4023-793E-46CE-8377-2245F55342F0}">
      <dgm:prSet phldrT="[Text]" custT="1"/>
      <dgm:spPr/>
      <dgm:t>
        <a:bodyPr/>
        <a:lstStyle/>
        <a:p>
          <a:r>
            <a:rPr lang="en-US" sz="1200" dirty="0"/>
            <a:t>See Patterns</a:t>
          </a:r>
        </a:p>
      </dgm:t>
    </dgm:pt>
    <dgm:pt modelId="{8C3760A6-2762-4F94-8AE2-D900C6B46EBC}" type="parTrans" cxnId="{DEFBCB11-DB8C-4F96-B58E-425FC48496DD}">
      <dgm:prSet/>
      <dgm:spPr/>
      <dgm:t>
        <a:bodyPr/>
        <a:lstStyle/>
        <a:p>
          <a:endParaRPr lang="en-US"/>
        </a:p>
      </dgm:t>
    </dgm:pt>
    <dgm:pt modelId="{3F487326-6BD5-4ECF-AFDA-C6205E44BF9F}" type="sibTrans" cxnId="{DEFBCB11-DB8C-4F96-B58E-425FC48496DD}">
      <dgm:prSet/>
      <dgm:spPr/>
      <dgm:t>
        <a:bodyPr/>
        <a:lstStyle/>
        <a:p>
          <a:endParaRPr lang="en-US"/>
        </a:p>
      </dgm:t>
    </dgm:pt>
    <dgm:pt modelId="{09DCA35C-441F-436D-8E02-625A42EBDC67}">
      <dgm:prSet phldrT="[Text]" custT="1"/>
      <dgm:spPr/>
      <dgm:t>
        <a:bodyPr/>
        <a:lstStyle/>
        <a:p>
          <a:r>
            <a:rPr lang="en-US" sz="1200" dirty="0"/>
            <a:t>Simple Clear</a:t>
          </a:r>
        </a:p>
      </dgm:t>
    </dgm:pt>
    <dgm:pt modelId="{91E17A52-002D-4CEE-A342-98A90F75DAC4}" type="parTrans" cxnId="{1F4CEE22-96AD-4A54-A8E0-94ABCACC8760}">
      <dgm:prSet/>
      <dgm:spPr/>
      <dgm:t>
        <a:bodyPr/>
        <a:lstStyle/>
        <a:p>
          <a:endParaRPr lang="en-US"/>
        </a:p>
      </dgm:t>
    </dgm:pt>
    <dgm:pt modelId="{EF11E9F4-0A8B-4BA7-8A9A-B42E0F8AD3AA}" type="sibTrans" cxnId="{1F4CEE22-96AD-4A54-A8E0-94ABCACC8760}">
      <dgm:prSet/>
      <dgm:spPr/>
      <dgm:t>
        <a:bodyPr/>
        <a:lstStyle/>
        <a:p>
          <a:endParaRPr lang="en-US"/>
        </a:p>
      </dgm:t>
    </dgm:pt>
    <dgm:pt modelId="{CFD417BE-FA92-44B1-A684-E461EC95804F}">
      <dgm:prSet phldrT="[Text]" custT="1"/>
      <dgm:spPr/>
      <dgm:t>
        <a:bodyPr/>
        <a:lstStyle/>
        <a:p>
          <a:r>
            <a:rPr lang="en-US" sz="1200" dirty="0"/>
            <a:t>Single Expected Result</a:t>
          </a:r>
        </a:p>
      </dgm:t>
    </dgm:pt>
    <dgm:pt modelId="{1E0B5FE4-0713-4638-B2B6-FD853BE82469}" type="parTrans" cxnId="{EB00DCE7-5E0F-4BB9-BCD9-CFFFF94E1167}">
      <dgm:prSet/>
      <dgm:spPr/>
      <dgm:t>
        <a:bodyPr/>
        <a:lstStyle/>
        <a:p>
          <a:endParaRPr lang="en-US"/>
        </a:p>
      </dgm:t>
    </dgm:pt>
    <dgm:pt modelId="{D61ADDCA-CAB0-49A8-87B5-21A2847DB312}" type="sibTrans" cxnId="{EB00DCE7-5E0F-4BB9-BCD9-CFFFF94E1167}">
      <dgm:prSet/>
      <dgm:spPr/>
      <dgm:t>
        <a:bodyPr/>
        <a:lstStyle/>
        <a:p>
          <a:endParaRPr lang="en-US"/>
        </a:p>
      </dgm:t>
    </dgm:pt>
    <dgm:pt modelId="{22F7E16A-2CFE-432E-8B2C-B82B5208A090}">
      <dgm:prSet phldrT="[Text]" custT="1"/>
      <dgm:spPr/>
      <dgm:t>
        <a:bodyPr/>
        <a:lstStyle/>
        <a:p>
          <a:r>
            <a:rPr lang="en-US" sz="1200" dirty="0"/>
            <a:t>Unique Name</a:t>
          </a:r>
        </a:p>
      </dgm:t>
    </dgm:pt>
    <dgm:pt modelId="{30623716-8D3A-4DD9-9129-B27F7DE18DB9}" type="parTrans" cxnId="{C84E61EB-8B74-4AE1-9B06-B82C3E698494}">
      <dgm:prSet/>
      <dgm:spPr/>
      <dgm:t>
        <a:bodyPr/>
        <a:lstStyle/>
        <a:p>
          <a:endParaRPr lang="en-US"/>
        </a:p>
      </dgm:t>
    </dgm:pt>
    <dgm:pt modelId="{85CA403A-3E24-4E31-982C-CC7C36166DC9}" type="sibTrans" cxnId="{C84E61EB-8B74-4AE1-9B06-B82C3E698494}">
      <dgm:prSet/>
      <dgm:spPr/>
      <dgm:t>
        <a:bodyPr/>
        <a:lstStyle/>
        <a:p>
          <a:endParaRPr lang="en-US"/>
        </a:p>
      </dgm:t>
    </dgm:pt>
    <dgm:pt modelId="{20003BFB-2199-4A66-BDDC-A07C8D733CA0}">
      <dgm:prSet phldrT="[Text]" custT="1"/>
      <dgm:spPr/>
      <dgm:t>
        <a:bodyPr/>
        <a:lstStyle/>
        <a:p>
          <a:r>
            <a:rPr lang="en-US" sz="1200" dirty="0"/>
            <a:t>Backend Testing Design</a:t>
          </a:r>
        </a:p>
      </dgm:t>
    </dgm:pt>
    <dgm:pt modelId="{A85214E2-8B9B-4D6F-A549-8C5E26DD25D0}" type="parTrans" cxnId="{1663C8C0-E326-45B9-A766-D0BAB464B9AE}">
      <dgm:prSet/>
      <dgm:spPr/>
      <dgm:t>
        <a:bodyPr/>
        <a:lstStyle/>
        <a:p>
          <a:endParaRPr lang="en-US"/>
        </a:p>
      </dgm:t>
    </dgm:pt>
    <dgm:pt modelId="{D16626A7-118A-47AD-B60E-CCF133CDEC46}" type="sibTrans" cxnId="{1663C8C0-E326-45B9-A766-D0BAB464B9AE}">
      <dgm:prSet/>
      <dgm:spPr/>
      <dgm:t>
        <a:bodyPr/>
        <a:lstStyle/>
        <a:p>
          <a:endParaRPr lang="en-US"/>
        </a:p>
      </dgm:t>
    </dgm:pt>
    <dgm:pt modelId="{01591C35-9874-40F0-89BB-ADCBC934B17F}">
      <dgm:prSet phldrT="[Text]" custT="1"/>
      <dgm:spPr/>
      <dgm:t>
        <a:bodyPr/>
        <a:lstStyle/>
        <a:p>
          <a:r>
            <a:rPr lang="en-US" sz="1200" dirty="0"/>
            <a:t>Fail Fast</a:t>
          </a:r>
        </a:p>
      </dgm:t>
    </dgm:pt>
    <dgm:pt modelId="{F3FC863E-5BE8-451A-9B4F-C04D2054255E}" type="parTrans" cxnId="{23ED9B83-7396-4537-AE82-108FECFAE671}">
      <dgm:prSet/>
      <dgm:spPr/>
      <dgm:t>
        <a:bodyPr/>
        <a:lstStyle/>
        <a:p>
          <a:endParaRPr lang="en-US"/>
        </a:p>
      </dgm:t>
    </dgm:pt>
    <dgm:pt modelId="{9919145F-3479-4F5F-B75B-EE8B8A6A489E}" type="sibTrans" cxnId="{23ED9B83-7396-4537-AE82-108FECFAE671}">
      <dgm:prSet/>
      <dgm:spPr/>
      <dgm:t>
        <a:bodyPr/>
        <a:lstStyle/>
        <a:p>
          <a:endParaRPr lang="en-US"/>
        </a:p>
      </dgm:t>
    </dgm:pt>
    <dgm:pt modelId="{4E343544-0D2B-4F46-B94A-3A388A2B4762}">
      <dgm:prSet phldrT="[Text]" custT="1"/>
      <dgm:spPr/>
      <dgm:t>
        <a:bodyPr/>
        <a:lstStyle/>
        <a:p>
          <a:r>
            <a:rPr lang="en-US" sz="1200" dirty="0"/>
            <a:t>Write Defensively</a:t>
          </a:r>
        </a:p>
      </dgm:t>
    </dgm:pt>
    <dgm:pt modelId="{8D35EA54-01B5-4360-B4AA-86B450656928}" type="parTrans" cxnId="{55C1634A-1D5E-42A3-B25C-A17ECD76A556}">
      <dgm:prSet/>
      <dgm:spPr/>
      <dgm:t>
        <a:bodyPr/>
        <a:lstStyle/>
        <a:p>
          <a:endParaRPr lang="en-US"/>
        </a:p>
      </dgm:t>
    </dgm:pt>
    <dgm:pt modelId="{AC55A355-6342-4A64-A574-560BF4E45AF3}" type="sibTrans" cxnId="{55C1634A-1D5E-42A3-B25C-A17ECD76A556}">
      <dgm:prSet/>
      <dgm:spPr/>
      <dgm:t>
        <a:bodyPr/>
        <a:lstStyle/>
        <a:p>
          <a:endParaRPr lang="en-US"/>
        </a:p>
      </dgm:t>
    </dgm:pt>
    <dgm:pt modelId="{B02B961E-5F09-4288-9EEB-E5078D553F44}">
      <dgm:prSet phldrT="[Text]" custT="1"/>
      <dgm:spPr/>
      <dgm:t>
        <a:bodyPr/>
        <a:lstStyle/>
        <a:p>
          <a:r>
            <a:rPr lang="en-US" sz="1200" dirty="0"/>
            <a:t>Dependencies</a:t>
          </a:r>
        </a:p>
      </dgm:t>
    </dgm:pt>
    <dgm:pt modelId="{04979D7E-B74B-4065-9DF4-E79A49B7A983}" type="parTrans" cxnId="{59C564C7-FC79-4957-897E-4FCD684A3654}">
      <dgm:prSet/>
      <dgm:spPr/>
      <dgm:t>
        <a:bodyPr/>
        <a:lstStyle/>
        <a:p>
          <a:endParaRPr lang="en-US"/>
        </a:p>
      </dgm:t>
    </dgm:pt>
    <dgm:pt modelId="{AD0E78DD-225E-4E5B-AE5E-AD1F86C2FFF8}" type="sibTrans" cxnId="{59C564C7-FC79-4957-897E-4FCD684A3654}">
      <dgm:prSet/>
      <dgm:spPr/>
      <dgm:t>
        <a:bodyPr/>
        <a:lstStyle/>
        <a:p>
          <a:endParaRPr lang="en-US"/>
        </a:p>
      </dgm:t>
    </dgm:pt>
    <dgm:pt modelId="{3D9E77DC-2D22-48EA-8532-6A24D5942D50}">
      <dgm:prSet phldrT="[Text]" custT="1"/>
      <dgm:spPr/>
      <dgm:t>
        <a:bodyPr/>
        <a:lstStyle/>
        <a:p>
          <a:r>
            <a:rPr lang="en-US" sz="1200" dirty="0"/>
            <a:t>Regression / Automation </a:t>
          </a:r>
        </a:p>
      </dgm:t>
    </dgm:pt>
    <dgm:pt modelId="{90AAD6D0-0BF4-4889-B060-526AA6FEB927}" type="parTrans" cxnId="{B1D805A2-B1DB-4899-B789-FAC64388C457}">
      <dgm:prSet/>
      <dgm:spPr/>
      <dgm:t>
        <a:bodyPr/>
        <a:lstStyle/>
        <a:p>
          <a:endParaRPr lang="en-US"/>
        </a:p>
      </dgm:t>
    </dgm:pt>
    <dgm:pt modelId="{E3B050CC-84FD-462F-BF8A-56AAE635F25D}" type="sibTrans" cxnId="{B1D805A2-B1DB-4899-B789-FAC64388C457}">
      <dgm:prSet/>
      <dgm:spPr/>
      <dgm:t>
        <a:bodyPr/>
        <a:lstStyle/>
        <a:p>
          <a:endParaRPr lang="en-US"/>
        </a:p>
      </dgm:t>
    </dgm:pt>
    <dgm:pt modelId="{EB2F0A71-0385-4826-9879-CAE0D1732C73}">
      <dgm:prSet phldrT="[Text]" custT="1"/>
      <dgm:spPr/>
      <dgm:t>
        <a:bodyPr/>
        <a:lstStyle/>
        <a:p>
          <a:r>
            <a:rPr lang="en-US" sz="1200" dirty="0"/>
            <a:t>Refactor When Needed</a:t>
          </a:r>
        </a:p>
      </dgm:t>
    </dgm:pt>
    <dgm:pt modelId="{A206C7FD-0ACD-466F-B3C5-50933D5E7310}" type="parTrans" cxnId="{ACC3E0E1-57FE-49A5-85F7-C567FC0FF4BD}">
      <dgm:prSet/>
      <dgm:spPr/>
      <dgm:t>
        <a:bodyPr/>
        <a:lstStyle/>
        <a:p>
          <a:endParaRPr lang="en-US"/>
        </a:p>
      </dgm:t>
    </dgm:pt>
    <dgm:pt modelId="{EF9B0A67-F1DD-44F0-B656-D67BA35947B4}" type="sibTrans" cxnId="{ACC3E0E1-57FE-49A5-85F7-C567FC0FF4BD}">
      <dgm:prSet/>
      <dgm:spPr/>
      <dgm:t>
        <a:bodyPr/>
        <a:lstStyle/>
        <a:p>
          <a:endParaRPr lang="en-US"/>
        </a:p>
      </dgm:t>
    </dgm:pt>
    <dgm:pt modelId="{096E1EAA-97EC-432C-A0AB-8A10915111CD}">
      <dgm:prSet phldrT="[Text]" custT="1"/>
      <dgm:spPr/>
      <dgm:t>
        <a:bodyPr/>
        <a:lstStyle/>
        <a:p>
          <a:r>
            <a:rPr lang="en-US" sz="1200" dirty="0"/>
            <a:t>Shared Ownership</a:t>
          </a:r>
        </a:p>
      </dgm:t>
    </dgm:pt>
    <dgm:pt modelId="{1D9C24DC-6287-4D3E-8334-5C69D7A025A4}" type="parTrans" cxnId="{0EA3C4E4-0C83-45D7-A653-3B01AA6D247C}">
      <dgm:prSet/>
      <dgm:spPr/>
      <dgm:t>
        <a:bodyPr/>
        <a:lstStyle/>
        <a:p>
          <a:endParaRPr lang="en-US"/>
        </a:p>
      </dgm:t>
    </dgm:pt>
    <dgm:pt modelId="{42289B60-3014-44F2-8AEA-342B9C865694}" type="sibTrans" cxnId="{0EA3C4E4-0C83-45D7-A653-3B01AA6D247C}">
      <dgm:prSet/>
      <dgm:spPr/>
      <dgm:t>
        <a:bodyPr/>
        <a:lstStyle/>
        <a:p>
          <a:endParaRPr lang="en-US"/>
        </a:p>
      </dgm:t>
    </dgm:pt>
    <dgm:pt modelId="{655F0333-2C5A-421C-8762-D7957B629662}">
      <dgm:prSet phldrT="[Text]" custT="1"/>
      <dgm:spPr/>
      <dgm:t>
        <a:bodyPr/>
        <a:lstStyle/>
        <a:p>
          <a:r>
            <a:rPr lang="en-US" sz="1200" dirty="0"/>
            <a:t>Design Review</a:t>
          </a:r>
        </a:p>
      </dgm:t>
    </dgm:pt>
    <dgm:pt modelId="{013A3ABA-9771-4BB5-95AB-93976B477F53}" type="parTrans" cxnId="{AA7086B5-C45D-47D8-B4C0-CF1EFF8096E1}">
      <dgm:prSet/>
      <dgm:spPr/>
      <dgm:t>
        <a:bodyPr/>
        <a:lstStyle/>
        <a:p>
          <a:endParaRPr lang="en-US"/>
        </a:p>
      </dgm:t>
    </dgm:pt>
    <dgm:pt modelId="{E9B973CD-B1FD-438F-8823-9935C48851DA}" type="sibTrans" cxnId="{AA7086B5-C45D-47D8-B4C0-CF1EFF8096E1}">
      <dgm:prSet/>
      <dgm:spPr/>
      <dgm:t>
        <a:bodyPr/>
        <a:lstStyle/>
        <a:p>
          <a:endParaRPr lang="en-US"/>
        </a:p>
      </dgm:t>
    </dgm:pt>
    <dgm:pt modelId="{C8A16BEF-9A74-49F6-A9E2-A78BC3DE4928}" type="pres">
      <dgm:prSet presAssocID="{406D21C0-4DA7-452A-9FD7-523C59F591EB}" presName="compositeShape" presStyleCnt="0">
        <dgm:presLayoutVars>
          <dgm:dir/>
          <dgm:resizeHandles/>
        </dgm:presLayoutVars>
      </dgm:prSet>
      <dgm:spPr/>
    </dgm:pt>
    <dgm:pt modelId="{2AF42B4D-8335-4050-B89C-EE956803C7E6}" type="pres">
      <dgm:prSet presAssocID="{406D21C0-4DA7-452A-9FD7-523C59F591EB}" presName="pyramid" presStyleLbl="node1" presStyleIdx="0" presStyleCnt="1"/>
      <dgm:spPr/>
    </dgm:pt>
    <dgm:pt modelId="{11F23429-F5F5-42C8-A79F-611C3382EB05}" type="pres">
      <dgm:prSet presAssocID="{406D21C0-4DA7-452A-9FD7-523C59F591EB}" presName="theList" presStyleCnt="0"/>
      <dgm:spPr/>
    </dgm:pt>
    <dgm:pt modelId="{48A1907E-EB54-4EB0-9504-B3F8308052EE}" type="pres">
      <dgm:prSet presAssocID="{647CF395-D330-4E68-A448-EAA9F88B7C2A}" presName="aNode" presStyleLbl="fgAcc1" presStyleIdx="0" presStyleCnt="14">
        <dgm:presLayoutVars>
          <dgm:bulletEnabled val="1"/>
        </dgm:presLayoutVars>
      </dgm:prSet>
      <dgm:spPr/>
    </dgm:pt>
    <dgm:pt modelId="{AE190D14-1AA0-4471-8F18-4AA4CB6D65DA}" type="pres">
      <dgm:prSet presAssocID="{647CF395-D330-4E68-A448-EAA9F88B7C2A}" presName="aSpace" presStyleCnt="0"/>
      <dgm:spPr/>
    </dgm:pt>
    <dgm:pt modelId="{F7D58C3A-923A-4573-87BF-9F189622CECA}" type="pres">
      <dgm:prSet presAssocID="{B5B67284-4784-4397-8B51-A74B187E4A73}" presName="aNode" presStyleLbl="fgAcc1" presStyleIdx="1" presStyleCnt="14">
        <dgm:presLayoutVars>
          <dgm:bulletEnabled val="1"/>
        </dgm:presLayoutVars>
      </dgm:prSet>
      <dgm:spPr/>
    </dgm:pt>
    <dgm:pt modelId="{EA5E190F-A28F-4F44-BC1C-F51397579651}" type="pres">
      <dgm:prSet presAssocID="{B5B67284-4784-4397-8B51-A74B187E4A73}" presName="aSpace" presStyleCnt="0"/>
      <dgm:spPr/>
    </dgm:pt>
    <dgm:pt modelId="{684F228A-ECB1-470F-81DB-37911699FAC6}" type="pres">
      <dgm:prSet presAssocID="{09DCA35C-441F-436D-8E02-625A42EBDC67}" presName="aNode" presStyleLbl="fgAcc1" presStyleIdx="2" presStyleCnt="14">
        <dgm:presLayoutVars>
          <dgm:bulletEnabled val="1"/>
        </dgm:presLayoutVars>
      </dgm:prSet>
      <dgm:spPr/>
    </dgm:pt>
    <dgm:pt modelId="{E7435DEF-7CD1-434B-95A9-E45B81757D6F}" type="pres">
      <dgm:prSet presAssocID="{09DCA35C-441F-436D-8E02-625A42EBDC67}" presName="aSpace" presStyleCnt="0"/>
      <dgm:spPr/>
    </dgm:pt>
    <dgm:pt modelId="{BEC531F7-2B4D-4AC9-951E-6D44BDEFFAB4}" type="pres">
      <dgm:prSet presAssocID="{CFD417BE-FA92-44B1-A684-E461EC95804F}" presName="aNode" presStyleLbl="fgAcc1" presStyleIdx="3" presStyleCnt="14">
        <dgm:presLayoutVars>
          <dgm:bulletEnabled val="1"/>
        </dgm:presLayoutVars>
      </dgm:prSet>
      <dgm:spPr/>
    </dgm:pt>
    <dgm:pt modelId="{28943723-23F4-4DA1-83E6-77151D529F7C}" type="pres">
      <dgm:prSet presAssocID="{CFD417BE-FA92-44B1-A684-E461EC95804F}" presName="aSpace" presStyleCnt="0"/>
      <dgm:spPr/>
    </dgm:pt>
    <dgm:pt modelId="{F945DE1E-1671-4238-969E-1F70CCA86E76}" type="pres">
      <dgm:prSet presAssocID="{22F7E16A-2CFE-432E-8B2C-B82B5208A090}" presName="aNode" presStyleLbl="fgAcc1" presStyleIdx="4" presStyleCnt="14">
        <dgm:presLayoutVars>
          <dgm:bulletEnabled val="1"/>
        </dgm:presLayoutVars>
      </dgm:prSet>
      <dgm:spPr/>
    </dgm:pt>
    <dgm:pt modelId="{4489CA20-33B6-4884-9F60-70D1A5D5EBD1}" type="pres">
      <dgm:prSet presAssocID="{22F7E16A-2CFE-432E-8B2C-B82B5208A090}" presName="aSpace" presStyleCnt="0"/>
      <dgm:spPr/>
    </dgm:pt>
    <dgm:pt modelId="{B0517424-FA61-491A-A1BF-66E19BA0FABF}" type="pres">
      <dgm:prSet presAssocID="{20003BFB-2199-4A66-BDDC-A07C8D733CA0}" presName="aNode" presStyleLbl="fgAcc1" presStyleIdx="5" presStyleCnt="14">
        <dgm:presLayoutVars>
          <dgm:bulletEnabled val="1"/>
        </dgm:presLayoutVars>
      </dgm:prSet>
      <dgm:spPr/>
    </dgm:pt>
    <dgm:pt modelId="{73CDACCB-9448-4469-B1D3-EC10AACE0672}" type="pres">
      <dgm:prSet presAssocID="{20003BFB-2199-4A66-BDDC-A07C8D733CA0}" presName="aSpace" presStyleCnt="0"/>
      <dgm:spPr/>
    </dgm:pt>
    <dgm:pt modelId="{0E67FE2F-BAA3-484D-94D8-4E61944B43FB}" type="pres">
      <dgm:prSet presAssocID="{8DEA4023-793E-46CE-8377-2245F55342F0}" presName="aNode" presStyleLbl="fgAcc1" presStyleIdx="6" presStyleCnt="14">
        <dgm:presLayoutVars>
          <dgm:bulletEnabled val="1"/>
        </dgm:presLayoutVars>
      </dgm:prSet>
      <dgm:spPr/>
    </dgm:pt>
    <dgm:pt modelId="{34E5EA90-861A-4EC2-B85B-C4390A158EEE}" type="pres">
      <dgm:prSet presAssocID="{8DEA4023-793E-46CE-8377-2245F55342F0}" presName="aSpace" presStyleCnt="0"/>
      <dgm:spPr/>
    </dgm:pt>
    <dgm:pt modelId="{DAF0C53D-85C9-4FF2-BB0E-A85DB8EF030A}" type="pres">
      <dgm:prSet presAssocID="{01591C35-9874-40F0-89BB-ADCBC934B17F}" presName="aNode" presStyleLbl="fgAcc1" presStyleIdx="7" presStyleCnt="14">
        <dgm:presLayoutVars>
          <dgm:bulletEnabled val="1"/>
        </dgm:presLayoutVars>
      </dgm:prSet>
      <dgm:spPr/>
    </dgm:pt>
    <dgm:pt modelId="{5D9805E6-27A5-483C-9207-2ECFB1F6E940}" type="pres">
      <dgm:prSet presAssocID="{01591C35-9874-40F0-89BB-ADCBC934B17F}" presName="aSpace" presStyleCnt="0"/>
      <dgm:spPr/>
    </dgm:pt>
    <dgm:pt modelId="{8189B41F-CD36-4168-A21E-F4C38BF122DE}" type="pres">
      <dgm:prSet presAssocID="{4E343544-0D2B-4F46-B94A-3A388A2B4762}" presName="aNode" presStyleLbl="fgAcc1" presStyleIdx="8" presStyleCnt="14">
        <dgm:presLayoutVars>
          <dgm:bulletEnabled val="1"/>
        </dgm:presLayoutVars>
      </dgm:prSet>
      <dgm:spPr/>
    </dgm:pt>
    <dgm:pt modelId="{2F401C5E-76DF-41BF-807E-67A60C53FBFC}" type="pres">
      <dgm:prSet presAssocID="{4E343544-0D2B-4F46-B94A-3A388A2B4762}" presName="aSpace" presStyleCnt="0"/>
      <dgm:spPr/>
    </dgm:pt>
    <dgm:pt modelId="{7D2F1557-1CA5-4135-BE69-0157B98F1D5C}" type="pres">
      <dgm:prSet presAssocID="{B02B961E-5F09-4288-9EEB-E5078D553F44}" presName="aNode" presStyleLbl="fgAcc1" presStyleIdx="9" presStyleCnt="14">
        <dgm:presLayoutVars>
          <dgm:bulletEnabled val="1"/>
        </dgm:presLayoutVars>
      </dgm:prSet>
      <dgm:spPr/>
    </dgm:pt>
    <dgm:pt modelId="{50B3191A-8536-4F15-8A5D-6CA03B375B94}" type="pres">
      <dgm:prSet presAssocID="{B02B961E-5F09-4288-9EEB-E5078D553F44}" presName="aSpace" presStyleCnt="0"/>
      <dgm:spPr/>
    </dgm:pt>
    <dgm:pt modelId="{EF33C701-82C4-4D9B-9696-1C9F3D74D992}" type="pres">
      <dgm:prSet presAssocID="{3D9E77DC-2D22-48EA-8532-6A24D5942D50}" presName="aNode" presStyleLbl="fgAcc1" presStyleIdx="10" presStyleCnt="14">
        <dgm:presLayoutVars>
          <dgm:bulletEnabled val="1"/>
        </dgm:presLayoutVars>
      </dgm:prSet>
      <dgm:spPr/>
    </dgm:pt>
    <dgm:pt modelId="{C95F13DF-F95A-4386-BDB8-439B0FD15DDA}" type="pres">
      <dgm:prSet presAssocID="{3D9E77DC-2D22-48EA-8532-6A24D5942D50}" presName="aSpace" presStyleCnt="0"/>
      <dgm:spPr/>
    </dgm:pt>
    <dgm:pt modelId="{1EC23E0D-9AA4-484B-9D39-AF4F6143AD0B}" type="pres">
      <dgm:prSet presAssocID="{EB2F0A71-0385-4826-9879-CAE0D1732C73}" presName="aNode" presStyleLbl="fgAcc1" presStyleIdx="11" presStyleCnt="14">
        <dgm:presLayoutVars>
          <dgm:bulletEnabled val="1"/>
        </dgm:presLayoutVars>
      </dgm:prSet>
      <dgm:spPr/>
    </dgm:pt>
    <dgm:pt modelId="{59A2924F-8AA9-4088-BD29-03891BAB0679}" type="pres">
      <dgm:prSet presAssocID="{EB2F0A71-0385-4826-9879-CAE0D1732C73}" presName="aSpace" presStyleCnt="0"/>
      <dgm:spPr/>
    </dgm:pt>
    <dgm:pt modelId="{FC3105BF-A8C6-4841-94D0-49497126285C}" type="pres">
      <dgm:prSet presAssocID="{096E1EAA-97EC-432C-A0AB-8A10915111CD}" presName="aNode" presStyleLbl="fgAcc1" presStyleIdx="12" presStyleCnt="14">
        <dgm:presLayoutVars>
          <dgm:bulletEnabled val="1"/>
        </dgm:presLayoutVars>
      </dgm:prSet>
      <dgm:spPr/>
    </dgm:pt>
    <dgm:pt modelId="{C851075F-50E6-4947-841B-0DCFA7199264}" type="pres">
      <dgm:prSet presAssocID="{096E1EAA-97EC-432C-A0AB-8A10915111CD}" presName="aSpace" presStyleCnt="0"/>
      <dgm:spPr/>
    </dgm:pt>
    <dgm:pt modelId="{AAB7C7CD-9979-46D8-8D05-30D661D78239}" type="pres">
      <dgm:prSet presAssocID="{655F0333-2C5A-421C-8762-D7957B629662}" presName="aNode" presStyleLbl="fgAcc1" presStyleIdx="13" presStyleCnt="14">
        <dgm:presLayoutVars>
          <dgm:bulletEnabled val="1"/>
        </dgm:presLayoutVars>
      </dgm:prSet>
      <dgm:spPr/>
    </dgm:pt>
    <dgm:pt modelId="{BF6A56CB-33AC-4F59-A748-802CD6AF946A}" type="pres">
      <dgm:prSet presAssocID="{655F0333-2C5A-421C-8762-D7957B629662}" presName="aSpace" presStyleCnt="0"/>
      <dgm:spPr/>
    </dgm:pt>
  </dgm:ptLst>
  <dgm:cxnLst>
    <dgm:cxn modelId="{C8C48D09-38AB-4DDC-9BC5-C3C86B809DAD}" type="presOf" srcId="{B02B961E-5F09-4288-9EEB-E5078D553F44}" destId="{7D2F1557-1CA5-4135-BE69-0157B98F1D5C}" srcOrd="0" destOrd="0" presId="urn:microsoft.com/office/officeart/2005/8/layout/pyramid2"/>
    <dgm:cxn modelId="{85EDA90E-08A4-4BE6-95DF-F6FA165CE5A4}" type="presOf" srcId="{647CF395-D330-4E68-A448-EAA9F88B7C2A}" destId="{48A1907E-EB54-4EB0-9504-B3F8308052EE}" srcOrd="0" destOrd="0" presId="urn:microsoft.com/office/officeart/2005/8/layout/pyramid2"/>
    <dgm:cxn modelId="{FBD93911-3FA4-4F1D-9C7C-09F2AAD98854}" type="presOf" srcId="{20003BFB-2199-4A66-BDDC-A07C8D733CA0}" destId="{B0517424-FA61-491A-A1BF-66E19BA0FABF}" srcOrd="0" destOrd="0" presId="urn:microsoft.com/office/officeart/2005/8/layout/pyramid2"/>
    <dgm:cxn modelId="{DEFBCB11-DB8C-4F96-B58E-425FC48496DD}" srcId="{406D21C0-4DA7-452A-9FD7-523C59F591EB}" destId="{8DEA4023-793E-46CE-8377-2245F55342F0}" srcOrd="6" destOrd="0" parTransId="{8C3760A6-2762-4F94-8AE2-D900C6B46EBC}" sibTransId="{3F487326-6BD5-4ECF-AFDA-C6205E44BF9F}"/>
    <dgm:cxn modelId="{4404D914-AEF7-4E12-86EB-7B441BFEDA56}" type="presOf" srcId="{22F7E16A-2CFE-432E-8B2C-B82B5208A090}" destId="{F945DE1E-1671-4238-969E-1F70CCA86E76}" srcOrd="0" destOrd="0" presId="urn:microsoft.com/office/officeart/2005/8/layout/pyramid2"/>
    <dgm:cxn modelId="{1F4CEE22-96AD-4A54-A8E0-94ABCACC8760}" srcId="{406D21C0-4DA7-452A-9FD7-523C59F591EB}" destId="{09DCA35C-441F-436D-8E02-625A42EBDC67}" srcOrd="2" destOrd="0" parTransId="{91E17A52-002D-4CEE-A342-98A90F75DAC4}" sibTransId="{EF11E9F4-0A8B-4BA7-8A9A-B42E0F8AD3AA}"/>
    <dgm:cxn modelId="{8417453B-B27A-44D1-A455-304FEED89E0F}" type="presOf" srcId="{09DCA35C-441F-436D-8E02-625A42EBDC67}" destId="{684F228A-ECB1-470F-81DB-37911699FAC6}" srcOrd="0" destOrd="0" presId="urn:microsoft.com/office/officeart/2005/8/layout/pyramid2"/>
    <dgm:cxn modelId="{55C1634A-1D5E-42A3-B25C-A17ECD76A556}" srcId="{406D21C0-4DA7-452A-9FD7-523C59F591EB}" destId="{4E343544-0D2B-4F46-B94A-3A388A2B4762}" srcOrd="8" destOrd="0" parTransId="{8D35EA54-01B5-4360-B4AA-86B450656928}" sibTransId="{AC55A355-6342-4A64-A574-560BF4E45AF3}"/>
    <dgm:cxn modelId="{61AFE252-AF63-402E-A9D4-FFF61516B17C}" type="presOf" srcId="{01591C35-9874-40F0-89BB-ADCBC934B17F}" destId="{DAF0C53D-85C9-4FF2-BB0E-A85DB8EF030A}" srcOrd="0" destOrd="0" presId="urn:microsoft.com/office/officeart/2005/8/layout/pyramid2"/>
    <dgm:cxn modelId="{1D0F8D54-84C7-470E-9E08-E5EF878F7B65}" srcId="{406D21C0-4DA7-452A-9FD7-523C59F591EB}" destId="{647CF395-D330-4E68-A448-EAA9F88B7C2A}" srcOrd="0" destOrd="0" parTransId="{007E71E6-8B87-47FB-8EB9-422EE3D51CD2}" sibTransId="{8A36E855-438E-4CB6-85C0-4A2C58F4CB12}"/>
    <dgm:cxn modelId="{23ED9B83-7396-4537-AE82-108FECFAE671}" srcId="{406D21C0-4DA7-452A-9FD7-523C59F591EB}" destId="{01591C35-9874-40F0-89BB-ADCBC934B17F}" srcOrd="7" destOrd="0" parTransId="{F3FC863E-5BE8-451A-9B4F-C04D2054255E}" sibTransId="{9919145F-3479-4F5F-B75B-EE8B8A6A489E}"/>
    <dgm:cxn modelId="{4BB4AA8A-1496-4D64-9060-38CEF7580FF4}" type="presOf" srcId="{096E1EAA-97EC-432C-A0AB-8A10915111CD}" destId="{FC3105BF-A8C6-4841-94D0-49497126285C}" srcOrd="0" destOrd="0" presId="urn:microsoft.com/office/officeart/2005/8/layout/pyramid2"/>
    <dgm:cxn modelId="{2AD9D88C-52D2-4F0B-ADF3-9111B4AE0DC2}" type="presOf" srcId="{EB2F0A71-0385-4826-9879-CAE0D1732C73}" destId="{1EC23E0D-9AA4-484B-9D39-AF4F6143AD0B}" srcOrd="0" destOrd="0" presId="urn:microsoft.com/office/officeart/2005/8/layout/pyramid2"/>
    <dgm:cxn modelId="{B1D805A2-B1DB-4899-B789-FAC64388C457}" srcId="{406D21C0-4DA7-452A-9FD7-523C59F591EB}" destId="{3D9E77DC-2D22-48EA-8532-6A24D5942D50}" srcOrd="10" destOrd="0" parTransId="{90AAD6D0-0BF4-4889-B060-526AA6FEB927}" sibTransId="{E3B050CC-84FD-462F-BF8A-56AAE635F25D}"/>
    <dgm:cxn modelId="{45301BA9-BDC3-49D5-BAD0-2F444CEE68B0}" type="presOf" srcId="{8DEA4023-793E-46CE-8377-2245F55342F0}" destId="{0E67FE2F-BAA3-484D-94D8-4E61944B43FB}" srcOrd="0" destOrd="0" presId="urn:microsoft.com/office/officeart/2005/8/layout/pyramid2"/>
    <dgm:cxn modelId="{1B5BBDAD-C360-4DFF-A2CC-184BACF767B0}" type="presOf" srcId="{3D9E77DC-2D22-48EA-8532-6A24D5942D50}" destId="{EF33C701-82C4-4D9B-9696-1C9F3D74D992}" srcOrd="0" destOrd="0" presId="urn:microsoft.com/office/officeart/2005/8/layout/pyramid2"/>
    <dgm:cxn modelId="{AA7086B5-C45D-47D8-B4C0-CF1EFF8096E1}" srcId="{406D21C0-4DA7-452A-9FD7-523C59F591EB}" destId="{655F0333-2C5A-421C-8762-D7957B629662}" srcOrd="13" destOrd="0" parTransId="{013A3ABA-9771-4BB5-95AB-93976B477F53}" sibTransId="{E9B973CD-B1FD-438F-8823-9935C48851DA}"/>
    <dgm:cxn modelId="{D09B93B9-2899-494B-BC40-43839CA724CE}" srcId="{406D21C0-4DA7-452A-9FD7-523C59F591EB}" destId="{B5B67284-4784-4397-8B51-A74B187E4A73}" srcOrd="1" destOrd="0" parTransId="{318626BC-6CA5-4645-8319-97BC3BEAE784}" sibTransId="{B3BE8BF1-1907-4AD4-9CF8-BD86E8C96718}"/>
    <dgm:cxn modelId="{1663C8C0-E326-45B9-A766-D0BAB464B9AE}" srcId="{406D21C0-4DA7-452A-9FD7-523C59F591EB}" destId="{20003BFB-2199-4A66-BDDC-A07C8D733CA0}" srcOrd="5" destOrd="0" parTransId="{A85214E2-8B9B-4D6F-A549-8C5E26DD25D0}" sibTransId="{D16626A7-118A-47AD-B60E-CCF133CDEC46}"/>
    <dgm:cxn modelId="{59C564C7-FC79-4957-897E-4FCD684A3654}" srcId="{406D21C0-4DA7-452A-9FD7-523C59F591EB}" destId="{B02B961E-5F09-4288-9EEB-E5078D553F44}" srcOrd="9" destOrd="0" parTransId="{04979D7E-B74B-4065-9DF4-E79A49B7A983}" sibTransId="{AD0E78DD-225E-4E5B-AE5E-AD1F86C2FFF8}"/>
    <dgm:cxn modelId="{B5EAECD6-5E16-4F07-BB92-4EC7330AD562}" type="presOf" srcId="{4E343544-0D2B-4F46-B94A-3A388A2B4762}" destId="{8189B41F-CD36-4168-A21E-F4C38BF122DE}" srcOrd="0" destOrd="0" presId="urn:microsoft.com/office/officeart/2005/8/layout/pyramid2"/>
    <dgm:cxn modelId="{1E2AF4D8-6DC6-491A-B680-7185EA4F91FC}" type="presOf" srcId="{655F0333-2C5A-421C-8762-D7957B629662}" destId="{AAB7C7CD-9979-46D8-8D05-30D661D78239}" srcOrd="0" destOrd="0" presId="urn:microsoft.com/office/officeart/2005/8/layout/pyramid2"/>
    <dgm:cxn modelId="{08561BDC-8C0F-43E3-90A8-BEA3E0FA2735}" type="presOf" srcId="{CFD417BE-FA92-44B1-A684-E461EC95804F}" destId="{BEC531F7-2B4D-4AC9-951E-6D44BDEFFAB4}" srcOrd="0" destOrd="0" presId="urn:microsoft.com/office/officeart/2005/8/layout/pyramid2"/>
    <dgm:cxn modelId="{ACC3E0E1-57FE-49A5-85F7-C567FC0FF4BD}" srcId="{406D21C0-4DA7-452A-9FD7-523C59F591EB}" destId="{EB2F0A71-0385-4826-9879-CAE0D1732C73}" srcOrd="11" destOrd="0" parTransId="{A206C7FD-0ACD-466F-B3C5-50933D5E7310}" sibTransId="{EF9B0A67-F1DD-44F0-B656-D67BA35947B4}"/>
    <dgm:cxn modelId="{0EA3C4E4-0C83-45D7-A653-3B01AA6D247C}" srcId="{406D21C0-4DA7-452A-9FD7-523C59F591EB}" destId="{096E1EAA-97EC-432C-A0AB-8A10915111CD}" srcOrd="12" destOrd="0" parTransId="{1D9C24DC-6287-4D3E-8334-5C69D7A025A4}" sibTransId="{42289B60-3014-44F2-8AEA-342B9C865694}"/>
    <dgm:cxn modelId="{2500F9E4-AA68-46C4-8F6A-FE341E7E1776}" type="presOf" srcId="{B5B67284-4784-4397-8B51-A74B187E4A73}" destId="{F7D58C3A-923A-4573-87BF-9F189622CECA}" srcOrd="0" destOrd="0" presId="urn:microsoft.com/office/officeart/2005/8/layout/pyramid2"/>
    <dgm:cxn modelId="{EB00DCE7-5E0F-4BB9-BCD9-CFFFF94E1167}" srcId="{406D21C0-4DA7-452A-9FD7-523C59F591EB}" destId="{CFD417BE-FA92-44B1-A684-E461EC95804F}" srcOrd="3" destOrd="0" parTransId="{1E0B5FE4-0713-4638-B2B6-FD853BE82469}" sibTransId="{D61ADDCA-CAB0-49A8-87B5-21A2847DB312}"/>
    <dgm:cxn modelId="{C84E61EB-8B74-4AE1-9B06-B82C3E698494}" srcId="{406D21C0-4DA7-452A-9FD7-523C59F591EB}" destId="{22F7E16A-2CFE-432E-8B2C-B82B5208A090}" srcOrd="4" destOrd="0" parTransId="{30623716-8D3A-4DD9-9129-B27F7DE18DB9}" sibTransId="{85CA403A-3E24-4E31-982C-CC7C36166DC9}"/>
    <dgm:cxn modelId="{3947F4FF-7E55-456F-85DD-E9D1506C2E96}" type="presOf" srcId="{406D21C0-4DA7-452A-9FD7-523C59F591EB}" destId="{C8A16BEF-9A74-49F6-A9E2-A78BC3DE4928}" srcOrd="0" destOrd="0" presId="urn:microsoft.com/office/officeart/2005/8/layout/pyramid2"/>
    <dgm:cxn modelId="{6898691D-CF50-47BA-BEED-724C2A6144DF}" type="presParOf" srcId="{C8A16BEF-9A74-49F6-A9E2-A78BC3DE4928}" destId="{2AF42B4D-8335-4050-B89C-EE956803C7E6}" srcOrd="0" destOrd="0" presId="urn:microsoft.com/office/officeart/2005/8/layout/pyramid2"/>
    <dgm:cxn modelId="{593D2FDA-E04F-49C4-A9C3-C4109DD614A4}" type="presParOf" srcId="{C8A16BEF-9A74-49F6-A9E2-A78BC3DE4928}" destId="{11F23429-F5F5-42C8-A79F-611C3382EB05}" srcOrd="1" destOrd="0" presId="urn:microsoft.com/office/officeart/2005/8/layout/pyramid2"/>
    <dgm:cxn modelId="{203339A0-FDF5-402B-A488-FBA9D7C6146C}" type="presParOf" srcId="{11F23429-F5F5-42C8-A79F-611C3382EB05}" destId="{48A1907E-EB54-4EB0-9504-B3F8308052EE}" srcOrd="0" destOrd="0" presId="urn:microsoft.com/office/officeart/2005/8/layout/pyramid2"/>
    <dgm:cxn modelId="{27F7DE54-0007-4170-9744-EFAECDC27CC2}" type="presParOf" srcId="{11F23429-F5F5-42C8-A79F-611C3382EB05}" destId="{AE190D14-1AA0-4471-8F18-4AA4CB6D65DA}" srcOrd="1" destOrd="0" presId="urn:microsoft.com/office/officeart/2005/8/layout/pyramid2"/>
    <dgm:cxn modelId="{3F55E6B9-8743-455A-AAF0-A7E9B3E9BF7C}" type="presParOf" srcId="{11F23429-F5F5-42C8-A79F-611C3382EB05}" destId="{F7D58C3A-923A-4573-87BF-9F189622CECA}" srcOrd="2" destOrd="0" presId="urn:microsoft.com/office/officeart/2005/8/layout/pyramid2"/>
    <dgm:cxn modelId="{619BE3CD-950B-47A4-96D7-E4148F0FF929}" type="presParOf" srcId="{11F23429-F5F5-42C8-A79F-611C3382EB05}" destId="{EA5E190F-A28F-4F44-BC1C-F51397579651}" srcOrd="3" destOrd="0" presId="urn:microsoft.com/office/officeart/2005/8/layout/pyramid2"/>
    <dgm:cxn modelId="{978F5A33-6539-47D4-9097-ACA1860C7009}" type="presParOf" srcId="{11F23429-F5F5-42C8-A79F-611C3382EB05}" destId="{684F228A-ECB1-470F-81DB-37911699FAC6}" srcOrd="4" destOrd="0" presId="urn:microsoft.com/office/officeart/2005/8/layout/pyramid2"/>
    <dgm:cxn modelId="{E761F2E1-92BD-468C-AB7B-9859647E02CD}" type="presParOf" srcId="{11F23429-F5F5-42C8-A79F-611C3382EB05}" destId="{E7435DEF-7CD1-434B-95A9-E45B81757D6F}" srcOrd="5" destOrd="0" presId="urn:microsoft.com/office/officeart/2005/8/layout/pyramid2"/>
    <dgm:cxn modelId="{6AD53CD6-A3E8-47DB-BE8E-6316F9C8C482}" type="presParOf" srcId="{11F23429-F5F5-42C8-A79F-611C3382EB05}" destId="{BEC531F7-2B4D-4AC9-951E-6D44BDEFFAB4}" srcOrd="6" destOrd="0" presId="urn:microsoft.com/office/officeart/2005/8/layout/pyramid2"/>
    <dgm:cxn modelId="{91792301-9E0E-4D53-8F2C-4B83F5683BA9}" type="presParOf" srcId="{11F23429-F5F5-42C8-A79F-611C3382EB05}" destId="{28943723-23F4-4DA1-83E6-77151D529F7C}" srcOrd="7" destOrd="0" presId="urn:microsoft.com/office/officeart/2005/8/layout/pyramid2"/>
    <dgm:cxn modelId="{5E1E3559-0B94-4696-99AB-60A828B6405B}" type="presParOf" srcId="{11F23429-F5F5-42C8-A79F-611C3382EB05}" destId="{F945DE1E-1671-4238-969E-1F70CCA86E76}" srcOrd="8" destOrd="0" presId="urn:microsoft.com/office/officeart/2005/8/layout/pyramid2"/>
    <dgm:cxn modelId="{5442AB91-B680-4161-ADCF-4641A6AFD8FD}" type="presParOf" srcId="{11F23429-F5F5-42C8-A79F-611C3382EB05}" destId="{4489CA20-33B6-4884-9F60-70D1A5D5EBD1}" srcOrd="9" destOrd="0" presId="urn:microsoft.com/office/officeart/2005/8/layout/pyramid2"/>
    <dgm:cxn modelId="{406D138F-DD58-4070-B94F-6A813F2A795B}" type="presParOf" srcId="{11F23429-F5F5-42C8-A79F-611C3382EB05}" destId="{B0517424-FA61-491A-A1BF-66E19BA0FABF}" srcOrd="10" destOrd="0" presId="urn:microsoft.com/office/officeart/2005/8/layout/pyramid2"/>
    <dgm:cxn modelId="{A06013F1-1BA2-49E1-85BB-A29E0576B65C}" type="presParOf" srcId="{11F23429-F5F5-42C8-A79F-611C3382EB05}" destId="{73CDACCB-9448-4469-B1D3-EC10AACE0672}" srcOrd="11" destOrd="0" presId="urn:microsoft.com/office/officeart/2005/8/layout/pyramid2"/>
    <dgm:cxn modelId="{06BCB062-BE33-4FE8-8FDF-53CBF187F325}" type="presParOf" srcId="{11F23429-F5F5-42C8-A79F-611C3382EB05}" destId="{0E67FE2F-BAA3-484D-94D8-4E61944B43FB}" srcOrd="12" destOrd="0" presId="urn:microsoft.com/office/officeart/2005/8/layout/pyramid2"/>
    <dgm:cxn modelId="{573DC70A-10CA-4818-9B48-8884B9BD996B}" type="presParOf" srcId="{11F23429-F5F5-42C8-A79F-611C3382EB05}" destId="{34E5EA90-861A-4EC2-B85B-C4390A158EEE}" srcOrd="13" destOrd="0" presId="urn:microsoft.com/office/officeart/2005/8/layout/pyramid2"/>
    <dgm:cxn modelId="{96F20BD8-551D-45EF-96B1-D91EDC370DE7}" type="presParOf" srcId="{11F23429-F5F5-42C8-A79F-611C3382EB05}" destId="{DAF0C53D-85C9-4FF2-BB0E-A85DB8EF030A}" srcOrd="14" destOrd="0" presId="urn:microsoft.com/office/officeart/2005/8/layout/pyramid2"/>
    <dgm:cxn modelId="{887490BA-1E55-41AB-9CC6-FD2240DE8C36}" type="presParOf" srcId="{11F23429-F5F5-42C8-A79F-611C3382EB05}" destId="{5D9805E6-27A5-483C-9207-2ECFB1F6E940}" srcOrd="15" destOrd="0" presId="urn:microsoft.com/office/officeart/2005/8/layout/pyramid2"/>
    <dgm:cxn modelId="{B859F737-2779-46FB-B6D6-2C4B97563F8B}" type="presParOf" srcId="{11F23429-F5F5-42C8-A79F-611C3382EB05}" destId="{8189B41F-CD36-4168-A21E-F4C38BF122DE}" srcOrd="16" destOrd="0" presId="urn:microsoft.com/office/officeart/2005/8/layout/pyramid2"/>
    <dgm:cxn modelId="{323EB915-1941-46E7-AEB4-BDA2DE749F6D}" type="presParOf" srcId="{11F23429-F5F5-42C8-A79F-611C3382EB05}" destId="{2F401C5E-76DF-41BF-807E-67A60C53FBFC}" srcOrd="17" destOrd="0" presId="urn:microsoft.com/office/officeart/2005/8/layout/pyramid2"/>
    <dgm:cxn modelId="{3D9F68D0-6D5C-43CE-A77B-6C949EE71479}" type="presParOf" srcId="{11F23429-F5F5-42C8-A79F-611C3382EB05}" destId="{7D2F1557-1CA5-4135-BE69-0157B98F1D5C}" srcOrd="18" destOrd="0" presId="urn:microsoft.com/office/officeart/2005/8/layout/pyramid2"/>
    <dgm:cxn modelId="{E1522DA6-B1BF-4C3F-8C4B-F9FE43F5FBC0}" type="presParOf" srcId="{11F23429-F5F5-42C8-A79F-611C3382EB05}" destId="{50B3191A-8536-4F15-8A5D-6CA03B375B94}" srcOrd="19" destOrd="0" presId="urn:microsoft.com/office/officeart/2005/8/layout/pyramid2"/>
    <dgm:cxn modelId="{DE441B8E-E68F-4285-84DE-8FC1DE652B82}" type="presParOf" srcId="{11F23429-F5F5-42C8-A79F-611C3382EB05}" destId="{EF33C701-82C4-4D9B-9696-1C9F3D74D992}" srcOrd="20" destOrd="0" presId="urn:microsoft.com/office/officeart/2005/8/layout/pyramid2"/>
    <dgm:cxn modelId="{56916C6A-B3AD-4429-9ADB-10D4B65C021B}" type="presParOf" srcId="{11F23429-F5F5-42C8-A79F-611C3382EB05}" destId="{C95F13DF-F95A-4386-BDB8-439B0FD15DDA}" srcOrd="21" destOrd="0" presId="urn:microsoft.com/office/officeart/2005/8/layout/pyramid2"/>
    <dgm:cxn modelId="{F08CED69-CC1A-432B-847D-B58305D5EC4B}" type="presParOf" srcId="{11F23429-F5F5-42C8-A79F-611C3382EB05}" destId="{1EC23E0D-9AA4-484B-9D39-AF4F6143AD0B}" srcOrd="22" destOrd="0" presId="urn:microsoft.com/office/officeart/2005/8/layout/pyramid2"/>
    <dgm:cxn modelId="{C8678A32-55AF-4894-ABD5-A442C3C16195}" type="presParOf" srcId="{11F23429-F5F5-42C8-A79F-611C3382EB05}" destId="{59A2924F-8AA9-4088-BD29-03891BAB0679}" srcOrd="23" destOrd="0" presId="urn:microsoft.com/office/officeart/2005/8/layout/pyramid2"/>
    <dgm:cxn modelId="{98D1D10B-A1F3-4437-91D2-12FD7CC5BAD3}" type="presParOf" srcId="{11F23429-F5F5-42C8-A79F-611C3382EB05}" destId="{FC3105BF-A8C6-4841-94D0-49497126285C}" srcOrd="24" destOrd="0" presId="urn:microsoft.com/office/officeart/2005/8/layout/pyramid2"/>
    <dgm:cxn modelId="{7D94ADA7-9DA4-4917-A83E-EB88BABDA22D}" type="presParOf" srcId="{11F23429-F5F5-42C8-A79F-611C3382EB05}" destId="{C851075F-50E6-4947-841B-0DCFA7199264}" srcOrd="25" destOrd="0" presId="urn:microsoft.com/office/officeart/2005/8/layout/pyramid2"/>
    <dgm:cxn modelId="{3E298D37-F9A5-4FF7-861F-B7897DD45EB4}" type="presParOf" srcId="{11F23429-F5F5-42C8-A79F-611C3382EB05}" destId="{AAB7C7CD-9979-46D8-8D05-30D661D78239}" srcOrd="26" destOrd="0" presId="urn:microsoft.com/office/officeart/2005/8/layout/pyramid2"/>
    <dgm:cxn modelId="{AF201662-A9A5-46AC-B4B1-FBB3D336D152}" type="presParOf" srcId="{11F23429-F5F5-42C8-A79F-611C3382EB05}" destId="{BF6A56CB-33AC-4F59-A748-802CD6AF946A}" srcOrd="2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163614-9BB7-4D5E-9154-C29F3D2012B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0A3FEF-96CF-41BD-A68F-F58BCA9618FC}">
      <dgm:prSet phldrT="[Text]"/>
      <dgm:spPr/>
      <dgm:t>
        <a:bodyPr/>
        <a:lstStyle/>
        <a:p>
          <a:endParaRPr lang="en-US" dirty="0"/>
        </a:p>
      </dgm:t>
    </dgm:pt>
    <dgm:pt modelId="{A3D86019-0240-4723-8914-3D175D20D057}" type="parTrans" cxnId="{4AEFD866-1EC3-459F-BB08-38A9D591294F}">
      <dgm:prSet/>
      <dgm:spPr/>
      <dgm:t>
        <a:bodyPr/>
        <a:lstStyle/>
        <a:p>
          <a:endParaRPr lang="en-US"/>
        </a:p>
      </dgm:t>
    </dgm:pt>
    <dgm:pt modelId="{79C91271-AF3F-465B-84AB-5436604DE325}" type="sibTrans" cxnId="{4AEFD866-1EC3-459F-BB08-38A9D591294F}">
      <dgm:prSet/>
      <dgm:spPr/>
      <dgm:t>
        <a:bodyPr/>
        <a:lstStyle/>
        <a:p>
          <a:endParaRPr lang="en-US"/>
        </a:p>
      </dgm:t>
    </dgm:pt>
    <dgm:pt modelId="{37824B5A-79C9-4D1D-A300-8AA6E83CF453}">
      <dgm:prSet phldrT="[Text]"/>
      <dgm:spPr/>
      <dgm:t>
        <a:bodyPr/>
        <a:lstStyle/>
        <a:p>
          <a:r>
            <a:rPr lang="en-US" dirty="0"/>
            <a:t>ID</a:t>
          </a:r>
        </a:p>
      </dgm:t>
    </dgm:pt>
    <dgm:pt modelId="{775062CA-21A8-4001-8ED2-2E825A5AAE88}" type="parTrans" cxnId="{155E9973-FF1A-4FE3-A0AB-34AF27356637}">
      <dgm:prSet/>
      <dgm:spPr/>
      <dgm:t>
        <a:bodyPr/>
        <a:lstStyle/>
        <a:p>
          <a:endParaRPr lang="en-US"/>
        </a:p>
      </dgm:t>
    </dgm:pt>
    <dgm:pt modelId="{2F4A7C12-12AD-4FA7-8D78-C12120A8A4F6}" type="sibTrans" cxnId="{155E9973-FF1A-4FE3-A0AB-34AF27356637}">
      <dgm:prSet/>
      <dgm:spPr/>
      <dgm:t>
        <a:bodyPr/>
        <a:lstStyle/>
        <a:p>
          <a:endParaRPr lang="en-US"/>
        </a:p>
      </dgm:t>
    </dgm:pt>
    <dgm:pt modelId="{76D46032-F878-4D4B-9E7E-66FB6D78886A}">
      <dgm:prSet phldrT="[Text]"/>
      <dgm:spPr/>
      <dgm:t>
        <a:bodyPr/>
        <a:lstStyle/>
        <a:p>
          <a:r>
            <a:rPr lang="en-US" dirty="0"/>
            <a:t>Description</a:t>
          </a:r>
        </a:p>
      </dgm:t>
    </dgm:pt>
    <dgm:pt modelId="{A5D508E8-20D5-473F-8B8B-A30D0F3ED108}" type="parTrans" cxnId="{98BFBBF3-21CF-4670-91C5-33AD1F6FD17E}">
      <dgm:prSet/>
      <dgm:spPr/>
      <dgm:t>
        <a:bodyPr/>
        <a:lstStyle/>
        <a:p>
          <a:endParaRPr lang="en-US"/>
        </a:p>
      </dgm:t>
    </dgm:pt>
    <dgm:pt modelId="{9C6CDE52-D472-48D1-81E7-1B6F423923EA}" type="sibTrans" cxnId="{98BFBBF3-21CF-4670-91C5-33AD1F6FD17E}">
      <dgm:prSet/>
      <dgm:spPr/>
      <dgm:t>
        <a:bodyPr/>
        <a:lstStyle/>
        <a:p>
          <a:endParaRPr lang="en-US"/>
        </a:p>
      </dgm:t>
    </dgm:pt>
    <dgm:pt modelId="{FFEA30A0-012E-4277-A88A-34117463E62E}">
      <dgm:prSet phldrT="[Text]"/>
      <dgm:spPr/>
      <dgm:t>
        <a:bodyPr/>
        <a:lstStyle/>
        <a:p>
          <a:r>
            <a:rPr lang="en-US" dirty="0"/>
            <a:t>Prerequisites</a:t>
          </a:r>
        </a:p>
      </dgm:t>
    </dgm:pt>
    <dgm:pt modelId="{A1FCB68C-178D-4AF9-90E0-3CE53CF222B9}" type="parTrans" cxnId="{3746A9CD-0701-487E-BC0B-05379156F2D6}">
      <dgm:prSet/>
      <dgm:spPr/>
      <dgm:t>
        <a:bodyPr/>
        <a:lstStyle/>
        <a:p>
          <a:endParaRPr lang="en-US"/>
        </a:p>
      </dgm:t>
    </dgm:pt>
    <dgm:pt modelId="{BA6EF388-B2E1-40C4-8C11-53C1D00B47C5}" type="sibTrans" cxnId="{3746A9CD-0701-487E-BC0B-05379156F2D6}">
      <dgm:prSet/>
      <dgm:spPr/>
      <dgm:t>
        <a:bodyPr/>
        <a:lstStyle/>
        <a:p>
          <a:endParaRPr lang="en-US"/>
        </a:p>
      </dgm:t>
    </dgm:pt>
    <dgm:pt modelId="{DAEECCDA-0B94-446B-A71D-00AA570CA517}">
      <dgm:prSet phldrT="[Text]"/>
      <dgm:spPr/>
      <dgm:t>
        <a:bodyPr/>
        <a:lstStyle/>
        <a:p>
          <a:r>
            <a:rPr lang="en-US" dirty="0"/>
            <a:t>Steps</a:t>
          </a:r>
        </a:p>
      </dgm:t>
    </dgm:pt>
    <dgm:pt modelId="{3E86AA38-FE2A-4C73-A089-E6E08AF7A511}" type="parTrans" cxnId="{AB58041B-5DF0-4122-A440-DAF183366E04}">
      <dgm:prSet/>
      <dgm:spPr/>
      <dgm:t>
        <a:bodyPr/>
        <a:lstStyle/>
        <a:p>
          <a:endParaRPr lang="en-US"/>
        </a:p>
      </dgm:t>
    </dgm:pt>
    <dgm:pt modelId="{21E92444-DED6-4829-8BE8-B168A6AAA2CD}" type="sibTrans" cxnId="{AB58041B-5DF0-4122-A440-DAF183366E04}">
      <dgm:prSet/>
      <dgm:spPr/>
      <dgm:t>
        <a:bodyPr/>
        <a:lstStyle/>
        <a:p>
          <a:endParaRPr lang="en-US"/>
        </a:p>
      </dgm:t>
    </dgm:pt>
    <dgm:pt modelId="{06205FC3-CD5E-4E49-B22C-793CD465A27F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237EE702-9AAF-4940-9463-F55AB05CBA6A}" type="parTrans" cxnId="{C9B734B6-5CF3-4B98-833E-843FCDFFA1BB}">
      <dgm:prSet/>
      <dgm:spPr/>
      <dgm:t>
        <a:bodyPr/>
        <a:lstStyle/>
        <a:p>
          <a:endParaRPr lang="en-US"/>
        </a:p>
      </dgm:t>
    </dgm:pt>
    <dgm:pt modelId="{8040E27B-ABB9-402D-BAB9-B933B8EE348A}" type="sibTrans" cxnId="{C9B734B6-5CF3-4B98-833E-843FCDFFA1BB}">
      <dgm:prSet/>
      <dgm:spPr/>
      <dgm:t>
        <a:bodyPr/>
        <a:lstStyle/>
        <a:p>
          <a:endParaRPr lang="en-US"/>
        </a:p>
      </dgm:t>
    </dgm:pt>
    <dgm:pt modelId="{1B489165-1802-4F86-BA86-FC8DDF4DC47A}">
      <dgm:prSet phldrT="[Text]"/>
      <dgm:spPr/>
      <dgm:t>
        <a:bodyPr/>
        <a:lstStyle/>
        <a:p>
          <a:r>
            <a:rPr lang="en-US" dirty="0"/>
            <a:t>Expected Result</a:t>
          </a:r>
        </a:p>
      </dgm:t>
    </dgm:pt>
    <dgm:pt modelId="{EB7ABD92-8272-43DE-8EFE-126E31FD831F}" type="parTrans" cxnId="{CA8321A4-BDE4-46DD-A283-D9C011D93012}">
      <dgm:prSet/>
      <dgm:spPr/>
      <dgm:t>
        <a:bodyPr/>
        <a:lstStyle/>
        <a:p>
          <a:endParaRPr lang="en-US"/>
        </a:p>
      </dgm:t>
    </dgm:pt>
    <dgm:pt modelId="{1E05F8C9-25B9-4E06-A81C-722F0CDD7AB6}" type="sibTrans" cxnId="{CA8321A4-BDE4-46DD-A283-D9C011D93012}">
      <dgm:prSet/>
      <dgm:spPr/>
      <dgm:t>
        <a:bodyPr/>
        <a:lstStyle/>
        <a:p>
          <a:endParaRPr lang="en-US"/>
        </a:p>
      </dgm:t>
    </dgm:pt>
    <dgm:pt modelId="{0069BE46-D4F1-4CE8-A778-0FC5F3F751F0}">
      <dgm:prSet phldrT="[Text]"/>
      <dgm:spPr/>
      <dgm:t>
        <a:bodyPr/>
        <a:lstStyle/>
        <a:p>
          <a:r>
            <a:rPr lang="en-US" dirty="0"/>
            <a:t>Actual Result</a:t>
          </a:r>
        </a:p>
      </dgm:t>
    </dgm:pt>
    <dgm:pt modelId="{59BE7C53-2812-43A7-9883-E6A5F2316A6B}" type="parTrans" cxnId="{B92BFDA4-FD70-41E7-8DDF-58617CC5B38B}">
      <dgm:prSet/>
      <dgm:spPr/>
      <dgm:t>
        <a:bodyPr/>
        <a:lstStyle/>
        <a:p>
          <a:endParaRPr lang="en-US"/>
        </a:p>
      </dgm:t>
    </dgm:pt>
    <dgm:pt modelId="{9DF53033-EF19-4D2D-994D-2BDF7EDDB8CB}" type="sibTrans" cxnId="{B92BFDA4-FD70-41E7-8DDF-58617CC5B38B}">
      <dgm:prSet/>
      <dgm:spPr/>
      <dgm:t>
        <a:bodyPr/>
        <a:lstStyle/>
        <a:p>
          <a:endParaRPr lang="en-US"/>
        </a:p>
      </dgm:t>
    </dgm:pt>
    <dgm:pt modelId="{DFB1414B-A621-4467-A3C7-ECC2FDF0632E}">
      <dgm:prSet phldrT="[Text]"/>
      <dgm:spPr/>
      <dgm:t>
        <a:bodyPr/>
        <a:lstStyle/>
        <a:p>
          <a:r>
            <a:rPr lang="en-US" dirty="0"/>
            <a:t>Status</a:t>
          </a:r>
        </a:p>
      </dgm:t>
    </dgm:pt>
    <dgm:pt modelId="{0112490A-D0BB-4B0B-92C9-A9EFBA4456FB}" type="parTrans" cxnId="{69B843EA-9DA2-4B6E-8717-E1D5C019F786}">
      <dgm:prSet/>
      <dgm:spPr/>
      <dgm:t>
        <a:bodyPr/>
        <a:lstStyle/>
        <a:p>
          <a:endParaRPr lang="en-US"/>
        </a:p>
      </dgm:t>
    </dgm:pt>
    <dgm:pt modelId="{DFB0817D-A0DE-462C-B3AC-3401EFCC7198}" type="sibTrans" cxnId="{69B843EA-9DA2-4B6E-8717-E1D5C019F786}">
      <dgm:prSet/>
      <dgm:spPr/>
      <dgm:t>
        <a:bodyPr/>
        <a:lstStyle/>
        <a:p>
          <a:endParaRPr lang="en-US"/>
        </a:p>
      </dgm:t>
    </dgm:pt>
    <dgm:pt modelId="{2DFAC7E9-2FC8-4994-A465-61703BA1E4D0}">
      <dgm:prSet phldrT="[Text]"/>
      <dgm:spPr/>
      <dgm:t>
        <a:bodyPr/>
        <a:lstStyle/>
        <a:p>
          <a:r>
            <a:rPr lang="en-US" dirty="0"/>
            <a:t>Created By</a:t>
          </a:r>
        </a:p>
      </dgm:t>
    </dgm:pt>
    <dgm:pt modelId="{AEE69E0A-98A1-411A-938D-ADB3C3A469B3}" type="parTrans" cxnId="{E684C37C-3F5D-4E9C-95D5-AC0A0979DA22}">
      <dgm:prSet/>
      <dgm:spPr/>
      <dgm:t>
        <a:bodyPr/>
        <a:lstStyle/>
        <a:p>
          <a:endParaRPr lang="en-US"/>
        </a:p>
      </dgm:t>
    </dgm:pt>
    <dgm:pt modelId="{5E925DAF-6BEB-4700-B00D-A19C4E2AE075}" type="sibTrans" cxnId="{E684C37C-3F5D-4E9C-95D5-AC0A0979DA22}">
      <dgm:prSet/>
      <dgm:spPr/>
      <dgm:t>
        <a:bodyPr/>
        <a:lstStyle/>
        <a:p>
          <a:endParaRPr lang="en-US"/>
        </a:p>
      </dgm:t>
    </dgm:pt>
    <dgm:pt modelId="{541B0523-FAE3-4AAB-9D1B-1E0E636AFF89}">
      <dgm:prSet phldrT="[Text]"/>
      <dgm:spPr/>
      <dgm:t>
        <a:bodyPr/>
        <a:lstStyle/>
        <a:p>
          <a:r>
            <a:rPr lang="en-US" dirty="0"/>
            <a:t>Executed By</a:t>
          </a:r>
        </a:p>
      </dgm:t>
    </dgm:pt>
    <dgm:pt modelId="{2848F74E-32B3-455B-848A-9B460A430488}" type="parTrans" cxnId="{36474303-2D0D-4889-9000-DDE975D65D2B}">
      <dgm:prSet/>
      <dgm:spPr/>
      <dgm:t>
        <a:bodyPr/>
        <a:lstStyle/>
        <a:p>
          <a:endParaRPr lang="en-US"/>
        </a:p>
      </dgm:t>
    </dgm:pt>
    <dgm:pt modelId="{E17DB97B-8EED-4256-9FEE-299119B1FCFD}" type="sibTrans" cxnId="{36474303-2D0D-4889-9000-DDE975D65D2B}">
      <dgm:prSet/>
      <dgm:spPr/>
      <dgm:t>
        <a:bodyPr/>
        <a:lstStyle/>
        <a:p>
          <a:endParaRPr lang="en-US"/>
        </a:p>
      </dgm:t>
    </dgm:pt>
    <dgm:pt modelId="{B959CA04-1CB1-4D61-B6CC-FF90E7AD6150}">
      <dgm:prSet phldrT="[Text]"/>
      <dgm:spPr/>
      <dgm:t>
        <a:bodyPr/>
        <a:lstStyle/>
        <a:p>
          <a:r>
            <a:rPr lang="en-US" dirty="0"/>
            <a:t>Date of Creation</a:t>
          </a:r>
        </a:p>
      </dgm:t>
    </dgm:pt>
    <dgm:pt modelId="{8BC8DB8E-1F0B-45A1-9E4D-17BDAABE7FB0}" type="parTrans" cxnId="{F0B1731E-1749-44A2-A865-13D108038209}">
      <dgm:prSet/>
      <dgm:spPr/>
      <dgm:t>
        <a:bodyPr/>
        <a:lstStyle/>
        <a:p>
          <a:endParaRPr lang="en-US"/>
        </a:p>
      </dgm:t>
    </dgm:pt>
    <dgm:pt modelId="{3C5267D9-82A3-46A7-B5C7-756D2792C497}" type="sibTrans" cxnId="{F0B1731E-1749-44A2-A865-13D108038209}">
      <dgm:prSet/>
      <dgm:spPr/>
      <dgm:t>
        <a:bodyPr/>
        <a:lstStyle/>
        <a:p>
          <a:endParaRPr lang="en-US"/>
        </a:p>
      </dgm:t>
    </dgm:pt>
    <dgm:pt modelId="{23CCB73F-6046-48F8-8C66-A4E4E39779C5}" type="pres">
      <dgm:prSet presAssocID="{73163614-9BB7-4D5E-9154-C29F3D2012BF}" presName="linear" presStyleCnt="0">
        <dgm:presLayoutVars>
          <dgm:dir/>
          <dgm:resizeHandles val="exact"/>
        </dgm:presLayoutVars>
      </dgm:prSet>
      <dgm:spPr/>
    </dgm:pt>
    <dgm:pt modelId="{ACB5092E-4194-4613-8252-80F32B819389}" type="pres">
      <dgm:prSet presAssocID="{3F0A3FEF-96CF-41BD-A68F-F58BCA9618FC}" presName="comp" presStyleCnt="0"/>
      <dgm:spPr/>
    </dgm:pt>
    <dgm:pt modelId="{0D9888BA-B5D0-4519-B731-547F8D3B07BA}" type="pres">
      <dgm:prSet presAssocID="{3F0A3FEF-96CF-41BD-A68F-F58BCA9618FC}" presName="box" presStyleLbl="node1" presStyleIdx="0" presStyleCnt="1"/>
      <dgm:spPr/>
    </dgm:pt>
    <dgm:pt modelId="{9B53696B-2EFF-4004-B119-7C6CE7A6109D}" type="pres">
      <dgm:prSet presAssocID="{3F0A3FEF-96CF-41BD-A68F-F58BCA9618FC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1000" r="-141000"/>
          </a:stretch>
        </a:blipFill>
      </dgm:spPr>
      <dgm:extLst>
        <a:ext uri="{E40237B7-FDA0-4F09-8148-C483321AD2D9}">
          <dgm14:cNvPr xmlns:dgm14="http://schemas.microsoft.com/office/drawing/2010/diagram" id="0" name="" descr="Person using microscope"/>
        </a:ext>
      </dgm:extLst>
    </dgm:pt>
    <dgm:pt modelId="{F96D3C7B-0CB9-423F-865D-07A837A36EC7}" type="pres">
      <dgm:prSet presAssocID="{3F0A3FEF-96CF-41BD-A68F-F58BCA9618FC}" presName="text" presStyleLbl="node1" presStyleIdx="0" presStyleCnt="1">
        <dgm:presLayoutVars>
          <dgm:bulletEnabled val="1"/>
        </dgm:presLayoutVars>
      </dgm:prSet>
      <dgm:spPr/>
    </dgm:pt>
  </dgm:ptLst>
  <dgm:cxnLst>
    <dgm:cxn modelId="{36474303-2D0D-4889-9000-DDE975D65D2B}" srcId="{3F0A3FEF-96CF-41BD-A68F-F58BCA9618FC}" destId="{541B0523-FAE3-4AAB-9D1B-1E0E636AFF89}" srcOrd="9" destOrd="0" parTransId="{2848F74E-32B3-455B-848A-9B460A430488}" sibTransId="{E17DB97B-8EED-4256-9FEE-299119B1FCFD}"/>
    <dgm:cxn modelId="{994D920E-F6EC-4E9D-91C1-23B527A73575}" type="presOf" srcId="{06205FC3-CD5E-4E49-B22C-793CD465A27F}" destId="{F96D3C7B-0CB9-423F-865D-07A837A36EC7}" srcOrd="1" destOrd="5" presId="urn:microsoft.com/office/officeart/2005/8/layout/vList4"/>
    <dgm:cxn modelId="{AB58041B-5DF0-4122-A440-DAF183366E04}" srcId="{3F0A3FEF-96CF-41BD-A68F-F58BCA9618FC}" destId="{DAEECCDA-0B94-446B-A71D-00AA570CA517}" srcOrd="3" destOrd="0" parTransId="{3E86AA38-FE2A-4C73-A089-E6E08AF7A511}" sibTransId="{21E92444-DED6-4829-8BE8-B168A6AAA2CD}"/>
    <dgm:cxn modelId="{76483D1B-4740-4B70-9C6F-57C0EE4D54C8}" type="presOf" srcId="{DFB1414B-A621-4467-A3C7-ECC2FDF0632E}" destId="{F96D3C7B-0CB9-423F-865D-07A837A36EC7}" srcOrd="1" destOrd="8" presId="urn:microsoft.com/office/officeart/2005/8/layout/vList4"/>
    <dgm:cxn modelId="{F0B1731E-1749-44A2-A865-13D108038209}" srcId="{3F0A3FEF-96CF-41BD-A68F-F58BCA9618FC}" destId="{B959CA04-1CB1-4D61-B6CC-FF90E7AD6150}" srcOrd="10" destOrd="0" parTransId="{8BC8DB8E-1F0B-45A1-9E4D-17BDAABE7FB0}" sibTransId="{3C5267D9-82A3-46A7-B5C7-756D2792C497}"/>
    <dgm:cxn modelId="{0B9A1927-0DF0-4FA6-B082-7CBF4EDCC6A1}" type="presOf" srcId="{73163614-9BB7-4D5E-9154-C29F3D2012BF}" destId="{23CCB73F-6046-48F8-8C66-A4E4E39779C5}" srcOrd="0" destOrd="0" presId="urn:microsoft.com/office/officeart/2005/8/layout/vList4"/>
    <dgm:cxn modelId="{16D15B2E-1464-42C7-8508-9E10585FCECD}" type="presOf" srcId="{3F0A3FEF-96CF-41BD-A68F-F58BCA9618FC}" destId="{0D9888BA-B5D0-4519-B731-547F8D3B07BA}" srcOrd="0" destOrd="0" presId="urn:microsoft.com/office/officeart/2005/8/layout/vList4"/>
    <dgm:cxn modelId="{7FEF6338-D1EC-4A44-BBBC-2EFE5BA2639D}" type="presOf" srcId="{2DFAC7E9-2FC8-4994-A465-61703BA1E4D0}" destId="{F96D3C7B-0CB9-423F-865D-07A837A36EC7}" srcOrd="1" destOrd="9" presId="urn:microsoft.com/office/officeart/2005/8/layout/vList4"/>
    <dgm:cxn modelId="{64A86F5D-EF1D-45C0-8AAE-A41A161482A6}" type="presOf" srcId="{2DFAC7E9-2FC8-4994-A465-61703BA1E4D0}" destId="{0D9888BA-B5D0-4519-B731-547F8D3B07BA}" srcOrd="0" destOrd="9" presId="urn:microsoft.com/office/officeart/2005/8/layout/vList4"/>
    <dgm:cxn modelId="{0E5E835D-4995-4EC1-A4EE-762DB46C525A}" type="presOf" srcId="{76D46032-F878-4D4B-9E7E-66FB6D78886A}" destId="{F96D3C7B-0CB9-423F-865D-07A837A36EC7}" srcOrd="1" destOrd="2" presId="urn:microsoft.com/office/officeart/2005/8/layout/vList4"/>
    <dgm:cxn modelId="{8993C361-880D-48A7-86C9-3D4FF8CD67E4}" type="presOf" srcId="{DFB1414B-A621-4467-A3C7-ECC2FDF0632E}" destId="{0D9888BA-B5D0-4519-B731-547F8D3B07BA}" srcOrd="0" destOrd="8" presId="urn:microsoft.com/office/officeart/2005/8/layout/vList4"/>
    <dgm:cxn modelId="{50AA1F62-A783-4E8D-90B9-0DFA334B0411}" type="presOf" srcId="{B959CA04-1CB1-4D61-B6CC-FF90E7AD6150}" destId="{0D9888BA-B5D0-4519-B731-547F8D3B07BA}" srcOrd="0" destOrd="11" presId="urn:microsoft.com/office/officeart/2005/8/layout/vList4"/>
    <dgm:cxn modelId="{D14A6D63-FB2E-473D-8482-F76CA1C43FCB}" type="presOf" srcId="{DAEECCDA-0B94-446B-A71D-00AA570CA517}" destId="{0D9888BA-B5D0-4519-B731-547F8D3B07BA}" srcOrd="0" destOrd="4" presId="urn:microsoft.com/office/officeart/2005/8/layout/vList4"/>
    <dgm:cxn modelId="{4AEFD866-1EC3-459F-BB08-38A9D591294F}" srcId="{73163614-9BB7-4D5E-9154-C29F3D2012BF}" destId="{3F0A3FEF-96CF-41BD-A68F-F58BCA9618FC}" srcOrd="0" destOrd="0" parTransId="{A3D86019-0240-4723-8914-3D175D20D057}" sibTransId="{79C91271-AF3F-465B-84AB-5436604DE325}"/>
    <dgm:cxn modelId="{50EDF04A-8C53-40C5-B002-25B5F0E3251E}" type="presOf" srcId="{0069BE46-D4F1-4CE8-A778-0FC5F3F751F0}" destId="{0D9888BA-B5D0-4519-B731-547F8D3B07BA}" srcOrd="0" destOrd="7" presId="urn:microsoft.com/office/officeart/2005/8/layout/vList4"/>
    <dgm:cxn modelId="{EC368552-B198-4B23-B1AC-AC70D381DE69}" type="presOf" srcId="{DAEECCDA-0B94-446B-A71D-00AA570CA517}" destId="{F96D3C7B-0CB9-423F-865D-07A837A36EC7}" srcOrd="1" destOrd="4" presId="urn:microsoft.com/office/officeart/2005/8/layout/vList4"/>
    <dgm:cxn modelId="{155E9973-FF1A-4FE3-A0AB-34AF27356637}" srcId="{3F0A3FEF-96CF-41BD-A68F-F58BCA9618FC}" destId="{37824B5A-79C9-4D1D-A300-8AA6E83CF453}" srcOrd="0" destOrd="0" parTransId="{775062CA-21A8-4001-8ED2-2E825A5AAE88}" sibTransId="{2F4A7C12-12AD-4FA7-8D78-C12120A8A4F6}"/>
    <dgm:cxn modelId="{69EF9D57-8AA9-4519-8A5D-FDFB66D7A047}" type="presOf" srcId="{1B489165-1802-4F86-BA86-FC8DDF4DC47A}" destId="{F96D3C7B-0CB9-423F-865D-07A837A36EC7}" srcOrd="1" destOrd="6" presId="urn:microsoft.com/office/officeart/2005/8/layout/vList4"/>
    <dgm:cxn modelId="{070F1258-3F46-4D4B-9F3B-FD89A9C8C7AC}" type="presOf" srcId="{FFEA30A0-012E-4277-A88A-34117463E62E}" destId="{F96D3C7B-0CB9-423F-865D-07A837A36EC7}" srcOrd="1" destOrd="3" presId="urn:microsoft.com/office/officeart/2005/8/layout/vList4"/>
    <dgm:cxn modelId="{E684C37C-3F5D-4E9C-95D5-AC0A0979DA22}" srcId="{3F0A3FEF-96CF-41BD-A68F-F58BCA9618FC}" destId="{2DFAC7E9-2FC8-4994-A465-61703BA1E4D0}" srcOrd="8" destOrd="0" parTransId="{AEE69E0A-98A1-411A-938D-ADB3C3A469B3}" sibTransId="{5E925DAF-6BEB-4700-B00D-A19C4E2AE075}"/>
    <dgm:cxn modelId="{D939BC87-E937-4FEC-9685-31666F98AC92}" type="presOf" srcId="{37824B5A-79C9-4D1D-A300-8AA6E83CF453}" destId="{F96D3C7B-0CB9-423F-865D-07A837A36EC7}" srcOrd="1" destOrd="1" presId="urn:microsoft.com/office/officeart/2005/8/layout/vList4"/>
    <dgm:cxn modelId="{D0E63190-45DC-467B-BB33-8B8FDE1387C2}" type="presOf" srcId="{FFEA30A0-012E-4277-A88A-34117463E62E}" destId="{0D9888BA-B5D0-4519-B731-547F8D3B07BA}" srcOrd="0" destOrd="3" presId="urn:microsoft.com/office/officeart/2005/8/layout/vList4"/>
    <dgm:cxn modelId="{7C8A6295-72B7-4B35-962F-50457599BCAD}" type="presOf" srcId="{06205FC3-CD5E-4E49-B22C-793CD465A27F}" destId="{0D9888BA-B5D0-4519-B731-547F8D3B07BA}" srcOrd="0" destOrd="5" presId="urn:microsoft.com/office/officeart/2005/8/layout/vList4"/>
    <dgm:cxn modelId="{81977897-AB78-4285-955D-C78CBE5197C3}" type="presOf" srcId="{1B489165-1802-4F86-BA86-FC8DDF4DC47A}" destId="{0D9888BA-B5D0-4519-B731-547F8D3B07BA}" srcOrd="0" destOrd="6" presId="urn:microsoft.com/office/officeart/2005/8/layout/vList4"/>
    <dgm:cxn modelId="{99BF9FA0-6AEF-4C0F-926F-7F25213599BA}" type="presOf" srcId="{541B0523-FAE3-4AAB-9D1B-1E0E636AFF89}" destId="{0D9888BA-B5D0-4519-B731-547F8D3B07BA}" srcOrd="0" destOrd="10" presId="urn:microsoft.com/office/officeart/2005/8/layout/vList4"/>
    <dgm:cxn modelId="{99FC1FA3-85BA-40C2-A231-6401DCC1A972}" type="presOf" srcId="{B959CA04-1CB1-4D61-B6CC-FF90E7AD6150}" destId="{F96D3C7B-0CB9-423F-865D-07A837A36EC7}" srcOrd="1" destOrd="11" presId="urn:microsoft.com/office/officeart/2005/8/layout/vList4"/>
    <dgm:cxn modelId="{CA8321A4-BDE4-46DD-A283-D9C011D93012}" srcId="{3F0A3FEF-96CF-41BD-A68F-F58BCA9618FC}" destId="{1B489165-1802-4F86-BA86-FC8DDF4DC47A}" srcOrd="5" destOrd="0" parTransId="{EB7ABD92-8272-43DE-8EFE-126E31FD831F}" sibTransId="{1E05F8C9-25B9-4E06-A81C-722F0CDD7AB6}"/>
    <dgm:cxn modelId="{B92BFDA4-FD70-41E7-8DDF-58617CC5B38B}" srcId="{3F0A3FEF-96CF-41BD-A68F-F58BCA9618FC}" destId="{0069BE46-D4F1-4CE8-A778-0FC5F3F751F0}" srcOrd="6" destOrd="0" parTransId="{59BE7C53-2812-43A7-9883-E6A5F2316A6B}" sibTransId="{9DF53033-EF19-4D2D-994D-2BDF7EDDB8CB}"/>
    <dgm:cxn modelId="{C9B734B6-5CF3-4B98-833E-843FCDFFA1BB}" srcId="{3F0A3FEF-96CF-41BD-A68F-F58BCA9618FC}" destId="{06205FC3-CD5E-4E49-B22C-793CD465A27F}" srcOrd="4" destOrd="0" parTransId="{237EE702-9AAF-4940-9463-F55AB05CBA6A}" sibTransId="{8040E27B-ABB9-402D-BAB9-B933B8EE348A}"/>
    <dgm:cxn modelId="{A600BCBA-D933-48C5-A9AE-3BEFA7B34603}" type="presOf" srcId="{541B0523-FAE3-4AAB-9D1B-1E0E636AFF89}" destId="{F96D3C7B-0CB9-423F-865D-07A837A36EC7}" srcOrd="1" destOrd="10" presId="urn:microsoft.com/office/officeart/2005/8/layout/vList4"/>
    <dgm:cxn modelId="{C66E93BF-4E14-4703-9E67-B8BDA9701EA2}" type="presOf" srcId="{3F0A3FEF-96CF-41BD-A68F-F58BCA9618FC}" destId="{F96D3C7B-0CB9-423F-865D-07A837A36EC7}" srcOrd="1" destOrd="0" presId="urn:microsoft.com/office/officeart/2005/8/layout/vList4"/>
    <dgm:cxn modelId="{3746A9CD-0701-487E-BC0B-05379156F2D6}" srcId="{3F0A3FEF-96CF-41BD-A68F-F58BCA9618FC}" destId="{FFEA30A0-012E-4277-A88A-34117463E62E}" srcOrd="2" destOrd="0" parTransId="{A1FCB68C-178D-4AF9-90E0-3CE53CF222B9}" sibTransId="{BA6EF388-B2E1-40C4-8C11-53C1D00B47C5}"/>
    <dgm:cxn modelId="{69B843EA-9DA2-4B6E-8717-E1D5C019F786}" srcId="{3F0A3FEF-96CF-41BD-A68F-F58BCA9618FC}" destId="{DFB1414B-A621-4467-A3C7-ECC2FDF0632E}" srcOrd="7" destOrd="0" parTransId="{0112490A-D0BB-4B0B-92C9-A9EFBA4456FB}" sibTransId="{DFB0817D-A0DE-462C-B3AC-3401EFCC7198}"/>
    <dgm:cxn modelId="{3CF881EB-5472-463F-8C96-220112B78A93}" type="presOf" srcId="{76D46032-F878-4D4B-9E7E-66FB6D78886A}" destId="{0D9888BA-B5D0-4519-B731-547F8D3B07BA}" srcOrd="0" destOrd="2" presId="urn:microsoft.com/office/officeart/2005/8/layout/vList4"/>
    <dgm:cxn modelId="{EDDD80EE-C602-4FD2-AC3A-D072B21B3A53}" type="presOf" srcId="{37824B5A-79C9-4D1D-A300-8AA6E83CF453}" destId="{0D9888BA-B5D0-4519-B731-547F8D3B07BA}" srcOrd="0" destOrd="1" presId="urn:microsoft.com/office/officeart/2005/8/layout/vList4"/>
    <dgm:cxn modelId="{98BFBBF3-21CF-4670-91C5-33AD1F6FD17E}" srcId="{3F0A3FEF-96CF-41BD-A68F-F58BCA9618FC}" destId="{76D46032-F878-4D4B-9E7E-66FB6D78886A}" srcOrd="1" destOrd="0" parTransId="{A5D508E8-20D5-473F-8B8B-A30D0F3ED108}" sibTransId="{9C6CDE52-D472-48D1-81E7-1B6F423923EA}"/>
    <dgm:cxn modelId="{DBC6DFF5-F6FB-407F-B019-E21CD4FDDBE7}" type="presOf" srcId="{0069BE46-D4F1-4CE8-A778-0FC5F3F751F0}" destId="{F96D3C7B-0CB9-423F-865D-07A837A36EC7}" srcOrd="1" destOrd="7" presId="urn:microsoft.com/office/officeart/2005/8/layout/vList4"/>
    <dgm:cxn modelId="{26C8871B-5E3E-4384-912D-DF4F00A5D793}" type="presParOf" srcId="{23CCB73F-6046-48F8-8C66-A4E4E39779C5}" destId="{ACB5092E-4194-4613-8252-80F32B819389}" srcOrd="0" destOrd="0" presId="urn:microsoft.com/office/officeart/2005/8/layout/vList4"/>
    <dgm:cxn modelId="{F3B00AF7-B73C-4D91-80B3-28F67E34F0C8}" type="presParOf" srcId="{ACB5092E-4194-4613-8252-80F32B819389}" destId="{0D9888BA-B5D0-4519-B731-547F8D3B07BA}" srcOrd="0" destOrd="0" presId="urn:microsoft.com/office/officeart/2005/8/layout/vList4"/>
    <dgm:cxn modelId="{1DE0E237-1236-4D13-9A5B-EE48507FD1E4}" type="presParOf" srcId="{ACB5092E-4194-4613-8252-80F32B819389}" destId="{9B53696B-2EFF-4004-B119-7C6CE7A6109D}" srcOrd="1" destOrd="0" presId="urn:microsoft.com/office/officeart/2005/8/layout/vList4"/>
    <dgm:cxn modelId="{A288395C-3F23-4766-95B1-ED097E558202}" type="presParOf" srcId="{ACB5092E-4194-4613-8252-80F32B819389}" destId="{F96D3C7B-0CB9-423F-865D-07A837A36EC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879D3A-38A3-467E-803B-62494AE4E793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3AEC68F2-FFC5-4A63-9CBB-265AF749E5EC}">
      <dgm:prSet/>
      <dgm:spPr/>
      <dgm:t>
        <a:bodyPr/>
        <a:lstStyle/>
        <a:p>
          <a:r>
            <a:rPr lang="en-US" b="0" i="0"/>
            <a:t>Unique Identifier?</a:t>
          </a:r>
          <a:endParaRPr lang="en-US"/>
        </a:p>
      </dgm:t>
    </dgm:pt>
    <dgm:pt modelId="{A1948B8A-0F08-4096-AF15-5BA8F0E07A76}" type="parTrans" cxnId="{FBD51B66-CF43-43E0-AE22-7B3E9D023DC0}">
      <dgm:prSet/>
      <dgm:spPr/>
      <dgm:t>
        <a:bodyPr/>
        <a:lstStyle/>
        <a:p>
          <a:endParaRPr lang="en-US"/>
        </a:p>
      </dgm:t>
    </dgm:pt>
    <dgm:pt modelId="{3EBFA3D8-EE4A-48C3-8B13-5A3D002E5E75}" type="sibTrans" cxnId="{FBD51B66-CF43-43E0-AE22-7B3E9D023DC0}">
      <dgm:prSet/>
      <dgm:spPr/>
      <dgm:t>
        <a:bodyPr/>
        <a:lstStyle/>
        <a:p>
          <a:endParaRPr lang="en-US"/>
        </a:p>
      </dgm:t>
    </dgm:pt>
    <dgm:pt modelId="{EF169F5F-EF9C-413D-8DF6-EA5E36A7B90F}">
      <dgm:prSet/>
      <dgm:spPr/>
      <dgm:t>
        <a:bodyPr/>
        <a:lstStyle/>
        <a:p>
          <a:r>
            <a:rPr lang="en-US" b="0" i="0"/>
            <a:t>Summary?</a:t>
          </a:r>
          <a:endParaRPr lang="en-US"/>
        </a:p>
      </dgm:t>
    </dgm:pt>
    <dgm:pt modelId="{33483441-3835-47AD-BF34-2731A990A09C}" type="parTrans" cxnId="{AEC1ED8D-C40C-425E-987B-6E816AA99E79}">
      <dgm:prSet/>
      <dgm:spPr/>
      <dgm:t>
        <a:bodyPr/>
        <a:lstStyle/>
        <a:p>
          <a:endParaRPr lang="en-US"/>
        </a:p>
      </dgm:t>
    </dgm:pt>
    <dgm:pt modelId="{F7CB0C68-1885-47B8-87B8-4C66E899C3D6}" type="sibTrans" cxnId="{AEC1ED8D-C40C-425E-987B-6E816AA99E79}">
      <dgm:prSet/>
      <dgm:spPr/>
      <dgm:t>
        <a:bodyPr/>
        <a:lstStyle/>
        <a:p>
          <a:endParaRPr lang="en-US"/>
        </a:p>
      </dgm:t>
    </dgm:pt>
    <dgm:pt modelId="{C25F4F93-CA22-42AC-BC8F-FDA8C327C554}">
      <dgm:prSet/>
      <dgm:spPr/>
      <dgm:t>
        <a:bodyPr/>
        <a:lstStyle/>
        <a:p>
          <a:r>
            <a:rPr lang="en-US" b="0" i="0"/>
            <a:t>Traceable?</a:t>
          </a:r>
          <a:endParaRPr lang="en-US"/>
        </a:p>
      </dgm:t>
    </dgm:pt>
    <dgm:pt modelId="{F38601AE-BFFE-431F-B51E-4836B7C69792}" type="parTrans" cxnId="{C301F0C8-C449-441C-BE3A-CC02B44B1C4C}">
      <dgm:prSet/>
      <dgm:spPr/>
      <dgm:t>
        <a:bodyPr/>
        <a:lstStyle/>
        <a:p>
          <a:endParaRPr lang="en-US"/>
        </a:p>
      </dgm:t>
    </dgm:pt>
    <dgm:pt modelId="{12C6052D-6594-4C35-B562-C6833F125072}" type="sibTrans" cxnId="{C301F0C8-C449-441C-BE3A-CC02B44B1C4C}">
      <dgm:prSet/>
      <dgm:spPr/>
      <dgm:t>
        <a:bodyPr/>
        <a:lstStyle/>
        <a:p>
          <a:endParaRPr lang="en-US"/>
        </a:p>
      </dgm:t>
    </dgm:pt>
    <dgm:pt modelId="{BA6C93AA-6E2F-4B9D-B08A-F1A5666F249D}">
      <dgm:prSet/>
      <dgm:spPr/>
      <dgm:t>
        <a:bodyPr/>
        <a:lstStyle/>
        <a:p>
          <a:r>
            <a:rPr lang="en-US" b="0" i="0"/>
            <a:t>Define Pre-Conditions?</a:t>
          </a:r>
          <a:endParaRPr lang="en-US"/>
        </a:p>
      </dgm:t>
    </dgm:pt>
    <dgm:pt modelId="{B9A1611E-350A-4BB5-A6B2-8722E91D6B6A}" type="parTrans" cxnId="{CAECE884-90FF-441A-B11C-0858372BF4BA}">
      <dgm:prSet/>
      <dgm:spPr/>
      <dgm:t>
        <a:bodyPr/>
        <a:lstStyle/>
        <a:p>
          <a:endParaRPr lang="en-US"/>
        </a:p>
      </dgm:t>
    </dgm:pt>
    <dgm:pt modelId="{BDE59E30-9724-4D9D-93E4-D7C0101D46EB}" type="sibTrans" cxnId="{CAECE884-90FF-441A-B11C-0858372BF4BA}">
      <dgm:prSet/>
      <dgm:spPr/>
      <dgm:t>
        <a:bodyPr/>
        <a:lstStyle/>
        <a:p>
          <a:endParaRPr lang="en-US"/>
        </a:p>
      </dgm:t>
    </dgm:pt>
    <dgm:pt modelId="{32F5A069-B9B6-4B80-8935-BADB6D4ECB1F}">
      <dgm:prSet/>
      <dgm:spPr/>
      <dgm:t>
        <a:bodyPr/>
        <a:lstStyle/>
        <a:p>
          <a:r>
            <a:rPr lang="en-US" b="0" i="0"/>
            <a:t>Single Expected Result?</a:t>
          </a:r>
          <a:endParaRPr lang="en-US"/>
        </a:p>
      </dgm:t>
    </dgm:pt>
    <dgm:pt modelId="{D7560EEE-9881-471B-9C0F-FEA2D93D5F7E}" type="parTrans" cxnId="{A45E90EC-9869-4796-B859-5E4258218370}">
      <dgm:prSet/>
      <dgm:spPr/>
      <dgm:t>
        <a:bodyPr/>
        <a:lstStyle/>
        <a:p>
          <a:endParaRPr lang="en-US"/>
        </a:p>
      </dgm:t>
    </dgm:pt>
    <dgm:pt modelId="{B7414727-F1EA-4396-9BAB-8C0E8A7AFB6D}" type="sibTrans" cxnId="{A45E90EC-9869-4796-B859-5E4258218370}">
      <dgm:prSet/>
      <dgm:spPr/>
      <dgm:t>
        <a:bodyPr/>
        <a:lstStyle/>
        <a:p>
          <a:endParaRPr lang="en-US"/>
        </a:p>
      </dgm:t>
    </dgm:pt>
    <dgm:pt modelId="{290BD13C-D9B5-409A-99A3-343B1BC4A98F}">
      <dgm:prSet/>
      <dgm:spPr/>
      <dgm:t>
        <a:bodyPr/>
        <a:lstStyle/>
        <a:p>
          <a:r>
            <a:rPr lang="en-US" b="0" i="0"/>
            <a:t>10 Steps or Less?</a:t>
          </a:r>
          <a:endParaRPr lang="en-US"/>
        </a:p>
      </dgm:t>
    </dgm:pt>
    <dgm:pt modelId="{92C4F337-7673-43F5-A78F-1BB91823ADEB}" type="parTrans" cxnId="{0A744B83-89F3-4BE4-9740-6170115D40A4}">
      <dgm:prSet/>
      <dgm:spPr/>
      <dgm:t>
        <a:bodyPr/>
        <a:lstStyle/>
        <a:p>
          <a:endParaRPr lang="en-US"/>
        </a:p>
      </dgm:t>
    </dgm:pt>
    <dgm:pt modelId="{D21CF5BF-2B9A-47EB-BC66-E77543513BCF}" type="sibTrans" cxnId="{0A744B83-89F3-4BE4-9740-6170115D40A4}">
      <dgm:prSet/>
      <dgm:spPr/>
      <dgm:t>
        <a:bodyPr/>
        <a:lstStyle/>
        <a:p>
          <a:endParaRPr lang="en-US"/>
        </a:p>
      </dgm:t>
    </dgm:pt>
    <dgm:pt modelId="{571C08F7-32BB-47B3-B6A8-5FF885FD6D6E}">
      <dgm:prSet/>
      <dgm:spPr/>
      <dgm:t>
        <a:bodyPr/>
        <a:lstStyle/>
        <a:p>
          <a:r>
            <a:rPr lang="en-US" b="0" i="0"/>
            <a:t>Written in Modular Manner?</a:t>
          </a:r>
          <a:endParaRPr lang="en-US"/>
        </a:p>
      </dgm:t>
    </dgm:pt>
    <dgm:pt modelId="{13632D40-D59E-4151-9008-54BC2A6DC829}" type="parTrans" cxnId="{1D1166EF-955F-41D7-A985-896DA0426A45}">
      <dgm:prSet/>
      <dgm:spPr/>
      <dgm:t>
        <a:bodyPr/>
        <a:lstStyle/>
        <a:p>
          <a:endParaRPr lang="en-US"/>
        </a:p>
      </dgm:t>
    </dgm:pt>
    <dgm:pt modelId="{7D232BCA-675F-44DF-BDE6-6D1F70752F77}" type="sibTrans" cxnId="{1D1166EF-955F-41D7-A985-896DA0426A45}">
      <dgm:prSet/>
      <dgm:spPr/>
      <dgm:t>
        <a:bodyPr/>
        <a:lstStyle/>
        <a:p>
          <a:endParaRPr lang="en-US"/>
        </a:p>
      </dgm:t>
    </dgm:pt>
    <dgm:pt modelId="{E4C6F59E-CF22-48BF-8462-AB9B8AF13EF5}">
      <dgm:prSet/>
      <dgm:spPr/>
      <dgm:t>
        <a:bodyPr/>
        <a:lstStyle/>
        <a:p>
          <a:r>
            <a:rPr lang="en-US" b="0" i="0"/>
            <a:t>When was Test Written?</a:t>
          </a:r>
          <a:endParaRPr lang="en-US"/>
        </a:p>
      </dgm:t>
    </dgm:pt>
    <dgm:pt modelId="{56151DCD-1F57-416B-8FA6-A04B75D574CB}" type="parTrans" cxnId="{55968499-DE29-4488-BBAB-A9157F8924A4}">
      <dgm:prSet/>
      <dgm:spPr/>
      <dgm:t>
        <a:bodyPr/>
        <a:lstStyle/>
        <a:p>
          <a:endParaRPr lang="en-US"/>
        </a:p>
      </dgm:t>
    </dgm:pt>
    <dgm:pt modelId="{2DFD8D9C-1B58-4933-8898-871A840A49CE}" type="sibTrans" cxnId="{55968499-DE29-4488-BBAB-A9157F8924A4}">
      <dgm:prSet/>
      <dgm:spPr/>
      <dgm:t>
        <a:bodyPr/>
        <a:lstStyle/>
        <a:p>
          <a:endParaRPr lang="en-US"/>
        </a:p>
      </dgm:t>
    </dgm:pt>
    <dgm:pt modelId="{618CF32B-A8ED-4ABF-B3D2-0C2F993B18F4}">
      <dgm:prSet/>
      <dgm:spPr/>
      <dgm:t>
        <a:bodyPr/>
        <a:lstStyle/>
        <a:p>
          <a:r>
            <a:rPr lang="en-US" b="0" i="0"/>
            <a:t>Repeatable Patterns?</a:t>
          </a:r>
          <a:endParaRPr lang="en-US"/>
        </a:p>
      </dgm:t>
    </dgm:pt>
    <dgm:pt modelId="{4789447A-84D9-4382-B5DF-CC3A10B6C9A1}" type="parTrans" cxnId="{EAEA627E-7CB5-4021-86D1-E5924697A28F}">
      <dgm:prSet/>
      <dgm:spPr/>
      <dgm:t>
        <a:bodyPr/>
        <a:lstStyle/>
        <a:p>
          <a:endParaRPr lang="en-US"/>
        </a:p>
      </dgm:t>
    </dgm:pt>
    <dgm:pt modelId="{583FF471-E548-4146-AFBA-3E90FFCA646D}" type="sibTrans" cxnId="{EAEA627E-7CB5-4021-86D1-E5924697A28F}">
      <dgm:prSet/>
      <dgm:spPr/>
      <dgm:t>
        <a:bodyPr/>
        <a:lstStyle/>
        <a:p>
          <a:endParaRPr lang="en-US"/>
        </a:p>
      </dgm:t>
    </dgm:pt>
    <dgm:pt modelId="{21865F19-EDC4-420D-882E-D8168D74BEBC}">
      <dgm:prSet/>
      <dgm:spPr/>
      <dgm:t>
        <a:bodyPr/>
        <a:lstStyle/>
        <a:p>
          <a:r>
            <a:rPr lang="en-US" b="0" i="0"/>
            <a:t>Is this Test a Regression or Automation Candidate?</a:t>
          </a:r>
          <a:endParaRPr lang="en-US"/>
        </a:p>
      </dgm:t>
    </dgm:pt>
    <dgm:pt modelId="{0BE2662B-DD96-4442-A6D0-D4C280E05CC5}" type="parTrans" cxnId="{23225028-B239-4A8C-AEE1-77858B6446AA}">
      <dgm:prSet/>
      <dgm:spPr/>
      <dgm:t>
        <a:bodyPr/>
        <a:lstStyle/>
        <a:p>
          <a:endParaRPr lang="en-US"/>
        </a:p>
      </dgm:t>
    </dgm:pt>
    <dgm:pt modelId="{52037CF4-8AC7-408C-817E-FEE10B0B8029}" type="sibTrans" cxnId="{23225028-B239-4A8C-AEE1-77858B6446AA}">
      <dgm:prSet/>
      <dgm:spPr/>
      <dgm:t>
        <a:bodyPr/>
        <a:lstStyle/>
        <a:p>
          <a:endParaRPr lang="en-US"/>
        </a:p>
      </dgm:t>
    </dgm:pt>
    <dgm:pt modelId="{CC87979C-F3B6-4C9A-A81E-73D8C591E1B8}" type="pres">
      <dgm:prSet presAssocID="{97879D3A-38A3-467E-803B-62494AE4E793}" presName="vert0" presStyleCnt="0">
        <dgm:presLayoutVars>
          <dgm:dir/>
          <dgm:animOne val="branch"/>
          <dgm:animLvl val="lvl"/>
        </dgm:presLayoutVars>
      </dgm:prSet>
      <dgm:spPr/>
    </dgm:pt>
    <dgm:pt modelId="{ED9C1201-6514-4610-B715-9C7A95289901}" type="pres">
      <dgm:prSet presAssocID="{3AEC68F2-FFC5-4A63-9CBB-265AF749E5EC}" presName="thickLine" presStyleLbl="alignNode1" presStyleIdx="0" presStyleCnt="10"/>
      <dgm:spPr/>
    </dgm:pt>
    <dgm:pt modelId="{97C98C6A-EBA3-46B6-9FB8-778CB620C2AD}" type="pres">
      <dgm:prSet presAssocID="{3AEC68F2-FFC5-4A63-9CBB-265AF749E5EC}" presName="horz1" presStyleCnt="0"/>
      <dgm:spPr/>
    </dgm:pt>
    <dgm:pt modelId="{655148FB-2313-4F09-8D37-68691791F9A5}" type="pres">
      <dgm:prSet presAssocID="{3AEC68F2-FFC5-4A63-9CBB-265AF749E5EC}" presName="tx1" presStyleLbl="revTx" presStyleIdx="0" presStyleCnt="10"/>
      <dgm:spPr/>
    </dgm:pt>
    <dgm:pt modelId="{3478A129-AF2E-4D0E-8DAE-5FBF94D94C01}" type="pres">
      <dgm:prSet presAssocID="{3AEC68F2-FFC5-4A63-9CBB-265AF749E5EC}" presName="vert1" presStyleCnt="0"/>
      <dgm:spPr/>
    </dgm:pt>
    <dgm:pt modelId="{CCB65D69-2DA1-42B6-AF67-D358A66FEC66}" type="pres">
      <dgm:prSet presAssocID="{EF169F5F-EF9C-413D-8DF6-EA5E36A7B90F}" presName="thickLine" presStyleLbl="alignNode1" presStyleIdx="1" presStyleCnt="10"/>
      <dgm:spPr/>
    </dgm:pt>
    <dgm:pt modelId="{8F03F157-D730-415A-BB8B-8C5D9563807A}" type="pres">
      <dgm:prSet presAssocID="{EF169F5F-EF9C-413D-8DF6-EA5E36A7B90F}" presName="horz1" presStyleCnt="0"/>
      <dgm:spPr/>
    </dgm:pt>
    <dgm:pt modelId="{30CFC3DF-D6D8-4501-B3EF-8FA3A75F629D}" type="pres">
      <dgm:prSet presAssocID="{EF169F5F-EF9C-413D-8DF6-EA5E36A7B90F}" presName="tx1" presStyleLbl="revTx" presStyleIdx="1" presStyleCnt="10"/>
      <dgm:spPr/>
    </dgm:pt>
    <dgm:pt modelId="{EECD006C-AA3B-4DAB-9FB7-CE5033CF4906}" type="pres">
      <dgm:prSet presAssocID="{EF169F5F-EF9C-413D-8DF6-EA5E36A7B90F}" presName="vert1" presStyleCnt="0"/>
      <dgm:spPr/>
    </dgm:pt>
    <dgm:pt modelId="{ADDB3C84-06DB-4141-B006-DA107FD40EC7}" type="pres">
      <dgm:prSet presAssocID="{C25F4F93-CA22-42AC-BC8F-FDA8C327C554}" presName="thickLine" presStyleLbl="alignNode1" presStyleIdx="2" presStyleCnt="10"/>
      <dgm:spPr/>
    </dgm:pt>
    <dgm:pt modelId="{85699597-5E75-45D6-916D-FD3A3632FFD2}" type="pres">
      <dgm:prSet presAssocID="{C25F4F93-CA22-42AC-BC8F-FDA8C327C554}" presName="horz1" presStyleCnt="0"/>
      <dgm:spPr/>
    </dgm:pt>
    <dgm:pt modelId="{3554F8AB-B151-47CD-9517-7D2E8E746D64}" type="pres">
      <dgm:prSet presAssocID="{C25F4F93-CA22-42AC-BC8F-FDA8C327C554}" presName="tx1" presStyleLbl="revTx" presStyleIdx="2" presStyleCnt="10"/>
      <dgm:spPr/>
    </dgm:pt>
    <dgm:pt modelId="{97DE8466-0D48-4BBA-9220-41A9C125DBFB}" type="pres">
      <dgm:prSet presAssocID="{C25F4F93-CA22-42AC-BC8F-FDA8C327C554}" presName="vert1" presStyleCnt="0"/>
      <dgm:spPr/>
    </dgm:pt>
    <dgm:pt modelId="{B0030E8B-EFDD-43B8-8628-C94FEFC78917}" type="pres">
      <dgm:prSet presAssocID="{BA6C93AA-6E2F-4B9D-B08A-F1A5666F249D}" presName="thickLine" presStyleLbl="alignNode1" presStyleIdx="3" presStyleCnt="10"/>
      <dgm:spPr/>
    </dgm:pt>
    <dgm:pt modelId="{13FF9B64-9870-4C07-A570-D397E017A6C5}" type="pres">
      <dgm:prSet presAssocID="{BA6C93AA-6E2F-4B9D-B08A-F1A5666F249D}" presName="horz1" presStyleCnt="0"/>
      <dgm:spPr/>
    </dgm:pt>
    <dgm:pt modelId="{CA0C652B-5B71-47A9-BE44-C3AA44797DEF}" type="pres">
      <dgm:prSet presAssocID="{BA6C93AA-6E2F-4B9D-B08A-F1A5666F249D}" presName="tx1" presStyleLbl="revTx" presStyleIdx="3" presStyleCnt="10"/>
      <dgm:spPr/>
    </dgm:pt>
    <dgm:pt modelId="{7D464EAF-9486-4FF1-96D4-030BC85C7F15}" type="pres">
      <dgm:prSet presAssocID="{BA6C93AA-6E2F-4B9D-B08A-F1A5666F249D}" presName="vert1" presStyleCnt="0"/>
      <dgm:spPr/>
    </dgm:pt>
    <dgm:pt modelId="{12EC102F-8F6F-4447-A510-135BF7D94CC0}" type="pres">
      <dgm:prSet presAssocID="{32F5A069-B9B6-4B80-8935-BADB6D4ECB1F}" presName="thickLine" presStyleLbl="alignNode1" presStyleIdx="4" presStyleCnt="10"/>
      <dgm:spPr/>
    </dgm:pt>
    <dgm:pt modelId="{E63DEBF1-248F-4E4C-B254-23FC12F434AB}" type="pres">
      <dgm:prSet presAssocID="{32F5A069-B9B6-4B80-8935-BADB6D4ECB1F}" presName="horz1" presStyleCnt="0"/>
      <dgm:spPr/>
    </dgm:pt>
    <dgm:pt modelId="{127CA8A9-4B01-4D15-8CE5-01A399DC4DAB}" type="pres">
      <dgm:prSet presAssocID="{32F5A069-B9B6-4B80-8935-BADB6D4ECB1F}" presName="tx1" presStyleLbl="revTx" presStyleIdx="4" presStyleCnt="10"/>
      <dgm:spPr/>
    </dgm:pt>
    <dgm:pt modelId="{0726C4E2-CCDE-4F36-A375-8A52EF467554}" type="pres">
      <dgm:prSet presAssocID="{32F5A069-B9B6-4B80-8935-BADB6D4ECB1F}" presName="vert1" presStyleCnt="0"/>
      <dgm:spPr/>
    </dgm:pt>
    <dgm:pt modelId="{A95B70C4-131D-4876-8328-B7A001F8B3E2}" type="pres">
      <dgm:prSet presAssocID="{290BD13C-D9B5-409A-99A3-343B1BC4A98F}" presName="thickLine" presStyleLbl="alignNode1" presStyleIdx="5" presStyleCnt="10"/>
      <dgm:spPr/>
    </dgm:pt>
    <dgm:pt modelId="{6BAF3DD1-943D-490B-88B9-A3676BE29125}" type="pres">
      <dgm:prSet presAssocID="{290BD13C-D9B5-409A-99A3-343B1BC4A98F}" presName="horz1" presStyleCnt="0"/>
      <dgm:spPr/>
    </dgm:pt>
    <dgm:pt modelId="{AA844B37-C9B9-4086-8AD8-D0B9F824AC1B}" type="pres">
      <dgm:prSet presAssocID="{290BD13C-D9B5-409A-99A3-343B1BC4A98F}" presName="tx1" presStyleLbl="revTx" presStyleIdx="5" presStyleCnt="10"/>
      <dgm:spPr/>
    </dgm:pt>
    <dgm:pt modelId="{018AD276-99E0-4609-808B-FF41E1132FCB}" type="pres">
      <dgm:prSet presAssocID="{290BD13C-D9B5-409A-99A3-343B1BC4A98F}" presName="vert1" presStyleCnt="0"/>
      <dgm:spPr/>
    </dgm:pt>
    <dgm:pt modelId="{C7559B55-8178-4284-83AC-63870495F8EA}" type="pres">
      <dgm:prSet presAssocID="{571C08F7-32BB-47B3-B6A8-5FF885FD6D6E}" presName="thickLine" presStyleLbl="alignNode1" presStyleIdx="6" presStyleCnt="10"/>
      <dgm:spPr/>
    </dgm:pt>
    <dgm:pt modelId="{BAE8365E-4589-4152-8943-2F3CFEBD2F57}" type="pres">
      <dgm:prSet presAssocID="{571C08F7-32BB-47B3-B6A8-5FF885FD6D6E}" presName="horz1" presStyleCnt="0"/>
      <dgm:spPr/>
    </dgm:pt>
    <dgm:pt modelId="{9B5FA74F-610D-40CD-90C4-C0532F22725D}" type="pres">
      <dgm:prSet presAssocID="{571C08F7-32BB-47B3-B6A8-5FF885FD6D6E}" presName="tx1" presStyleLbl="revTx" presStyleIdx="6" presStyleCnt="10"/>
      <dgm:spPr/>
    </dgm:pt>
    <dgm:pt modelId="{770F01B4-85AB-4FA1-A5A5-643AB19DED31}" type="pres">
      <dgm:prSet presAssocID="{571C08F7-32BB-47B3-B6A8-5FF885FD6D6E}" presName="vert1" presStyleCnt="0"/>
      <dgm:spPr/>
    </dgm:pt>
    <dgm:pt modelId="{AA02965B-16E1-4B74-919B-BB38535A12EC}" type="pres">
      <dgm:prSet presAssocID="{E4C6F59E-CF22-48BF-8462-AB9B8AF13EF5}" presName="thickLine" presStyleLbl="alignNode1" presStyleIdx="7" presStyleCnt="10"/>
      <dgm:spPr/>
    </dgm:pt>
    <dgm:pt modelId="{F96F2CFF-924D-4065-AA0B-49B55BB928B1}" type="pres">
      <dgm:prSet presAssocID="{E4C6F59E-CF22-48BF-8462-AB9B8AF13EF5}" presName="horz1" presStyleCnt="0"/>
      <dgm:spPr/>
    </dgm:pt>
    <dgm:pt modelId="{9C5E5BB3-2D3D-4068-8EF6-F3AE4781A9BA}" type="pres">
      <dgm:prSet presAssocID="{E4C6F59E-CF22-48BF-8462-AB9B8AF13EF5}" presName="tx1" presStyleLbl="revTx" presStyleIdx="7" presStyleCnt="10"/>
      <dgm:spPr/>
    </dgm:pt>
    <dgm:pt modelId="{0004110F-2246-4763-8DDC-232216BB6966}" type="pres">
      <dgm:prSet presAssocID="{E4C6F59E-CF22-48BF-8462-AB9B8AF13EF5}" presName="vert1" presStyleCnt="0"/>
      <dgm:spPr/>
    </dgm:pt>
    <dgm:pt modelId="{626DDEF5-7B72-47DC-BD84-5DB5D9668D5C}" type="pres">
      <dgm:prSet presAssocID="{618CF32B-A8ED-4ABF-B3D2-0C2F993B18F4}" presName="thickLine" presStyleLbl="alignNode1" presStyleIdx="8" presStyleCnt="10"/>
      <dgm:spPr/>
    </dgm:pt>
    <dgm:pt modelId="{67EC3606-8A0D-404D-B1CE-6B6E840E5DFF}" type="pres">
      <dgm:prSet presAssocID="{618CF32B-A8ED-4ABF-B3D2-0C2F993B18F4}" presName="horz1" presStyleCnt="0"/>
      <dgm:spPr/>
    </dgm:pt>
    <dgm:pt modelId="{AAE500E6-C485-43D2-A1A1-06D31A7DB2A0}" type="pres">
      <dgm:prSet presAssocID="{618CF32B-A8ED-4ABF-B3D2-0C2F993B18F4}" presName="tx1" presStyleLbl="revTx" presStyleIdx="8" presStyleCnt="10"/>
      <dgm:spPr/>
    </dgm:pt>
    <dgm:pt modelId="{7E7E95A1-BFA0-470C-ABFE-03969CD27071}" type="pres">
      <dgm:prSet presAssocID="{618CF32B-A8ED-4ABF-B3D2-0C2F993B18F4}" presName="vert1" presStyleCnt="0"/>
      <dgm:spPr/>
    </dgm:pt>
    <dgm:pt modelId="{AAA14D7B-1A91-4BB1-BFC6-A8BE3DFC03CE}" type="pres">
      <dgm:prSet presAssocID="{21865F19-EDC4-420D-882E-D8168D74BEBC}" presName="thickLine" presStyleLbl="alignNode1" presStyleIdx="9" presStyleCnt="10"/>
      <dgm:spPr/>
    </dgm:pt>
    <dgm:pt modelId="{3EA6B837-5F35-4D00-AD50-A77F84121563}" type="pres">
      <dgm:prSet presAssocID="{21865F19-EDC4-420D-882E-D8168D74BEBC}" presName="horz1" presStyleCnt="0"/>
      <dgm:spPr/>
    </dgm:pt>
    <dgm:pt modelId="{35E63132-7B78-4E6C-BDE9-6AE8D01CA312}" type="pres">
      <dgm:prSet presAssocID="{21865F19-EDC4-420D-882E-D8168D74BEBC}" presName="tx1" presStyleLbl="revTx" presStyleIdx="9" presStyleCnt="10"/>
      <dgm:spPr/>
    </dgm:pt>
    <dgm:pt modelId="{2B277091-890D-4C28-B4CC-3978CFE11CDE}" type="pres">
      <dgm:prSet presAssocID="{21865F19-EDC4-420D-882E-D8168D74BEBC}" presName="vert1" presStyleCnt="0"/>
      <dgm:spPr/>
    </dgm:pt>
  </dgm:ptLst>
  <dgm:cxnLst>
    <dgm:cxn modelId="{FCFE0800-F385-4D31-A44F-CA8DC16BF9F4}" type="presOf" srcId="{C25F4F93-CA22-42AC-BC8F-FDA8C327C554}" destId="{3554F8AB-B151-47CD-9517-7D2E8E746D64}" srcOrd="0" destOrd="0" presId="urn:microsoft.com/office/officeart/2008/layout/LinedList"/>
    <dgm:cxn modelId="{0E613D0A-7A39-4402-8932-4470E2779EDF}" type="presOf" srcId="{571C08F7-32BB-47B3-B6A8-5FF885FD6D6E}" destId="{9B5FA74F-610D-40CD-90C4-C0532F22725D}" srcOrd="0" destOrd="0" presId="urn:microsoft.com/office/officeart/2008/layout/LinedList"/>
    <dgm:cxn modelId="{39572910-F561-4C55-8AA0-E4613279F509}" type="presOf" srcId="{3AEC68F2-FFC5-4A63-9CBB-265AF749E5EC}" destId="{655148FB-2313-4F09-8D37-68691791F9A5}" srcOrd="0" destOrd="0" presId="urn:microsoft.com/office/officeart/2008/layout/LinedList"/>
    <dgm:cxn modelId="{6E821C25-36AF-4DDD-A139-CA80E2A06AD3}" type="presOf" srcId="{BA6C93AA-6E2F-4B9D-B08A-F1A5666F249D}" destId="{CA0C652B-5B71-47A9-BE44-C3AA44797DEF}" srcOrd="0" destOrd="0" presId="urn:microsoft.com/office/officeart/2008/layout/LinedList"/>
    <dgm:cxn modelId="{91E7E627-7F11-4087-A6BC-1EA7E43BF68C}" type="presOf" srcId="{EF169F5F-EF9C-413D-8DF6-EA5E36A7B90F}" destId="{30CFC3DF-D6D8-4501-B3EF-8FA3A75F629D}" srcOrd="0" destOrd="0" presId="urn:microsoft.com/office/officeart/2008/layout/LinedList"/>
    <dgm:cxn modelId="{23225028-B239-4A8C-AEE1-77858B6446AA}" srcId="{97879D3A-38A3-467E-803B-62494AE4E793}" destId="{21865F19-EDC4-420D-882E-D8168D74BEBC}" srcOrd="9" destOrd="0" parTransId="{0BE2662B-DD96-4442-A6D0-D4C280E05CC5}" sibTransId="{52037CF4-8AC7-408C-817E-FEE10B0B8029}"/>
    <dgm:cxn modelId="{37F73141-081D-490A-BAD5-CBE5500846F3}" type="presOf" srcId="{32F5A069-B9B6-4B80-8935-BADB6D4ECB1F}" destId="{127CA8A9-4B01-4D15-8CE5-01A399DC4DAB}" srcOrd="0" destOrd="0" presId="urn:microsoft.com/office/officeart/2008/layout/LinedList"/>
    <dgm:cxn modelId="{FBD51B66-CF43-43E0-AE22-7B3E9D023DC0}" srcId="{97879D3A-38A3-467E-803B-62494AE4E793}" destId="{3AEC68F2-FFC5-4A63-9CBB-265AF749E5EC}" srcOrd="0" destOrd="0" parTransId="{A1948B8A-0F08-4096-AF15-5BA8F0E07A76}" sibTransId="{3EBFA3D8-EE4A-48C3-8B13-5A3D002E5E75}"/>
    <dgm:cxn modelId="{CDD05A51-D5C1-42FB-B726-CC642DC26853}" type="presOf" srcId="{290BD13C-D9B5-409A-99A3-343B1BC4A98F}" destId="{AA844B37-C9B9-4086-8AD8-D0B9F824AC1B}" srcOrd="0" destOrd="0" presId="urn:microsoft.com/office/officeart/2008/layout/LinedList"/>
    <dgm:cxn modelId="{BE4DA771-8F23-4538-93F5-D9B29B2BC598}" type="presOf" srcId="{618CF32B-A8ED-4ABF-B3D2-0C2F993B18F4}" destId="{AAE500E6-C485-43D2-A1A1-06D31A7DB2A0}" srcOrd="0" destOrd="0" presId="urn:microsoft.com/office/officeart/2008/layout/LinedList"/>
    <dgm:cxn modelId="{77AFE65A-41B8-4012-A042-32672F9129BC}" type="presOf" srcId="{E4C6F59E-CF22-48BF-8462-AB9B8AF13EF5}" destId="{9C5E5BB3-2D3D-4068-8EF6-F3AE4781A9BA}" srcOrd="0" destOrd="0" presId="urn:microsoft.com/office/officeart/2008/layout/LinedList"/>
    <dgm:cxn modelId="{EAEA627E-7CB5-4021-86D1-E5924697A28F}" srcId="{97879D3A-38A3-467E-803B-62494AE4E793}" destId="{618CF32B-A8ED-4ABF-B3D2-0C2F993B18F4}" srcOrd="8" destOrd="0" parTransId="{4789447A-84D9-4382-B5DF-CC3A10B6C9A1}" sibTransId="{583FF471-E548-4146-AFBA-3E90FFCA646D}"/>
    <dgm:cxn modelId="{0A744B83-89F3-4BE4-9740-6170115D40A4}" srcId="{97879D3A-38A3-467E-803B-62494AE4E793}" destId="{290BD13C-D9B5-409A-99A3-343B1BC4A98F}" srcOrd="5" destOrd="0" parTransId="{92C4F337-7673-43F5-A78F-1BB91823ADEB}" sibTransId="{D21CF5BF-2B9A-47EB-BC66-E77543513BCF}"/>
    <dgm:cxn modelId="{CAECE884-90FF-441A-B11C-0858372BF4BA}" srcId="{97879D3A-38A3-467E-803B-62494AE4E793}" destId="{BA6C93AA-6E2F-4B9D-B08A-F1A5666F249D}" srcOrd="3" destOrd="0" parTransId="{B9A1611E-350A-4BB5-A6B2-8722E91D6B6A}" sibTransId="{BDE59E30-9724-4D9D-93E4-D7C0101D46EB}"/>
    <dgm:cxn modelId="{FD057B85-3532-4DA3-AFB7-A0F21F783515}" type="presOf" srcId="{21865F19-EDC4-420D-882E-D8168D74BEBC}" destId="{35E63132-7B78-4E6C-BDE9-6AE8D01CA312}" srcOrd="0" destOrd="0" presId="urn:microsoft.com/office/officeart/2008/layout/LinedList"/>
    <dgm:cxn modelId="{AEC1ED8D-C40C-425E-987B-6E816AA99E79}" srcId="{97879D3A-38A3-467E-803B-62494AE4E793}" destId="{EF169F5F-EF9C-413D-8DF6-EA5E36A7B90F}" srcOrd="1" destOrd="0" parTransId="{33483441-3835-47AD-BF34-2731A990A09C}" sibTransId="{F7CB0C68-1885-47B8-87B8-4C66E899C3D6}"/>
    <dgm:cxn modelId="{55968499-DE29-4488-BBAB-A9157F8924A4}" srcId="{97879D3A-38A3-467E-803B-62494AE4E793}" destId="{E4C6F59E-CF22-48BF-8462-AB9B8AF13EF5}" srcOrd="7" destOrd="0" parTransId="{56151DCD-1F57-416B-8FA6-A04B75D574CB}" sibTransId="{2DFD8D9C-1B58-4933-8898-871A840A49CE}"/>
    <dgm:cxn modelId="{C301F0C8-C449-441C-BE3A-CC02B44B1C4C}" srcId="{97879D3A-38A3-467E-803B-62494AE4E793}" destId="{C25F4F93-CA22-42AC-BC8F-FDA8C327C554}" srcOrd="2" destOrd="0" parTransId="{F38601AE-BFFE-431F-B51E-4836B7C69792}" sibTransId="{12C6052D-6594-4C35-B562-C6833F125072}"/>
    <dgm:cxn modelId="{F52C04D8-D3D7-429C-8C19-175FBAA6B404}" type="presOf" srcId="{97879D3A-38A3-467E-803B-62494AE4E793}" destId="{CC87979C-F3B6-4C9A-A81E-73D8C591E1B8}" srcOrd="0" destOrd="0" presId="urn:microsoft.com/office/officeart/2008/layout/LinedList"/>
    <dgm:cxn modelId="{A45E90EC-9869-4796-B859-5E4258218370}" srcId="{97879D3A-38A3-467E-803B-62494AE4E793}" destId="{32F5A069-B9B6-4B80-8935-BADB6D4ECB1F}" srcOrd="4" destOrd="0" parTransId="{D7560EEE-9881-471B-9C0F-FEA2D93D5F7E}" sibTransId="{B7414727-F1EA-4396-9BAB-8C0E8A7AFB6D}"/>
    <dgm:cxn modelId="{1D1166EF-955F-41D7-A985-896DA0426A45}" srcId="{97879D3A-38A3-467E-803B-62494AE4E793}" destId="{571C08F7-32BB-47B3-B6A8-5FF885FD6D6E}" srcOrd="6" destOrd="0" parTransId="{13632D40-D59E-4151-9008-54BC2A6DC829}" sibTransId="{7D232BCA-675F-44DF-BDE6-6D1F70752F77}"/>
    <dgm:cxn modelId="{798720B4-C962-420C-9B82-D96D6201A906}" type="presParOf" srcId="{CC87979C-F3B6-4C9A-A81E-73D8C591E1B8}" destId="{ED9C1201-6514-4610-B715-9C7A95289901}" srcOrd="0" destOrd="0" presId="urn:microsoft.com/office/officeart/2008/layout/LinedList"/>
    <dgm:cxn modelId="{ED7E3631-831F-4FE8-93E4-4208B37F9C26}" type="presParOf" srcId="{CC87979C-F3B6-4C9A-A81E-73D8C591E1B8}" destId="{97C98C6A-EBA3-46B6-9FB8-778CB620C2AD}" srcOrd="1" destOrd="0" presId="urn:microsoft.com/office/officeart/2008/layout/LinedList"/>
    <dgm:cxn modelId="{7B2042D0-B028-4598-917C-F243DDC55FE3}" type="presParOf" srcId="{97C98C6A-EBA3-46B6-9FB8-778CB620C2AD}" destId="{655148FB-2313-4F09-8D37-68691791F9A5}" srcOrd="0" destOrd="0" presId="urn:microsoft.com/office/officeart/2008/layout/LinedList"/>
    <dgm:cxn modelId="{2D5D4169-0161-4A74-9517-CEE5A9251E59}" type="presParOf" srcId="{97C98C6A-EBA3-46B6-9FB8-778CB620C2AD}" destId="{3478A129-AF2E-4D0E-8DAE-5FBF94D94C01}" srcOrd="1" destOrd="0" presId="urn:microsoft.com/office/officeart/2008/layout/LinedList"/>
    <dgm:cxn modelId="{E2E96337-B765-48D1-B107-4E4E3F86B87B}" type="presParOf" srcId="{CC87979C-F3B6-4C9A-A81E-73D8C591E1B8}" destId="{CCB65D69-2DA1-42B6-AF67-D358A66FEC66}" srcOrd="2" destOrd="0" presId="urn:microsoft.com/office/officeart/2008/layout/LinedList"/>
    <dgm:cxn modelId="{4A9D6ABB-40DC-49CB-B3B9-B68FA4B45B7E}" type="presParOf" srcId="{CC87979C-F3B6-4C9A-A81E-73D8C591E1B8}" destId="{8F03F157-D730-415A-BB8B-8C5D9563807A}" srcOrd="3" destOrd="0" presId="urn:microsoft.com/office/officeart/2008/layout/LinedList"/>
    <dgm:cxn modelId="{33A1882F-383E-474B-9901-CB7EA008AF29}" type="presParOf" srcId="{8F03F157-D730-415A-BB8B-8C5D9563807A}" destId="{30CFC3DF-D6D8-4501-B3EF-8FA3A75F629D}" srcOrd="0" destOrd="0" presId="urn:microsoft.com/office/officeart/2008/layout/LinedList"/>
    <dgm:cxn modelId="{C2B60E94-0D40-441C-A377-A65C5A758232}" type="presParOf" srcId="{8F03F157-D730-415A-BB8B-8C5D9563807A}" destId="{EECD006C-AA3B-4DAB-9FB7-CE5033CF4906}" srcOrd="1" destOrd="0" presId="urn:microsoft.com/office/officeart/2008/layout/LinedList"/>
    <dgm:cxn modelId="{484A8122-9D2E-4754-BCF1-7A74D90091F3}" type="presParOf" srcId="{CC87979C-F3B6-4C9A-A81E-73D8C591E1B8}" destId="{ADDB3C84-06DB-4141-B006-DA107FD40EC7}" srcOrd="4" destOrd="0" presId="urn:microsoft.com/office/officeart/2008/layout/LinedList"/>
    <dgm:cxn modelId="{09F3E62E-AE11-4918-8AB9-1DEC638F162E}" type="presParOf" srcId="{CC87979C-F3B6-4C9A-A81E-73D8C591E1B8}" destId="{85699597-5E75-45D6-916D-FD3A3632FFD2}" srcOrd="5" destOrd="0" presId="urn:microsoft.com/office/officeart/2008/layout/LinedList"/>
    <dgm:cxn modelId="{0CC248F4-657F-4090-98C4-F2B8F75A562B}" type="presParOf" srcId="{85699597-5E75-45D6-916D-FD3A3632FFD2}" destId="{3554F8AB-B151-47CD-9517-7D2E8E746D64}" srcOrd="0" destOrd="0" presId="urn:microsoft.com/office/officeart/2008/layout/LinedList"/>
    <dgm:cxn modelId="{997AE5D4-4417-438E-9A75-32089FBADEC5}" type="presParOf" srcId="{85699597-5E75-45D6-916D-FD3A3632FFD2}" destId="{97DE8466-0D48-4BBA-9220-41A9C125DBFB}" srcOrd="1" destOrd="0" presId="urn:microsoft.com/office/officeart/2008/layout/LinedList"/>
    <dgm:cxn modelId="{D29C5462-D041-468B-AA66-C964CBCB1CE8}" type="presParOf" srcId="{CC87979C-F3B6-4C9A-A81E-73D8C591E1B8}" destId="{B0030E8B-EFDD-43B8-8628-C94FEFC78917}" srcOrd="6" destOrd="0" presId="urn:microsoft.com/office/officeart/2008/layout/LinedList"/>
    <dgm:cxn modelId="{D0F82496-8F6D-4D1A-B32F-06D8992C725D}" type="presParOf" srcId="{CC87979C-F3B6-4C9A-A81E-73D8C591E1B8}" destId="{13FF9B64-9870-4C07-A570-D397E017A6C5}" srcOrd="7" destOrd="0" presId="urn:microsoft.com/office/officeart/2008/layout/LinedList"/>
    <dgm:cxn modelId="{5447BD21-F6B3-494E-BB7B-69E0D0D448CA}" type="presParOf" srcId="{13FF9B64-9870-4C07-A570-D397E017A6C5}" destId="{CA0C652B-5B71-47A9-BE44-C3AA44797DEF}" srcOrd="0" destOrd="0" presId="urn:microsoft.com/office/officeart/2008/layout/LinedList"/>
    <dgm:cxn modelId="{10A7D97C-65E9-4076-BED1-23E1367DF6D2}" type="presParOf" srcId="{13FF9B64-9870-4C07-A570-D397E017A6C5}" destId="{7D464EAF-9486-4FF1-96D4-030BC85C7F15}" srcOrd="1" destOrd="0" presId="urn:microsoft.com/office/officeart/2008/layout/LinedList"/>
    <dgm:cxn modelId="{B0465D65-26B0-47C5-BE68-2483F8F9C8A6}" type="presParOf" srcId="{CC87979C-F3B6-4C9A-A81E-73D8C591E1B8}" destId="{12EC102F-8F6F-4447-A510-135BF7D94CC0}" srcOrd="8" destOrd="0" presId="urn:microsoft.com/office/officeart/2008/layout/LinedList"/>
    <dgm:cxn modelId="{F6245E1E-C826-408B-A8CD-341A4C7A36C3}" type="presParOf" srcId="{CC87979C-F3B6-4C9A-A81E-73D8C591E1B8}" destId="{E63DEBF1-248F-4E4C-B254-23FC12F434AB}" srcOrd="9" destOrd="0" presId="urn:microsoft.com/office/officeart/2008/layout/LinedList"/>
    <dgm:cxn modelId="{D4C261FC-3F7C-4A22-B522-7257FF57DA6D}" type="presParOf" srcId="{E63DEBF1-248F-4E4C-B254-23FC12F434AB}" destId="{127CA8A9-4B01-4D15-8CE5-01A399DC4DAB}" srcOrd="0" destOrd="0" presId="urn:microsoft.com/office/officeart/2008/layout/LinedList"/>
    <dgm:cxn modelId="{7E2C87C8-331C-487B-94F8-19895EF23265}" type="presParOf" srcId="{E63DEBF1-248F-4E4C-B254-23FC12F434AB}" destId="{0726C4E2-CCDE-4F36-A375-8A52EF467554}" srcOrd="1" destOrd="0" presId="urn:microsoft.com/office/officeart/2008/layout/LinedList"/>
    <dgm:cxn modelId="{0FC26138-8A84-414A-9C7D-06BAB2BE80AC}" type="presParOf" srcId="{CC87979C-F3B6-4C9A-A81E-73D8C591E1B8}" destId="{A95B70C4-131D-4876-8328-B7A001F8B3E2}" srcOrd="10" destOrd="0" presId="urn:microsoft.com/office/officeart/2008/layout/LinedList"/>
    <dgm:cxn modelId="{FA210E87-2AC8-43CA-9D06-4B8E59A7B77C}" type="presParOf" srcId="{CC87979C-F3B6-4C9A-A81E-73D8C591E1B8}" destId="{6BAF3DD1-943D-490B-88B9-A3676BE29125}" srcOrd="11" destOrd="0" presId="urn:microsoft.com/office/officeart/2008/layout/LinedList"/>
    <dgm:cxn modelId="{9971B593-F26A-4FFA-A874-5F35D899B27A}" type="presParOf" srcId="{6BAF3DD1-943D-490B-88B9-A3676BE29125}" destId="{AA844B37-C9B9-4086-8AD8-D0B9F824AC1B}" srcOrd="0" destOrd="0" presId="urn:microsoft.com/office/officeart/2008/layout/LinedList"/>
    <dgm:cxn modelId="{701397DD-F3F4-4509-9C2A-C4EEBA4FF4EC}" type="presParOf" srcId="{6BAF3DD1-943D-490B-88B9-A3676BE29125}" destId="{018AD276-99E0-4609-808B-FF41E1132FCB}" srcOrd="1" destOrd="0" presId="urn:microsoft.com/office/officeart/2008/layout/LinedList"/>
    <dgm:cxn modelId="{EB0859F8-84DC-47B7-8347-7D990AF20DD4}" type="presParOf" srcId="{CC87979C-F3B6-4C9A-A81E-73D8C591E1B8}" destId="{C7559B55-8178-4284-83AC-63870495F8EA}" srcOrd="12" destOrd="0" presId="urn:microsoft.com/office/officeart/2008/layout/LinedList"/>
    <dgm:cxn modelId="{6FEB8BE3-9066-4EA8-88D3-CFFBC57E61BF}" type="presParOf" srcId="{CC87979C-F3B6-4C9A-A81E-73D8C591E1B8}" destId="{BAE8365E-4589-4152-8943-2F3CFEBD2F57}" srcOrd="13" destOrd="0" presId="urn:microsoft.com/office/officeart/2008/layout/LinedList"/>
    <dgm:cxn modelId="{2510276F-AAD5-459C-A01C-3B7725CFB68C}" type="presParOf" srcId="{BAE8365E-4589-4152-8943-2F3CFEBD2F57}" destId="{9B5FA74F-610D-40CD-90C4-C0532F22725D}" srcOrd="0" destOrd="0" presId="urn:microsoft.com/office/officeart/2008/layout/LinedList"/>
    <dgm:cxn modelId="{136CBCBD-6D95-4DAC-9876-662A42D5B86C}" type="presParOf" srcId="{BAE8365E-4589-4152-8943-2F3CFEBD2F57}" destId="{770F01B4-85AB-4FA1-A5A5-643AB19DED31}" srcOrd="1" destOrd="0" presId="urn:microsoft.com/office/officeart/2008/layout/LinedList"/>
    <dgm:cxn modelId="{57D3448E-8864-4AA7-A1D2-690425A720AC}" type="presParOf" srcId="{CC87979C-F3B6-4C9A-A81E-73D8C591E1B8}" destId="{AA02965B-16E1-4B74-919B-BB38535A12EC}" srcOrd="14" destOrd="0" presId="urn:microsoft.com/office/officeart/2008/layout/LinedList"/>
    <dgm:cxn modelId="{37EE02BB-3005-460B-91F6-5DBD412EC3DD}" type="presParOf" srcId="{CC87979C-F3B6-4C9A-A81E-73D8C591E1B8}" destId="{F96F2CFF-924D-4065-AA0B-49B55BB928B1}" srcOrd="15" destOrd="0" presId="urn:microsoft.com/office/officeart/2008/layout/LinedList"/>
    <dgm:cxn modelId="{9AE6B358-E6AD-48DC-A78D-97A1FA4C2654}" type="presParOf" srcId="{F96F2CFF-924D-4065-AA0B-49B55BB928B1}" destId="{9C5E5BB3-2D3D-4068-8EF6-F3AE4781A9BA}" srcOrd="0" destOrd="0" presId="urn:microsoft.com/office/officeart/2008/layout/LinedList"/>
    <dgm:cxn modelId="{94D18188-ED20-428D-B9B8-9D907D897BB8}" type="presParOf" srcId="{F96F2CFF-924D-4065-AA0B-49B55BB928B1}" destId="{0004110F-2246-4763-8DDC-232216BB6966}" srcOrd="1" destOrd="0" presId="urn:microsoft.com/office/officeart/2008/layout/LinedList"/>
    <dgm:cxn modelId="{273EF384-0C96-4900-8A6A-1A49EE07572E}" type="presParOf" srcId="{CC87979C-F3B6-4C9A-A81E-73D8C591E1B8}" destId="{626DDEF5-7B72-47DC-BD84-5DB5D9668D5C}" srcOrd="16" destOrd="0" presId="urn:microsoft.com/office/officeart/2008/layout/LinedList"/>
    <dgm:cxn modelId="{5683816C-11C5-4831-94C6-2D20B77FC811}" type="presParOf" srcId="{CC87979C-F3B6-4C9A-A81E-73D8C591E1B8}" destId="{67EC3606-8A0D-404D-B1CE-6B6E840E5DFF}" srcOrd="17" destOrd="0" presId="urn:microsoft.com/office/officeart/2008/layout/LinedList"/>
    <dgm:cxn modelId="{0821CE93-24AE-46E2-A76D-B2D9A5DFF3CA}" type="presParOf" srcId="{67EC3606-8A0D-404D-B1CE-6B6E840E5DFF}" destId="{AAE500E6-C485-43D2-A1A1-06D31A7DB2A0}" srcOrd="0" destOrd="0" presId="urn:microsoft.com/office/officeart/2008/layout/LinedList"/>
    <dgm:cxn modelId="{7BCEEF2D-0B59-4EFA-AB65-82569296F4AA}" type="presParOf" srcId="{67EC3606-8A0D-404D-B1CE-6B6E840E5DFF}" destId="{7E7E95A1-BFA0-470C-ABFE-03969CD27071}" srcOrd="1" destOrd="0" presId="urn:microsoft.com/office/officeart/2008/layout/LinedList"/>
    <dgm:cxn modelId="{CDBCC218-DC7C-43C3-8603-3AD859E63454}" type="presParOf" srcId="{CC87979C-F3B6-4C9A-A81E-73D8C591E1B8}" destId="{AAA14D7B-1A91-4BB1-BFC6-A8BE3DFC03CE}" srcOrd="18" destOrd="0" presId="urn:microsoft.com/office/officeart/2008/layout/LinedList"/>
    <dgm:cxn modelId="{2B6BDB30-9885-4B27-A79C-7F3AC77563F2}" type="presParOf" srcId="{CC87979C-F3B6-4C9A-A81E-73D8C591E1B8}" destId="{3EA6B837-5F35-4D00-AD50-A77F84121563}" srcOrd="19" destOrd="0" presId="urn:microsoft.com/office/officeart/2008/layout/LinedList"/>
    <dgm:cxn modelId="{7E039CF5-E8DF-4780-9294-602BCCCE3D86}" type="presParOf" srcId="{3EA6B837-5F35-4D00-AD50-A77F84121563}" destId="{35E63132-7B78-4E6C-BDE9-6AE8D01CA312}" srcOrd="0" destOrd="0" presId="urn:microsoft.com/office/officeart/2008/layout/LinedList"/>
    <dgm:cxn modelId="{F1A4DF8F-97A1-47DB-8889-B102C36D487E}" type="presParOf" srcId="{3EA6B837-5F35-4D00-AD50-A77F84121563}" destId="{2B277091-890D-4C28-B4CC-3978CFE11CD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2F02F5-5062-4EC5-806F-356DFCE03F8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4CA902-A35C-4E32-9298-8E27A7E633C3}">
      <dgm:prSet/>
      <dgm:spPr/>
      <dgm:t>
        <a:bodyPr/>
        <a:lstStyle/>
        <a:p>
          <a:r>
            <a:rPr lang="en-US" b="0" i="0"/>
            <a:t>Test Name:  Login Scenario Happy Path</a:t>
          </a:r>
          <a:endParaRPr lang="en-US"/>
        </a:p>
      </dgm:t>
    </dgm:pt>
    <dgm:pt modelId="{4CFF1A1A-E6EE-4150-890A-60AE36EC9FE6}" type="parTrans" cxnId="{363F5F01-0959-41A0-90D4-34C41C1EB8E9}">
      <dgm:prSet/>
      <dgm:spPr/>
      <dgm:t>
        <a:bodyPr/>
        <a:lstStyle/>
        <a:p>
          <a:endParaRPr lang="en-US"/>
        </a:p>
      </dgm:t>
    </dgm:pt>
    <dgm:pt modelId="{B491030E-3FA6-46F0-ADCA-92465C375A00}" type="sibTrans" cxnId="{363F5F01-0959-41A0-90D4-34C41C1EB8E9}">
      <dgm:prSet/>
      <dgm:spPr/>
      <dgm:t>
        <a:bodyPr/>
        <a:lstStyle/>
        <a:p>
          <a:endParaRPr lang="en-US"/>
        </a:p>
      </dgm:t>
    </dgm:pt>
    <dgm:pt modelId="{6A7E7321-ED30-4CC1-A003-77A13781ED6F}">
      <dgm:prSet/>
      <dgm:spPr/>
      <dgm:t>
        <a:bodyPr/>
        <a:lstStyle/>
        <a:p>
          <a:r>
            <a:rPr lang="en-US" b="0" i="0" dirty="0"/>
            <a:t>Description:  This test verifies a user can login with valid credentials</a:t>
          </a:r>
          <a:endParaRPr lang="en-US" dirty="0"/>
        </a:p>
      </dgm:t>
    </dgm:pt>
    <dgm:pt modelId="{73F0F134-D9A1-41F1-AFE3-23C5E1D5D49E}" type="parTrans" cxnId="{18491EB5-134D-49FE-81D4-C437BD927252}">
      <dgm:prSet/>
      <dgm:spPr/>
      <dgm:t>
        <a:bodyPr/>
        <a:lstStyle/>
        <a:p>
          <a:endParaRPr lang="en-US"/>
        </a:p>
      </dgm:t>
    </dgm:pt>
    <dgm:pt modelId="{7BAB1F28-714A-4BDF-8960-0FAC32DED962}" type="sibTrans" cxnId="{18491EB5-134D-49FE-81D4-C437BD927252}">
      <dgm:prSet/>
      <dgm:spPr/>
      <dgm:t>
        <a:bodyPr/>
        <a:lstStyle/>
        <a:p>
          <a:endParaRPr lang="en-US"/>
        </a:p>
      </dgm:t>
    </dgm:pt>
    <dgm:pt modelId="{056040D4-2B3E-4254-8362-045E1D9533CF}">
      <dgm:prSet/>
      <dgm:spPr/>
      <dgm:t>
        <a:bodyPr/>
        <a:lstStyle/>
        <a:p>
          <a:r>
            <a:rPr lang="en-US" b="0" i="0"/>
            <a:t>Prerequisites:</a:t>
          </a:r>
          <a:endParaRPr lang="en-US"/>
        </a:p>
      </dgm:t>
    </dgm:pt>
    <dgm:pt modelId="{5E2ADBB7-5BD0-4821-95FB-CA1862909D82}" type="parTrans" cxnId="{D77481B5-F532-43F8-8B28-3FC25A774521}">
      <dgm:prSet/>
      <dgm:spPr/>
      <dgm:t>
        <a:bodyPr/>
        <a:lstStyle/>
        <a:p>
          <a:endParaRPr lang="en-US"/>
        </a:p>
      </dgm:t>
    </dgm:pt>
    <dgm:pt modelId="{3E050C9C-A5E3-4139-9ADE-DD417B9F3C83}" type="sibTrans" cxnId="{D77481B5-F532-43F8-8B28-3FC25A774521}">
      <dgm:prSet/>
      <dgm:spPr/>
      <dgm:t>
        <a:bodyPr/>
        <a:lstStyle/>
        <a:p>
          <a:endParaRPr lang="en-US"/>
        </a:p>
      </dgm:t>
    </dgm:pt>
    <dgm:pt modelId="{0CE6C071-782B-4087-946D-FCA34CA86A74}">
      <dgm:prSet/>
      <dgm:spPr/>
      <dgm:t>
        <a:bodyPr/>
        <a:lstStyle/>
        <a:p>
          <a:r>
            <a:rPr lang="en-US" b="0" i="0"/>
            <a:t>Access to the website</a:t>
          </a:r>
          <a:endParaRPr lang="en-US"/>
        </a:p>
      </dgm:t>
    </dgm:pt>
    <dgm:pt modelId="{E9230203-E761-4ABC-BD49-D8BD7D2501D3}" type="parTrans" cxnId="{C86751D2-DBD0-4B68-AC17-0AD675FE2EFF}">
      <dgm:prSet/>
      <dgm:spPr/>
      <dgm:t>
        <a:bodyPr/>
        <a:lstStyle/>
        <a:p>
          <a:endParaRPr lang="en-US"/>
        </a:p>
      </dgm:t>
    </dgm:pt>
    <dgm:pt modelId="{F14E9538-2A12-4B2E-9216-30BC1A69E69E}" type="sibTrans" cxnId="{C86751D2-DBD0-4B68-AC17-0AD675FE2EFF}">
      <dgm:prSet/>
      <dgm:spPr/>
      <dgm:t>
        <a:bodyPr/>
        <a:lstStyle/>
        <a:p>
          <a:endParaRPr lang="en-US"/>
        </a:p>
      </dgm:t>
    </dgm:pt>
    <dgm:pt modelId="{171E0181-798B-449A-A205-AE8DDC76F599}">
      <dgm:prSet/>
      <dgm:spPr/>
      <dgm:t>
        <a:bodyPr/>
        <a:lstStyle/>
        <a:p>
          <a:r>
            <a:rPr lang="en-US" b="0" i="0"/>
            <a:t>Valid login credentials</a:t>
          </a:r>
          <a:endParaRPr lang="en-US"/>
        </a:p>
      </dgm:t>
    </dgm:pt>
    <dgm:pt modelId="{505BC80A-DD4D-4477-893B-37B9C62C14DA}" type="parTrans" cxnId="{0446DFDD-1C32-40E2-B4AA-0D6A5318F95F}">
      <dgm:prSet/>
      <dgm:spPr/>
      <dgm:t>
        <a:bodyPr/>
        <a:lstStyle/>
        <a:p>
          <a:endParaRPr lang="en-US"/>
        </a:p>
      </dgm:t>
    </dgm:pt>
    <dgm:pt modelId="{B6D12E89-A4F9-488D-A691-6B5C21B19516}" type="sibTrans" cxnId="{0446DFDD-1C32-40E2-B4AA-0D6A5318F95F}">
      <dgm:prSet/>
      <dgm:spPr/>
      <dgm:t>
        <a:bodyPr/>
        <a:lstStyle/>
        <a:p>
          <a:endParaRPr lang="en-US"/>
        </a:p>
      </dgm:t>
    </dgm:pt>
    <dgm:pt modelId="{9161EEBE-F93D-4C55-BD31-B39F0BD55A6C}" type="pres">
      <dgm:prSet presAssocID="{B22F02F5-5062-4EC5-806F-356DFCE03F8C}" presName="Name0" presStyleCnt="0">
        <dgm:presLayoutVars>
          <dgm:dir/>
          <dgm:animLvl val="lvl"/>
          <dgm:resizeHandles val="exact"/>
        </dgm:presLayoutVars>
      </dgm:prSet>
      <dgm:spPr/>
    </dgm:pt>
    <dgm:pt modelId="{C0D45BC6-46D7-4B3B-98B1-9F6456F1AFA3}" type="pres">
      <dgm:prSet presAssocID="{9A4CA902-A35C-4E32-9298-8E27A7E633C3}" presName="composite" presStyleCnt="0"/>
      <dgm:spPr/>
    </dgm:pt>
    <dgm:pt modelId="{64CD72F6-DE0B-4CF9-8F0A-513EFAD14866}" type="pres">
      <dgm:prSet presAssocID="{9A4CA902-A35C-4E32-9298-8E27A7E633C3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C9B101E0-F18C-42E1-9151-9F3AFB8FBC39}" type="pres">
      <dgm:prSet presAssocID="{9A4CA902-A35C-4E32-9298-8E27A7E633C3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363F5F01-0959-41A0-90D4-34C41C1EB8E9}" srcId="{B22F02F5-5062-4EC5-806F-356DFCE03F8C}" destId="{9A4CA902-A35C-4E32-9298-8E27A7E633C3}" srcOrd="0" destOrd="0" parTransId="{4CFF1A1A-E6EE-4150-890A-60AE36EC9FE6}" sibTransId="{B491030E-3FA6-46F0-ADCA-92465C375A00}"/>
    <dgm:cxn modelId="{B2C1115E-9103-4B0C-B90C-9B661B1D37AE}" type="presOf" srcId="{056040D4-2B3E-4254-8362-045E1D9533CF}" destId="{C9B101E0-F18C-42E1-9151-9F3AFB8FBC39}" srcOrd="0" destOrd="1" presId="urn:microsoft.com/office/officeart/2005/8/layout/hList1"/>
    <dgm:cxn modelId="{CD56504E-A1E7-445A-A4E3-0ACF0B7CB013}" type="presOf" srcId="{B22F02F5-5062-4EC5-806F-356DFCE03F8C}" destId="{9161EEBE-F93D-4C55-BD31-B39F0BD55A6C}" srcOrd="0" destOrd="0" presId="urn:microsoft.com/office/officeart/2005/8/layout/hList1"/>
    <dgm:cxn modelId="{6EE08C56-F4CD-431A-85C7-DCE424D7E16A}" type="presOf" srcId="{0CE6C071-782B-4087-946D-FCA34CA86A74}" destId="{C9B101E0-F18C-42E1-9151-9F3AFB8FBC39}" srcOrd="0" destOrd="2" presId="urn:microsoft.com/office/officeart/2005/8/layout/hList1"/>
    <dgm:cxn modelId="{18491EB5-134D-49FE-81D4-C437BD927252}" srcId="{9A4CA902-A35C-4E32-9298-8E27A7E633C3}" destId="{6A7E7321-ED30-4CC1-A003-77A13781ED6F}" srcOrd="0" destOrd="0" parTransId="{73F0F134-D9A1-41F1-AFE3-23C5E1D5D49E}" sibTransId="{7BAB1F28-714A-4BDF-8960-0FAC32DED962}"/>
    <dgm:cxn modelId="{D77481B5-F532-43F8-8B28-3FC25A774521}" srcId="{9A4CA902-A35C-4E32-9298-8E27A7E633C3}" destId="{056040D4-2B3E-4254-8362-045E1D9533CF}" srcOrd="1" destOrd="0" parTransId="{5E2ADBB7-5BD0-4821-95FB-CA1862909D82}" sibTransId="{3E050C9C-A5E3-4139-9ADE-DD417B9F3C83}"/>
    <dgm:cxn modelId="{165126BF-B5AB-413D-B300-731CF6402CA1}" type="presOf" srcId="{6A7E7321-ED30-4CC1-A003-77A13781ED6F}" destId="{C9B101E0-F18C-42E1-9151-9F3AFB8FBC39}" srcOrd="0" destOrd="0" presId="urn:microsoft.com/office/officeart/2005/8/layout/hList1"/>
    <dgm:cxn modelId="{C86751D2-DBD0-4B68-AC17-0AD675FE2EFF}" srcId="{056040D4-2B3E-4254-8362-045E1D9533CF}" destId="{0CE6C071-782B-4087-946D-FCA34CA86A74}" srcOrd="0" destOrd="0" parTransId="{E9230203-E761-4ABC-BD49-D8BD7D2501D3}" sibTransId="{F14E9538-2A12-4B2E-9216-30BC1A69E69E}"/>
    <dgm:cxn modelId="{BBF3C3D7-CF91-4DA5-BF25-18DEBA6410F9}" type="presOf" srcId="{9A4CA902-A35C-4E32-9298-8E27A7E633C3}" destId="{64CD72F6-DE0B-4CF9-8F0A-513EFAD14866}" srcOrd="0" destOrd="0" presId="urn:microsoft.com/office/officeart/2005/8/layout/hList1"/>
    <dgm:cxn modelId="{0446DFDD-1C32-40E2-B4AA-0D6A5318F95F}" srcId="{056040D4-2B3E-4254-8362-045E1D9533CF}" destId="{171E0181-798B-449A-A205-AE8DDC76F599}" srcOrd="1" destOrd="0" parTransId="{505BC80A-DD4D-4477-893B-37B9C62C14DA}" sibTransId="{B6D12E89-A4F9-488D-A691-6B5C21B19516}"/>
    <dgm:cxn modelId="{5D5B0CF9-3B5A-49F5-A0A9-99105AE5A436}" type="presOf" srcId="{171E0181-798B-449A-A205-AE8DDC76F599}" destId="{C9B101E0-F18C-42E1-9151-9F3AFB8FBC39}" srcOrd="0" destOrd="3" presId="urn:microsoft.com/office/officeart/2005/8/layout/hList1"/>
    <dgm:cxn modelId="{2431B09E-E391-4BAA-8CC4-AEEA7773A153}" type="presParOf" srcId="{9161EEBE-F93D-4C55-BD31-B39F0BD55A6C}" destId="{C0D45BC6-46D7-4B3B-98B1-9F6456F1AFA3}" srcOrd="0" destOrd="0" presId="urn:microsoft.com/office/officeart/2005/8/layout/hList1"/>
    <dgm:cxn modelId="{B3108BFB-C3DB-4BE7-A849-E7C72113FD7A}" type="presParOf" srcId="{C0D45BC6-46D7-4B3B-98B1-9F6456F1AFA3}" destId="{64CD72F6-DE0B-4CF9-8F0A-513EFAD14866}" srcOrd="0" destOrd="0" presId="urn:microsoft.com/office/officeart/2005/8/layout/hList1"/>
    <dgm:cxn modelId="{F2CC61B0-75D0-4A35-8D63-69E2DFB5E97B}" type="presParOf" srcId="{C0D45BC6-46D7-4B3B-98B1-9F6456F1AFA3}" destId="{C9B101E0-F18C-42E1-9151-9F3AFB8FBC3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B1C583-852D-4B56-B736-85030B73324E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AB1F19-510D-4AC5-8E57-B696961CC12E}">
      <dgm:prSet/>
      <dgm:spPr/>
      <dgm:t>
        <a:bodyPr/>
        <a:lstStyle/>
        <a:p>
          <a:r>
            <a:rPr lang="en-US" b="0" i="0" dirty="0"/>
            <a:t>Write a test case for this scenario</a:t>
          </a:r>
        </a:p>
        <a:p>
          <a:r>
            <a:rPr lang="en-US" dirty="0"/>
            <a:t>Challenge:  Positive and </a:t>
          </a:r>
          <a:r>
            <a:rPr lang="en-US"/>
            <a:t>Negative Test</a:t>
          </a:r>
        </a:p>
      </dgm:t>
    </dgm:pt>
    <dgm:pt modelId="{9632BEB1-D880-4714-B26A-3BD6B6DF0882}" type="parTrans" cxnId="{20DE4DE9-DE76-40A5-9003-ED0EB4605C3A}">
      <dgm:prSet/>
      <dgm:spPr/>
      <dgm:t>
        <a:bodyPr/>
        <a:lstStyle/>
        <a:p>
          <a:endParaRPr lang="en-US"/>
        </a:p>
      </dgm:t>
    </dgm:pt>
    <dgm:pt modelId="{6E88CBFA-4FD2-4D5E-BDF7-AEDDB8D3BE3F}" type="sibTrans" cxnId="{20DE4DE9-DE76-40A5-9003-ED0EB4605C3A}">
      <dgm:prSet/>
      <dgm:spPr/>
      <dgm:t>
        <a:bodyPr/>
        <a:lstStyle/>
        <a:p>
          <a:endParaRPr lang="en-US"/>
        </a:p>
      </dgm:t>
    </dgm:pt>
    <dgm:pt modelId="{EE16812F-7E9B-491A-AD00-92697473F3D4}">
      <dgm:prSet/>
      <dgm:spPr/>
      <dgm:t>
        <a:bodyPr/>
        <a:lstStyle/>
        <a:p>
          <a:r>
            <a:rPr lang="en-US" b="0" i="0"/>
            <a:t>User forgot password and needs to reset it</a:t>
          </a:r>
          <a:endParaRPr lang="en-US"/>
        </a:p>
      </dgm:t>
    </dgm:pt>
    <dgm:pt modelId="{63F081A2-B4C8-47A6-A3BF-B0F3870CA1F6}" type="parTrans" cxnId="{DB2D1966-997E-42D0-8297-3C86BFA8AAE2}">
      <dgm:prSet/>
      <dgm:spPr/>
      <dgm:t>
        <a:bodyPr/>
        <a:lstStyle/>
        <a:p>
          <a:endParaRPr lang="en-US"/>
        </a:p>
      </dgm:t>
    </dgm:pt>
    <dgm:pt modelId="{E2F33287-785E-4F02-8309-C8F27297B484}" type="sibTrans" cxnId="{DB2D1966-997E-42D0-8297-3C86BFA8AAE2}">
      <dgm:prSet/>
      <dgm:spPr/>
      <dgm:t>
        <a:bodyPr/>
        <a:lstStyle/>
        <a:p>
          <a:endParaRPr lang="en-US"/>
        </a:p>
      </dgm:t>
    </dgm:pt>
    <dgm:pt modelId="{5F87D9BB-FC6D-4A51-96FF-3CA5A2EAC6D5}">
      <dgm:prSet/>
      <dgm:spPr/>
      <dgm:t>
        <a:bodyPr/>
        <a:lstStyle/>
        <a:p>
          <a:r>
            <a:rPr lang="en-US" b="0" i="0"/>
            <a:t>User can click on reset password link and enter their email</a:t>
          </a:r>
          <a:endParaRPr lang="en-US"/>
        </a:p>
      </dgm:t>
    </dgm:pt>
    <dgm:pt modelId="{F398D335-1742-4D51-9D58-9E9591C2EDD0}" type="parTrans" cxnId="{D446C96A-CBAB-4377-AF69-E5799D09B988}">
      <dgm:prSet/>
      <dgm:spPr/>
      <dgm:t>
        <a:bodyPr/>
        <a:lstStyle/>
        <a:p>
          <a:endParaRPr lang="en-US"/>
        </a:p>
      </dgm:t>
    </dgm:pt>
    <dgm:pt modelId="{05C119B3-3260-4512-95E1-5F0D124918B3}" type="sibTrans" cxnId="{D446C96A-CBAB-4377-AF69-E5799D09B988}">
      <dgm:prSet/>
      <dgm:spPr/>
      <dgm:t>
        <a:bodyPr/>
        <a:lstStyle/>
        <a:p>
          <a:endParaRPr lang="en-US"/>
        </a:p>
      </dgm:t>
    </dgm:pt>
    <dgm:pt modelId="{DF7BB243-F204-4272-A01E-E8C2983122A1}">
      <dgm:prSet/>
      <dgm:spPr/>
      <dgm:t>
        <a:bodyPr/>
        <a:lstStyle/>
        <a:p>
          <a:r>
            <a:rPr lang="en-US" b="0" i="0"/>
            <a:t>User receives email and can click a link to enter new password</a:t>
          </a:r>
          <a:endParaRPr lang="en-US"/>
        </a:p>
      </dgm:t>
    </dgm:pt>
    <dgm:pt modelId="{B4A54955-A1F9-40AC-9B89-47A214265CDD}" type="parTrans" cxnId="{70CCA319-47AF-4C11-BC2E-44CEAB23B3A5}">
      <dgm:prSet/>
      <dgm:spPr/>
      <dgm:t>
        <a:bodyPr/>
        <a:lstStyle/>
        <a:p>
          <a:endParaRPr lang="en-US"/>
        </a:p>
      </dgm:t>
    </dgm:pt>
    <dgm:pt modelId="{C036F264-03A6-4AAE-8B26-9AC69840E4C1}" type="sibTrans" cxnId="{70CCA319-47AF-4C11-BC2E-44CEAB23B3A5}">
      <dgm:prSet/>
      <dgm:spPr/>
      <dgm:t>
        <a:bodyPr/>
        <a:lstStyle/>
        <a:p>
          <a:endParaRPr lang="en-US"/>
        </a:p>
      </dgm:t>
    </dgm:pt>
    <dgm:pt modelId="{73F80925-BDDB-4DEC-B02B-D7553D835FC9}">
      <dgm:prSet/>
      <dgm:spPr/>
      <dgm:t>
        <a:bodyPr/>
        <a:lstStyle/>
        <a:p>
          <a:r>
            <a:rPr lang="en-US" b="0" i="0"/>
            <a:t>Needs to be 8 characters long </a:t>
          </a:r>
          <a:endParaRPr lang="en-US"/>
        </a:p>
      </dgm:t>
    </dgm:pt>
    <dgm:pt modelId="{BDBFA62E-E894-4F18-B26D-C547A3A898D4}" type="parTrans" cxnId="{FCDF9746-343A-40EF-B61F-81907A181CCC}">
      <dgm:prSet/>
      <dgm:spPr/>
      <dgm:t>
        <a:bodyPr/>
        <a:lstStyle/>
        <a:p>
          <a:endParaRPr lang="en-US"/>
        </a:p>
      </dgm:t>
    </dgm:pt>
    <dgm:pt modelId="{22C32BA4-BEA9-4DCD-BAC6-AB40F4BF52CF}" type="sibTrans" cxnId="{FCDF9746-343A-40EF-B61F-81907A181CCC}">
      <dgm:prSet/>
      <dgm:spPr/>
      <dgm:t>
        <a:bodyPr/>
        <a:lstStyle/>
        <a:p>
          <a:endParaRPr lang="en-US"/>
        </a:p>
      </dgm:t>
    </dgm:pt>
    <dgm:pt modelId="{D5A70EE8-AF4D-4C0D-9450-61E6A93692E8}">
      <dgm:prSet/>
      <dgm:spPr/>
      <dgm:t>
        <a:bodyPr/>
        <a:lstStyle/>
        <a:p>
          <a:r>
            <a:rPr lang="en-US" b="0" i="0"/>
            <a:t>Can’t be their last password</a:t>
          </a:r>
          <a:endParaRPr lang="en-US"/>
        </a:p>
      </dgm:t>
    </dgm:pt>
    <dgm:pt modelId="{0EDFDFD2-434D-4C5F-9079-FC26EFF18547}" type="parTrans" cxnId="{13D04253-0A6C-4CB6-BE1D-715289C8CEAD}">
      <dgm:prSet/>
      <dgm:spPr/>
      <dgm:t>
        <a:bodyPr/>
        <a:lstStyle/>
        <a:p>
          <a:endParaRPr lang="en-US"/>
        </a:p>
      </dgm:t>
    </dgm:pt>
    <dgm:pt modelId="{65C1AD55-A3E0-4128-8973-BCB02023D7DE}" type="sibTrans" cxnId="{13D04253-0A6C-4CB6-BE1D-715289C8CEAD}">
      <dgm:prSet/>
      <dgm:spPr/>
      <dgm:t>
        <a:bodyPr/>
        <a:lstStyle/>
        <a:p>
          <a:endParaRPr lang="en-US"/>
        </a:p>
      </dgm:t>
    </dgm:pt>
    <dgm:pt modelId="{05C299E9-05EC-47B1-B0A7-284E0511E172}">
      <dgm:prSet/>
      <dgm:spPr/>
      <dgm:t>
        <a:bodyPr/>
        <a:lstStyle/>
        <a:p>
          <a:r>
            <a:rPr lang="en-US" b="0" i="0" dirty="0"/>
            <a:t>Once password is set, they can log in with it</a:t>
          </a:r>
          <a:endParaRPr lang="en-US" dirty="0"/>
        </a:p>
      </dgm:t>
    </dgm:pt>
    <dgm:pt modelId="{A9780D75-0D08-47E0-8971-AD89137B09B8}" type="parTrans" cxnId="{04EB30D7-9A6B-424C-B7CB-2A4EBA5E3B87}">
      <dgm:prSet/>
      <dgm:spPr/>
      <dgm:t>
        <a:bodyPr/>
        <a:lstStyle/>
        <a:p>
          <a:endParaRPr lang="en-US"/>
        </a:p>
      </dgm:t>
    </dgm:pt>
    <dgm:pt modelId="{4189B9BF-FC8C-4A25-84B3-7D9E5F25C85B}" type="sibTrans" cxnId="{04EB30D7-9A6B-424C-B7CB-2A4EBA5E3B87}">
      <dgm:prSet/>
      <dgm:spPr/>
      <dgm:t>
        <a:bodyPr/>
        <a:lstStyle/>
        <a:p>
          <a:endParaRPr lang="en-US"/>
        </a:p>
      </dgm:t>
    </dgm:pt>
    <dgm:pt modelId="{7158776E-02B3-4268-8B5B-B49163415E05}" type="pres">
      <dgm:prSet presAssocID="{64B1C583-852D-4B56-B736-85030B73324E}" presName="diagram" presStyleCnt="0">
        <dgm:presLayoutVars>
          <dgm:dir/>
          <dgm:resizeHandles val="exact"/>
        </dgm:presLayoutVars>
      </dgm:prSet>
      <dgm:spPr/>
    </dgm:pt>
    <dgm:pt modelId="{BB03FAA0-9BF4-4A82-822A-D4EAC76E7C85}" type="pres">
      <dgm:prSet presAssocID="{C8AB1F19-510D-4AC5-8E57-B696961CC12E}" presName="node" presStyleLbl="node1" presStyleIdx="0" presStyleCnt="1">
        <dgm:presLayoutVars>
          <dgm:bulletEnabled val="1"/>
        </dgm:presLayoutVars>
      </dgm:prSet>
      <dgm:spPr/>
    </dgm:pt>
  </dgm:ptLst>
  <dgm:cxnLst>
    <dgm:cxn modelId="{70CCA319-47AF-4C11-BC2E-44CEAB23B3A5}" srcId="{5F87D9BB-FC6D-4A51-96FF-3CA5A2EAC6D5}" destId="{DF7BB243-F204-4272-A01E-E8C2983122A1}" srcOrd="0" destOrd="0" parTransId="{B4A54955-A1F9-40AC-9B89-47A214265CDD}" sibTransId="{C036F264-03A6-4AAE-8B26-9AC69840E4C1}"/>
    <dgm:cxn modelId="{D9D8FB40-79DA-450A-BD0C-5BB9179DD8EA}" type="presOf" srcId="{05C299E9-05EC-47B1-B0A7-284E0511E172}" destId="{BB03FAA0-9BF4-4A82-822A-D4EAC76E7C85}" srcOrd="0" destOrd="6" presId="urn:microsoft.com/office/officeart/2005/8/layout/default"/>
    <dgm:cxn modelId="{DB2D1966-997E-42D0-8297-3C86BFA8AAE2}" srcId="{C8AB1F19-510D-4AC5-8E57-B696961CC12E}" destId="{EE16812F-7E9B-491A-AD00-92697473F3D4}" srcOrd="0" destOrd="0" parTransId="{63F081A2-B4C8-47A6-A3BF-B0F3870CA1F6}" sibTransId="{E2F33287-785E-4F02-8309-C8F27297B484}"/>
    <dgm:cxn modelId="{FCDF9746-343A-40EF-B61F-81907A181CCC}" srcId="{5F87D9BB-FC6D-4A51-96FF-3CA5A2EAC6D5}" destId="{73F80925-BDDB-4DEC-B02B-D7553D835FC9}" srcOrd="1" destOrd="0" parTransId="{BDBFA62E-E894-4F18-B26D-C547A3A898D4}" sibTransId="{22C32BA4-BEA9-4DCD-BAC6-AB40F4BF52CF}"/>
    <dgm:cxn modelId="{D446C96A-CBAB-4377-AF69-E5799D09B988}" srcId="{EE16812F-7E9B-491A-AD00-92697473F3D4}" destId="{5F87D9BB-FC6D-4A51-96FF-3CA5A2EAC6D5}" srcOrd="0" destOrd="0" parTransId="{F398D335-1742-4D51-9D58-9E9591C2EDD0}" sibTransId="{05C119B3-3260-4512-95E1-5F0D124918B3}"/>
    <dgm:cxn modelId="{13D04253-0A6C-4CB6-BE1D-715289C8CEAD}" srcId="{5F87D9BB-FC6D-4A51-96FF-3CA5A2EAC6D5}" destId="{D5A70EE8-AF4D-4C0D-9450-61E6A93692E8}" srcOrd="2" destOrd="0" parTransId="{0EDFDFD2-434D-4C5F-9079-FC26EFF18547}" sibTransId="{65C1AD55-A3E0-4128-8973-BCB02023D7DE}"/>
    <dgm:cxn modelId="{D2B63959-A6FC-4F38-82FC-6FB6158B41D4}" type="presOf" srcId="{73F80925-BDDB-4DEC-B02B-D7553D835FC9}" destId="{BB03FAA0-9BF4-4A82-822A-D4EAC76E7C85}" srcOrd="0" destOrd="4" presId="urn:microsoft.com/office/officeart/2005/8/layout/default"/>
    <dgm:cxn modelId="{2DEE1D7C-4CB5-447D-8240-279FF5E9B9E7}" type="presOf" srcId="{DF7BB243-F204-4272-A01E-E8C2983122A1}" destId="{BB03FAA0-9BF4-4A82-822A-D4EAC76E7C85}" srcOrd="0" destOrd="3" presId="urn:microsoft.com/office/officeart/2005/8/layout/default"/>
    <dgm:cxn modelId="{3A97D391-00CA-44D3-BE27-D6F372E1A85C}" type="presOf" srcId="{5F87D9BB-FC6D-4A51-96FF-3CA5A2EAC6D5}" destId="{BB03FAA0-9BF4-4A82-822A-D4EAC76E7C85}" srcOrd="0" destOrd="2" presId="urn:microsoft.com/office/officeart/2005/8/layout/default"/>
    <dgm:cxn modelId="{D8538696-64B8-49F0-A931-F1E2341F258E}" type="presOf" srcId="{D5A70EE8-AF4D-4C0D-9450-61E6A93692E8}" destId="{BB03FAA0-9BF4-4A82-822A-D4EAC76E7C85}" srcOrd="0" destOrd="5" presId="urn:microsoft.com/office/officeart/2005/8/layout/default"/>
    <dgm:cxn modelId="{C84D14B6-8743-40AF-BC5F-EE4A04FCF336}" type="presOf" srcId="{C8AB1F19-510D-4AC5-8E57-B696961CC12E}" destId="{BB03FAA0-9BF4-4A82-822A-D4EAC76E7C85}" srcOrd="0" destOrd="0" presId="urn:microsoft.com/office/officeart/2005/8/layout/default"/>
    <dgm:cxn modelId="{6115A8CB-57BE-4EE8-A303-0EC853EB9B18}" type="presOf" srcId="{64B1C583-852D-4B56-B736-85030B73324E}" destId="{7158776E-02B3-4268-8B5B-B49163415E05}" srcOrd="0" destOrd="0" presId="urn:microsoft.com/office/officeart/2005/8/layout/default"/>
    <dgm:cxn modelId="{EF74D8D2-ED07-4DB0-B372-6551CEC2EE53}" type="presOf" srcId="{EE16812F-7E9B-491A-AD00-92697473F3D4}" destId="{BB03FAA0-9BF4-4A82-822A-D4EAC76E7C85}" srcOrd="0" destOrd="1" presId="urn:microsoft.com/office/officeart/2005/8/layout/default"/>
    <dgm:cxn modelId="{04EB30D7-9A6B-424C-B7CB-2A4EBA5E3B87}" srcId="{5F87D9BB-FC6D-4A51-96FF-3CA5A2EAC6D5}" destId="{05C299E9-05EC-47B1-B0A7-284E0511E172}" srcOrd="3" destOrd="0" parTransId="{A9780D75-0D08-47E0-8971-AD89137B09B8}" sibTransId="{4189B9BF-FC8C-4A25-84B3-7D9E5F25C85B}"/>
    <dgm:cxn modelId="{20DE4DE9-DE76-40A5-9003-ED0EB4605C3A}" srcId="{64B1C583-852D-4B56-B736-85030B73324E}" destId="{C8AB1F19-510D-4AC5-8E57-B696961CC12E}" srcOrd="0" destOrd="0" parTransId="{9632BEB1-D880-4714-B26A-3BD6B6DF0882}" sibTransId="{6E88CBFA-4FD2-4D5E-BDF7-AEDDB8D3BE3F}"/>
    <dgm:cxn modelId="{C4FE06D2-A261-4E07-851B-EDAD489CC7C9}" type="presParOf" srcId="{7158776E-02B3-4268-8B5B-B49163415E05}" destId="{BB03FAA0-9BF4-4A82-822A-D4EAC76E7C8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42B4D-8335-4050-B89C-EE956803C7E6}">
      <dsp:nvSpPr>
        <dsp:cNvPr id="0" name=""/>
        <dsp:cNvSpPr/>
      </dsp:nvSpPr>
      <dsp:spPr>
        <a:xfrm>
          <a:off x="2061011" y="0"/>
          <a:ext cx="4195762" cy="419576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1907E-EB54-4EB0-9504-B3F8308052EE}">
      <dsp:nvSpPr>
        <dsp:cNvPr id="0" name=""/>
        <dsp:cNvSpPr/>
      </dsp:nvSpPr>
      <dsp:spPr>
        <a:xfrm>
          <a:off x="4158892" y="419985"/>
          <a:ext cx="2727245" cy="2130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Requirements</a:t>
          </a:r>
        </a:p>
      </dsp:txBody>
      <dsp:txXfrm>
        <a:off x="4169293" y="430386"/>
        <a:ext cx="2706443" cy="192264"/>
      </dsp:txXfrm>
    </dsp:sp>
    <dsp:sp modelId="{F7D58C3A-923A-4573-87BF-9F189622CECA}">
      <dsp:nvSpPr>
        <dsp:cNvPr id="0" name=""/>
        <dsp:cNvSpPr/>
      </dsp:nvSpPr>
      <dsp:spPr>
        <a:xfrm>
          <a:off x="4158892" y="659685"/>
          <a:ext cx="2727245" cy="2130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Write Tests Early</a:t>
          </a:r>
        </a:p>
      </dsp:txBody>
      <dsp:txXfrm>
        <a:off x="4169293" y="670086"/>
        <a:ext cx="2706443" cy="192264"/>
      </dsp:txXfrm>
    </dsp:sp>
    <dsp:sp modelId="{684F228A-ECB1-470F-81DB-37911699FAC6}">
      <dsp:nvSpPr>
        <dsp:cNvPr id="0" name=""/>
        <dsp:cNvSpPr/>
      </dsp:nvSpPr>
      <dsp:spPr>
        <a:xfrm>
          <a:off x="4158892" y="899384"/>
          <a:ext cx="2727245" cy="2130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Simple Clear</a:t>
          </a:r>
        </a:p>
      </dsp:txBody>
      <dsp:txXfrm>
        <a:off x="4169293" y="909785"/>
        <a:ext cx="2706443" cy="192264"/>
      </dsp:txXfrm>
    </dsp:sp>
    <dsp:sp modelId="{BEC531F7-2B4D-4AC9-951E-6D44BDEFFAB4}">
      <dsp:nvSpPr>
        <dsp:cNvPr id="0" name=""/>
        <dsp:cNvSpPr/>
      </dsp:nvSpPr>
      <dsp:spPr>
        <a:xfrm>
          <a:off x="4158892" y="1139083"/>
          <a:ext cx="2727245" cy="2130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Single Expected Result</a:t>
          </a:r>
        </a:p>
      </dsp:txBody>
      <dsp:txXfrm>
        <a:off x="4169293" y="1149484"/>
        <a:ext cx="2706443" cy="192264"/>
      </dsp:txXfrm>
    </dsp:sp>
    <dsp:sp modelId="{F945DE1E-1671-4238-969E-1F70CCA86E76}">
      <dsp:nvSpPr>
        <dsp:cNvPr id="0" name=""/>
        <dsp:cNvSpPr/>
      </dsp:nvSpPr>
      <dsp:spPr>
        <a:xfrm>
          <a:off x="4158892" y="1378783"/>
          <a:ext cx="2727245" cy="2130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Unique Name</a:t>
          </a:r>
        </a:p>
      </dsp:txBody>
      <dsp:txXfrm>
        <a:off x="4169293" y="1389184"/>
        <a:ext cx="2706443" cy="192264"/>
      </dsp:txXfrm>
    </dsp:sp>
    <dsp:sp modelId="{B0517424-FA61-491A-A1BF-66E19BA0FABF}">
      <dsp:nvSpPr>
        <dsp:cNvPr id="0" name=""/>
        <dsp:cNvSpPr/>
      </dsp:nvSpPr>
      <dsp:spPr>
        <a:xfrm>
          <a:off x="4158892" y="1618482"/>
          <a:ext cx="2727245" cy="2130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Backend Testing Design</a:t>
          </a:r>
        </a:p>
      </dsp:txBody>
      <dsp:txXfrm>
        <a:off x="4169293" y="1628883"/>
        <a:ext cx="2706443" cy="192264"/>
      </dsp:txXfrm>
    </dsp:sp>
    <dsp:sp modelId="{0E67FE2F-BAA3-484D-94D8-4E61944B43FB}">
      <dsp:nvSpPr>
        <dsp:cNvPr id="0" name=""/>
        <dsp:cNvSpPr/>
      </dsp:nvSpPr>
      <dsp:spPr>
        <a:xfrm>
          <a:off x="4158892" y="1858181"/>
          <a:ext cx="2727245" cy="2130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See Patterns</a:t>
          </a:r>
        </a:p>
      </dsp:txBody>
      <dsp:txXfrm>
        <a:off x="4169293" y="1868582"/>
        <a:ext cx="2706443" cy="192264"/>
      </dsp:txXfrm>
    </dsp:sp>
    <dsp:sp modelId="{DAF0C53D-85C9-4FF2-BB0E-A85DB8EF030A}">
      <dsp:nvSpPr>
        <dsp:cNvPr id="0" name=""/>
        <dsp:cNvSpPr/>
      </dsp:nvSpPr>
      <dsp:spPr>
        <a:xfrm>
          <a:off x="4158892" y="2097880"/>
          <a:ext cx="2727245" cy="2130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Fail Fast</a:t>
          </a:r>
        </a:p>
      </dsp:txBody>
      <dsp:txXfrm>
        <a:off x="4169293" y="2108281"/>
        <a:ext cx="2706443" cy="192264"/>
      </dsp:txXfrm>
    </dsp:sp>
    <dsp:sp modelId="{8189B41F-CD36-4168-A21E-F4C38BF122DE}">
      <dsp:nvSpPr>
        <dsp:cNvPr id="0" name=""/>
        <dsp:cNvSpPr/>
      </dsp:nvSpPr>
      <dsp:spPr>
        <a:xfrm>
          <a:off x="4158892" y="2337580"/>
          <a:ext cx="2727245" cy="2130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Write Defensively</a:t>
          </a:r>
        </a:p>
      </dsp:txBody>
      <dsp:txXfrm>
        <a:off x="4169293" y="2347981"/>
        <a:ext cx="2706443" cy="192264"/>
      </dsp:txXfrm>
    </dsp:sp>
    <dsp:sp modelId="{7D2F1557-1CA5-4135-BE69-0157B98F1D5C}">
      <dsp:nvSpPr>
        <dsp:cNvPr id="0" name=""/>
        <dsp:cNvSpPr/>
      </dsp:nvSpPr>
      <dsp:spPr>
        <a:xfrm>
          <a:off x="4158892" y="2577279"/>
          <a:ext cx="2727245" cy="2130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Dependencies</a:t>
          </a:r>
        </a:p>
      </dsp:txBody>
      <dsp:txXfrm>
        <a:off x="4169293" y="2587680"/>
        <a:ext cx="2706443" cy="192264"/>
      </dsp:txXfrm>
    </dsp:sp>
    <dsp:sp modelId="{EF33C701-82C4-4D9B-9696-1C9F3D74D992}">
      <dsp:nvSpPr>
        <dsp:cNvPr id="0" name=""/>
        <dsp:cNvSpPr/>
      </dsp:nvSpPr>
      <dsp:spPr>
        <a:xfrm>
          <a:off x="4158892" y="2816978"/>
          <a:ext cx="2727245" cy="2130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Regression / Automation </a:t>
          </a:r>
        </a:p>
      </dsp:txBody>
      <dsp:txXfrm>
        <a:off x="4169293" y="2827379"/>
        <a:ext cx="2706443" cy="192264"/>
      </dsp:txXfrm>
    </dsp:sp>
    <dsp:sp modelId="{1EC23E0D-9AA4-484B-9D39-AF4F6143AD0B}">
      <dsp:nvSpPr>
        <dsp:cNvPr id="0" name=""/>
        <dsp:cNvSpPr/>
      </dsp:nvSpPr>
      <dsp:spPr>
        <a:xfrm>
          <a:off x="4158892" y="3056678"/>
          <a:ext cx="2727245" cy="2130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Refactor When Needed</a:t>
          </a:r>
        </a:p>
      </dsp:txBody>
      <dsp:txXfrm>
        <a:off x="4169293" y="3067079"/>
        <a:ext cx="2706443" cy="192264"/>
      </dsp:txXfrm>
    </dsp:sp>
    <dsp:sp modelId="{FC3105BF-A8C6-4841-94D0-49497126285C}">
      <dsp:nvSpPr>
        <dsp:cNvPr id="0" name=""/>
        <dsp:cNvSpPr/>
      </dsp:nvSpPr>
      <dsp:spPr>
        <a:xfrm>
          <a:off x="4158892" y="3296377"/>
          <a:ext cx="2727245" cy="2130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Shared Ownership</a:t>
          </a:r>
        </a:p>
      </dsp:txBody>
      <dsp:txXfrm>
        <a:off x="4169293" y="3306778"/>
        <a:ext cx="2706443" cy="192264"/>
      </dsp:txXfrm>
    </dsp:sp>
    <dsp:sp modelId="{AAB7C7CD-9979-46D8-8D05-30D661D78239}">
      <dsp:nvSpPr>
        <dsp:cNvPr id="0" name=""/>
        <dsp:cNvSpPr/>
      </dsp:nvSpPr>
      <dsp:spPr>
        <a:xfrm>
          <a:off x="4158892" y="3536076"/>
          <a:ext cx="2727245" cy="2130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Design Review</a:t>
          </a:r>
        </a:p>
      </dsp:txBody>
      <dsp:txXfrm>
        <a:off x="4169293" y="3546477"/>
        <a:ext cx="2706443" cy="192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888BA-B5D0-4519-B731-547F8D3B07BA}">
      <dsp:nvSpPr>
        <dsp:cNvPr id="0" name=""/>
        <dsp:cNvSpPr/>
      </dsp:nvSpPr>
      <dsp:spPr>
        <a:xfrm>
          <a:off x="0" y="0"/>
          <a:ext cx="8947150" cy="41957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Description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Prerequisites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Steps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Data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Expected Result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Actual Result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Status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Created By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Executed By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Date of Creation</a:t>
          </a:r>
        </a:p>
      </dsp:txBody>
      <dsp:txXfrm>
        <a:off x="2209006" y="0"/>
        <a:ext cx="6738143" cy="4195762"/>
      </dsp:txXfrm>
    </dsp:sp>
    <dsp:sp modelId="{9B53696B-2EFF-4004-B119-7C6CE7A6109D}">
      <dsp:nvSpPr>
        <dsp:cNvPr id="0" name=""/>
        <dsp:cNvSpPr/>
      </dsp:nvSpPr>
      <dsp:spPr>
        <a:xfrm>
          <a:off x="419576" y="419576"/>
          <a:ext cx="1789430" cy="33566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1000" r="-14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C1201-6514-4610-B715-9C7A95289901}">
      <dsp:nvSpPr>
        <dsp:cNvPr id="0" name=""/>
        <dsp:cNvSpPr/>
      </dsp:nvSpPr>
      <dsp:spPr>
        <a:xfrm>
          <a:off x="0" y="415"/>
          <a:ext cx="108953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148FB-2313-4F09-8D37-68691791F9A5}">
      <dsp:nvSpPr>
        <dsp:cNvPr id="0" name=""/>
        <dsp:cNvSpPr/>
      </dsp:nvSpPr>
      <dsp:spPr>
        <a:xfrm>
          <a:off x="0" y="415"/>
          <a:ext cx="10895369" cy="34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Unique Identifier?</a:t>
          </a:r>
          <a:endParaRPr lang="en-US" sz="1500" kern="1200"/>
        </a:p>
      </dsp:txBody>
      <dsp:txXfrm>
        <a:off x="0" y="415"/>
        <a:ext cx="10895369" cy="340344"/>
      </dsp:txXfrm>
    </dsp:sp>
    <dsp:sp modelId="{CCB65D69-2DA1-42B6-AF67-D358A66FEC66}">
      <dsp:nvSpPr>
        <dsp:cNvPr id="0" name=""/>
        <dsp:cNvSpPr/>
      </dsp:nvSpPr>
      <dsp:spPr>
        <a:xfrm>
          <a:off x="0" y="340760"/>
          <a:ext cx="108953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CFC3DF-D6D8-4501-B3EF-8FA3A75F629D}">
      <dsp:nvSpPr>
        <dsp:cNvPr id="0" name=""/>
        <dsp:cNvSpPr/>
      </dsp:nvSpPr>
      <dsp:spPr>
        <a:xfrm>
          <a:off x="0" y="340760"/>
          <a:ext cx="10895369" cy="34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Summary?</a:t>
          </a:r>
          <a:endParaRPr lang="en-US" sz="1500" kern="1200"/>
        </a:p>
      </dsp:txBody>
      <dsp:txXfrm>
        <a:off x="0" y="340760"/>
        <a:ext cx="10895369" cy="340344"/>
      </dsp:txXfrm>
    </dsp:sp>
    <dsp:sp modelId="{ADDB3C84-06DB-4141-B006-DA107FD40EC7}">
      <dsp:nvSpPr>
        <dsp:cNvPr id="0" name=""/>
        <dsp:cNvSpPr/>
      </dsp:nvSpPr>
      <dsp:spPr>
        <a:xfrm>
          <a:off x="0" y="681104"/>
          <a:ext cx="108953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4F8AB-B151-47CD-9517-7D2E8E746D64}">
      <dsp:nvSpPr>
        <dsp:cNvPr id="0" name=""/>
        <dsp:cNvSpPr/>
      </dsp:nvSpPr>
      <dsp:spPr>
        <a:xfrm>
          <a:off x="0" y="681104"/>
          <a:ext cx="10895369" cy="34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Traceable?</a:t>
          </a:r>
          <a:endParaRPr lang="en-US" sz="1500" kern="1200"/>
        </a:p>
      </dsp:txBody>
      <dsp:txXfrm>
        <a:off x="0" y="681104"/>
        <a:ext cx="10895369" cy="340344"/>
      </dsp:txXfrm>
    </dsp:sp>
    <dsp:sp modelId="{B0030E8B-EFDD-43B8-8628-C94FEFC78917}">
      <dsp:nvSpPr>
        <dsp:cNvPr id="0" name=""/>
        <dsp:cNvSpPr/>
      </dsp:nvSpPr>
      <dsp:spPr>
        <a:xfrm>
          <a:off x="0" y="1021449"/>
          <a:ext cx="108953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0C652B-5B71-47A9-BE44-C3AA44797DEF}">
      <dsp:nvSpPr>
        <dsp:cNvPr id="0" name=""/>
        <dsp:cNvSpPr/>
      </dsp:nvSpPr>
      <dsp:spPr>
        <a:xfrm>
          <a:off x="0" y="1021449"/>
          <a:ext cx="10895369" cy="34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Define Pre-Conditions?</a:t>
          </a:r>
          <a:endParaRPr lang="en-US" sz="1500" kern="1200"/>
        </a:p>
      </dsp:txBody>
      <dsp:txXfrm>
        <a:off x="0" y="1021449"/>
        <a:ext cx="10895369" cy="340344"/>
      </dsp:txXfrm>
    </dsp:sp>
    <dsp:sp modelId="{12EC102F-8F6F-4447-A510-135BF7D94CC0}">
      <dsp:nvSpPr>
        <dsp:cNvPr id="0" name=""/>
        <dsp:cNvSpPr/>
      </dsp:nvSpPr>
      <dsp:spPr>
        <a:xfrm>
          <a:off x="0" y="1361793"/>
          <a:ext cx="108953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CA8A9-4B01-4D15-8CE5-01A399DC4DAB}">
      <dsp:nvSpPr>
        <dsp:cNvPr id="0" name=""/>
        <dsp:cNvSpPr/>
      </dsp:nvSpPr>
      <dsp:spPr>
        <a:xfrm>
          <a:off x="0" y="1361793"/>
          <a:ext cx="10895369" cy="34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Single Expected Result?</a:t>
          </a:r>
          <a:endParaRPr lang="en-US" sz="1500" kern="1200"/>
        </a:p>
      </dsp:txBody>
      <dsp:txXfrm>
        <a:off x="0" y="1361793"/>
        <a:ext cx="10895369" cy="340344"/>
      </dsp:txXfrm>
    </dsp:sp>
    <dsp:sp modelId="{A95B70C4-131D-4876-8328-B7A001F8B3E2}">
      <dsp:nvSpPr>
        <dsp:cNvPr id="0" name=""/>
        <dsp:cNvSpPr/>
      </dsp:nvSpPr>
      <dsp:spPr>
        <a:xfrm>
          <a:off x="0" y="1702138"/>
          <a:ext cx="108953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844B37-C9B9-4086-8AD8-D0B9F824AC1B}">
      <dsp:nvSpPr>
        <dsp:cNvPr id="0" name=""/>
        <dsp:cNvSpPr/>
      </dsp:nvSpPr>
      <dsp:spPr>
        <a:xfrm>
          <a:off x="0" y="1702138"/>
          <a:ext cx="10895369" cy="34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10 Steps or Less?</a:t>
          </a:r>
          <a:endParaRPr lang="en-US" sz="1500" kern="1200"/>
        </a:p>
      </dsp:txBody>
      <dsp:txXfrm>
        <a:off x="0" y="1702138"/>
        <a:ext cx="10895369" cy="340344"/>
      </dsp:txXfrm>
    </dsp:sp>
    <dsp:sp modelId="{C7559B55-8178-4284-83AC-63870495F8EA}">
      <dsp:nvSpPr>
        <dsp:cNvPr id="0" name=""/>
        <dsp:cNvSpPr/>
      </dsp:nvSpPr>
      <dsp:spPr>
        <a:xfrm>
          <a:off x="0" y="2042483"/>
          <a:ext cx="108953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FA74F-610D-40CD-90C4-C0532F22725D}">
      <dsp:nvSpPr>
        <dsp:cNvPr id="0" name=""/>
        <dsp:cNvSpPr/>
      </dsp:nvSpPr>
      <dsp:spPr>
        <a:xfrm>
          <a:off x="0" y="2042483"/>
          <a:ext cx="10895369" cy="34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Written in Modular Manner?</a:t>
          </a:r>
          <a:endParaRPr lang="en-US" sz="1500" kern="1200"/>
        </a:p>
      </dsp:txBody>
      <dsp:txXfrm>
        <a:off x="0" y="2042483"/>
        <a:ext cx="10895369" cy="340344"/>
      </dsp:txXfrm>
    </dsp:sp>
    <dsp:sp modelId="{AA02965B-16E1-4B74-919B-BB38535A12EC}">
      <dsp:nvSpPr>
        <dsp:cNvPr id="0" name=""/>
        <dsp:cNvSpPr/>
      </dsp:nvSpPr>
      <dsp:spPr>
        <a:xfrm>
          <a:off x="0" y="2382827"/>
          <a:ext cx="108953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E5BB3-2D3D-4068-8EF6-F3AE4781A9BA}">
      <dsp:nvSpPr>
        <dsp:cNvPr id="0" name=""/>
        <dsp:cNvSpPr/>
      </dsp:nvSpPr>
      <dsp:spPr>
        <a:xfrm>
          <a:off x="0" y="2382827"/>
          <a:ext cx="10895369" cy="34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When was Test Written?</a:t>
          </a:r>
          <a:endParaRPr lang="en-US" sz="1500" kern="1200"/>
        </a:p>
      </dsp:txBody>
      <dsp:txXfrm>
        <a:off x="0" y="2382827"/>
        <a:ext cx="10895369" cy="340344"/>
      </dsp:txXfrm>
    </dsp:sp>
    <dsp:sp modelId="{626DDEF5-7B72-47DC-BD84-5DB5D9668D5C}">
      <dsp:nvSpPr>
        <dsp:cNvPr id="0" name=""/>
        <dsp:cNvSpPr/>
      </dsp:nvSpPr>
      <dsp:spPr>
        <a:xfrm>
          <a:off x="0" y="2723172"/>
          <a:ext cx="108953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E500E6-C485-43D2-A1A1-06D31A7DB2A0}">
      <dsp:nvSpPr>
        <dsp:cNvPr id="0" name=""/>
        <dsp:cNvSpPr/>
      </dsp:nvSpPr>
      <dsp:spPr>
        <a:xfrm>
          <a:off x="0" y="2723172"/>
          <a:ext cx="10895369" cy="34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Repeatable Patterns?</a:t>
          </a:r>
          <a:endParaRPr lang="en-US" sz="1500" kern="1200"/>
        </a:p>
      </dsp:txBody>
      <dsp:txXfrm>
        <a:off x="0" y="2723172"/>
        <a:ext cx="10895369" cy="340344"/>
      </dsp:txXfrm>
    </dsp:sp>
    <dsp:sp modelId="{AAA14D7B-1A91-4BB1-BFC6-A8BE3DFC03CE}">
      <dsp:nvSpPr>
        <dsp:cNvPr id="0" name=""/>
        <dsp:cNvSpPr/>
      </dsp:nvSpPr>
      <dsp:spPr>
        <a:xfrm>
          <a:off x="0" y="3063516"/>
          <a:ext cx="108953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E63132-7B78-4E6C-BDE9-6AE8D01CA312}">
      <dsp:nvSpPr>
        <dsp:cNvPr id="0" name=""/>
        <dsp:cNvSpPr/>
      </dsp:nvSpPr>
      <dsp:spPr>
        <a:xfrm>
          <a:off x="0" y="3063516"/>
          <a:ext cx="10895369" cy="34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Is this Test a Regression or Automation Candidate?</a:t>
          </a:r>
          <a:endParaRPr lang="en-US" sz="1500" kern="1200"/>
        </a:p>
      </dsp:txBody>
      <dsp:txXfrm>
        <a:off x="0" y="3063516"/>
        <a:ext cx="10895369" cy="3403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D72F6-DE0B-4CF9-8F0A-513EFAD14866}">
      <dsp:nvSpPr>
        <dsp:cNvPr id="0" name=""/>
        <dsp:cNvSpPr/>
      </dsp:nvSpPr>
      <dsp:spPr>
        <a:xfrm>
          <a:off x="0" y="68195"/>
          <a:ext cx="8946541" cy="97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i="0" kern="1200"/>
            <a:t>Test Name:  Login Scenario Happy Path</a:t>
          </a:r>
          <a:endParaRPr lang="en-US" sz="3400" kern="1200"/>
        </a:p>
      </dsp:txBody>
      <dsp:txXfrm>
        <a:off x="0" y="68195"/>
        <a:ext cx="8946541" cy="979200"/>
      </dsp:txXfrm>
    </dsp:sp>
    <dsp:sp modelId="{C9B101E0-F18C-42E1-9151-9F3AFB8FBC39}">
      <dsp:nvSpPr>
        <dsp:cNvPr id="0" name=""/>
        <dsp:cNvSpPr/>
      </dsp:nvSpPr>
      <dsp:spPr>
        <a:xfrm>
          <a:off x="0" y="1047395"/>
          <a:ext cx="8946541" cy="30798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b="0" i="0" kern="1200" dirty="0"/>
            <a:t>Description:  This test verifies a user can login with valid credentials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b="0" i="0" kern="1200"/>
            <a:t>Prerequisites:</a:t>
          </a:r>
          <a:endParaRPr lang="en-US" sz="3400" kern="1200"/>
        </a:p>
        <a:p>
          <a:pPr marL="571500" lvl="2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b="0" i="0" kern="1200"/>
            <a:t>Access to the website</a:t>
          </a:r>
          <a:endParaRPr lang="en-US" sz="3400" kern="1200"/>
        </a:p>
        <a:p>
          <a:pPr marL="571500" lvl="2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b="0" i="0" kern="1200"/>
            <a:t>Valid login credentials</a:t>
          </a:r>
          <a:endParaRPr lang="en-US" sz="3400" kern="1200"/>
        </a:p>
      </dsp:txBody>
      <dsp:txXfrm>
        <a:off x="0" y="1047395"/>
        <a:ext cx="8946541" cy="30798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3FAA0-9BF4-4A82-822A-D4EAC76E7C85}">
      <dsp:nvSpPr>
        <dsp:cNvPr id="0" name=""/>
        <dsp:cNvSpPr/>
      </dsp:nvSpPr>
      <dsp:spPr>
        <a:xfrm>
          <a:off x="0" y="36252"/>
          <a:ext cx="6188188" cy="37129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Write a test case for this scenario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Challenge:  Positive and </a:t>
          </a:r>
          <a:r>
            <a:rPr lang="en-US" sz="2400" kern="1200"/>
            <a:t>Negative Test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/>
            <a:t>User forgot password and needs to reset it</a:t>
          </a:r>
          <a:endParaRPr lang="en-US" sz="1900" kern="120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/>
            <a:t>User can click on reset password link and enter their email</a:t>
          </a:r>
          <a:endParaRPr lang="en-US" sz="1900" kern="1200"/>
        </a:p>
        <a:p>
          <a:pPr marL="514350" lvl="3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/>
            <a:t>User receives email and can click a link to enter new password</a:t>
          </a:r>
          <a:endParaRPr lang="en-US" sz="1900" kern="1200"/>
        </a:p>
        <a:p>
          <a:pPr marL="514350" lvl="3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/>
            <a:t>Needs to be 8 characters long </a:t>
          </a:r>
          <a:endParaRPr lang="en-US" sz="1900" kern="1200"/>
        </a:p>
        <a:p>
          <a:pPr marL="514350" lvl="3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/>
            <a:t>Can’t be their last password</a:t>
          </a:r>
          <a:endParaRPr lang="en-US" sz="1900" kern="1200"/>
        </a:p>
        <a:p>
          <a:pPr marL="514350" lvl="3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 dirty="0"/>
            <a:t>Once password is set, they can log in with it</a:t>
          </a:r>
          <a:endParaRPr lang="en-US" sz="1900" kern="1200" dirty="0"/>
        </a:p>
      </dsp:txBody>
      <dsp:txXfrm>
        <a:off x="0" y="36252"/>
        <a:ext cx="6188188" cy="3712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47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11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0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092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69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999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876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565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355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42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56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618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45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039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24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40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289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84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07995-B594-4723-B827-39B844768F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Test Case Design Best Practices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98701B-17E5-4F9D-8179-B2CA03197A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10/21/2021</a:t>
            </a:r>
          </a:p>
          <a:p>
            <a:r>
              <a:rPr lang="en-US"/>
              <a:t>Dai whaley</a:t>
            </a:r>
          </a:p>
          <a:p>
            <a:r>
              <a:rPr lang="en-US"/>
              <a:t>Jason glaser</a:t>
            </a:r>
            <a:endParaRPr lang="en-US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4478ACF-F70E-4324-978F-839EB2483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87" y="155722"/>
            <a:ext cx="277177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1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1C5579-D547-46F4-83ED-0E52B56F8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Best Practice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EA7C0B5-AA89-43D3-B57B-003F48D15F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320344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2035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8C89A69-B2E3-4FE3-A381-6AEE8ED47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Case Building Blocks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04BA117-452B-42D4-A225-E102C3A5AC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2904490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156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6E8599-6F25-4ED3-BFF2-19D599685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What to Ask…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D0824BD-95D9-42E8-812A-BFDB59495F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346967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8103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1C397-E058-46A9-9C85-53EC9E14A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0127E4-71A5-4F03-BDA5-B2F98E28E4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923352"/>
              </p:ext>
            </p:extLst>
          </p:nvPr>
        </p:nvGraphicFramePr>
        <p:xfrm>
          <a:off x="1103312" y="2052918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5846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309F268-A45B-4517-B03F-2774BAE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A61B8E4-DF62-4872-A343-A519BAAC43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475973"/>
              </p:ext>
            </p:extLst>
          </p:nvPr>
        </p:nvGraphicFramePr>
        <p:xfrm>
          <a:off x="1266631" y="643467"/>
          <a:ext cx="9658739" cy="5571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285">
                  <a:extLst>
                    <a:ext uri="{9D8B030D-6E8A-4147-A177-3AD203B41FA5}">
                      <a16:colId xmlns:a16="http://schemas.microsoft.com/office/drawing/2014/main" val="2669135789"/>
                    </a:ext>
                  </a:extLst>
                </a:gridCol>
                <a:gridCol w="3503280">
                  <a:extLst>
                    <a:ext uri="{9D8B030D-6E8A-4147-A177-3AD203B41FA5}">
                      <a16:colId xmlns:a16="http://schemas.microsoft.com/office/drawing/2014/main" val="4000107554"/>
                    </a:ext>
                  </a:extLst>
                </a:gridCol>
                <a:gridCol w="2483087">
                  <a:extLst>
                    <a:ext uri="{9D8B030D-6E8A-4147-A177-3AD203B41FA5}">
                      <a16:colId xmlns:a16="http://schemas.microsoft.com/office/drawing/2014/main" val="3001299040"/>
                    </a:ext>
                  </a:extLst>
                </a:gridCol>
                <a:gridCol w="2483087">
                  <a:extLst>
                    <a:ext uri="{9D8B030D-6E8A-4147-A177-3AD203B41FA5}">
                      <a16:colId xmlns:a16="http://schemas.microsoft.com/office/drawing/2014/main" val="868473735"/>
                    </a:ext>
                  </a:extLst>
                </a:gridCol>
              </a:tblGrid>
              <a:tr h="524364">
                <a:tc>
                  <a:txBody>
                    <a:bodyPr/>
                    <a:lstStyle/>
                    <a:p>
                      <a:r>
                        <a:rPr lang="en-US" sz="2400"/>
                        <a:t>STEP</a:t>
                      </a:r>
                    </a:p>
                  </a:txBody>
                  <a:tcPr marL="122937" marR="122937" marT="61469" marB="61469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Description</a:t>
                      </a:r>
                    </a:p>
                  </a:txBody>
                  <a:tcPr marL="122937" marR="122937" marT="61469" marB="61469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Expected</a:t>
                      </a:r>
                    </a:p>
                  </a:txBody>
                  <a:tcPr marL="122937" marR="122937" marT="61469" marB="61469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Actual</a:t>
                      </a:r>
                    </a:p>
                  </a:txBody>
                  <a:tcPr marL="122937" marR="122937" marT="61469" marB="61469"/>
                </a:tc>
                <a:extLst>
                  <a:ext uri="{0D108BD9-81ED-4DB2-BD59-A6C34878D82A}">
                    <a16:rowId xmlns:a16="http://schemas.microsoft.com/office/drawing/2014/main" val="2605801039"/>
                  </a:ext>
                </a:extLst>
              </a:tr>
              <a:tr h="893020">
                <a:tc>
                  <a:txBody>
                    <a:bodyPr/>
                    <a:lstStyle/>
                    <a:p>
                      <a:r>
                        <a:rPr lang="en-US" sz="2400"/>
                        <a:t>1</a:t>
                      </a:r>
                    </a:p>
                  </a:txBody>
                  <a:tcPr marL="122937" marR="122937" marT="61469" marB="61469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Access website:  https://&lt;website&gt;</a:t>
                      </a:r>
                    </a:p>
                  </a:txBody>
                  <a:tcPr marL="122937" marR="122937" marT="61469" marB="61469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Website displays</a:t>
                      </a:r>
                    </a:p>
                  </a:txBody>
                  <a:tcPr marL="122937" marR="122937" marT="61469" marB="61469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Website displays</a:t>
                      </a:r>
                    </a:p>
                  </a:txBody>
                  <a:tcPr marL="122937" marR="122937" marT="61469" marB="61469"/>
                </a:tc>
                <a:extLst>
                  <a:ext uri="{0D108BD9-81ED-4DB2-BD59-A6C34878D82A}">
                    <a16:rowId xmlns:a16="http://schemas.microsoft.com/office/drawing/2014/main" val="4237584873"/>
                  </a:ext>
                </a:extLst>
              </a:tr>
              <a:tr h="1261676">
                <a:tc>
                  <a:txBody>
                    <a:bodyPr/>
                    <a:lstStyle/>
                    <a:p>
                      <a:r>
                        <a:rPr lang="en-US" sz="2400"/>
                        <a:t>2</a:t>
                      </a:r>
                    </a:p>
                  </a:txBody>
                  <a:tcPr marL="122937" marR="122937" marT="61469" marB="61469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Click login button</a:t>
                      </a:r>
                    </a:p>
                  </a:txBody>
                  <a:tcPr marL="122937" marR="122937" marT="61469" marB="61469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Page to enter credentials displays</a:t>
                      </a:r>
                    </a:p>
                  </a:txBody>
                  <a:tcPr marL="122937" marR="122937" marT="61469" marB="61469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Page to enter credentials displays</a:t>
                      </a:r>
                    </a:p>
                  </a:txBody>
                  <a:tcPr marL="122937" marR="122937" marT="61469" marB="61469"/>
                </a:tc>
                <a:extLst>
                  <a:ext uri="{0D108BD9-81ED-4DB2-BD59-A6C34878D82A}">
                    <a16:rowId xmlns:a16="http://schemas.microsoft.com/office/drawing/2014/main" val="51019814"/>
                  </a:ext>
                </a:extLst>
              </a:tr>
              <a:tr h="1630332">
                <a:tc>
                  <a:txBody>
                    <a:bodyPr/>
                    <a:lstStyle/>
                    <a:p>
                      <a:r>
                        <a:rPr lang="en-US" sz="2400"/>
                        <a:t>3</a:t>
                      </a:r>
                    </a:p>
                  </a:txBody>
                  <a:tcPr marL="122937" marR="122937" marT="61469" marB="61469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Enter valid credentials:</a:t>
                      </a:r>
                    </a:p>
                    <a:p>
                      <a:r>
                        <a:rPr lang="en-US" sz="2400"/>
                        <a:t>Username: Testuser1</a:t>
                      </a:r>
                    </a:p>
                    <a:p>
                      <a:r>
                        <a:rPr lang="en-US" sz="2400"/>
                        <a:t>Password: 12345</a:t>
                      </a:r>
                    </a:p>
                  </a:txBody>
                  <a:tcPr marL="122937" marR="122937" marT="61469" marB="61469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Username / Password entered successfully</a:t>
                      </a:r>
                    </a:p>
                  </a:txBody>
                  <a:tcPr marL="122937" marR="122937" marT="61469" marB="61469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Username / Password entered successfully</a:t>
                      </a:r>
                    </a:p>
                  </a:txBody>
                  <a:tcPr marL="122937" marR="122937" marT="61469" marB="61469"/>
                </a:tc>
                <a:extLst>
                  <a:ext uri="{0D108BD9-81ED-4DB2-BD59-A6C34878D82A}">
                    <a16:rowId xmlns:a16="http://schemas.microsoft.com/office/drawing/2014/main" val="349868858"/>
                  </a:ext>
                </a:extLst>
              </a:tr>
              <a:tr h="1261676">
                <a:tc>
                  <a:txBody>
                    <a:bodyPr/>
                    <a:lstStyle/>
                    <a:p>
                      <a:r>
                        <a:rPr lang="en-US" sz="2400"/>
                        <a:t>4</a:t>
                      </a:r>
                    </a:p>
                  </a:txBody>
                  <a:tcPr marL="122937" marR="122937" marT="61469" marB="61469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Click login button</a:t>
                      </a:r>
                    </a:p>
                  </a:txBody>
                  <a:tcPr marL="122937" marR="122937" marT="61469" marB="61469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User successfully logged in</a:t>
                      </a:r>
                    </a:p>
                  </a:txBody>
                  <a:tcPr marL="122937" marR="122937" marT="61469" marB="61469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User successfully logged in</a:t>
                      </a:r>
                    </a:p>
                  </a:txBody>
                  <a:tcPr marL="122937" marR="122937" marT="61469" marB="61469"/>
                </a:tc>
                <a:extLst>
                  <a:ext uri="{0D108BD9-81ED-4DB2-BD59-A6C34878D82A}">
                    <a16:rowId xmlns:a16="http://schemas.microsoft.com/office/drawing/2014/main" val="2366701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526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2823F0-7132-47A9-98C3-B8B82C72B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Scenario – 15 Minutes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62D12E6-0360-4BE5-ADF1-EDD8E2EA7B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538977"/>
              </p:ext>
            </p:extLst>
          </p:nvPr>
        </p:nvGraphicFramePr>
        <p:xfrm>
          <a:off x="648930" y="2438400"/>
          <a:ext cx="61881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4336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Dart on bullseye">
            <a:extLst>
              <a:ext uri="{FF2B5EF4-FFF2-40B4-BE49-F238E27FC236}">
                <a16:creationId xmlns:a16="http://schemas.microsoft.com/office/drawing/2014/main" id="{02B722FD-B98E-4120-8332-CBDD9628DE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t="10896" r="-1" b="27414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2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E84C07-767E-4AC6-8CE8-EE7F734AD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EBEBEB"/>
                </a:solidFill>
              </a:rPr>
              <a:t>Test Case Review</a:t>
            </a:r>
          </a:p>
        </p:txBody>
      </p:sp>
    </p:spTree>
    <p:extLst>
      <p:ext uri="{BB962C8B-B14F-4D97-AF65-F5344CB8AC3E}">
        <p14:creationId xmlns:p14="http://schemas.microsoft.com/office/powerpoint/2010/main" val="340554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96D318-4ECC-4DE4-B1C1-EC99651BE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7" y="1454963"/>
            <a:ext cx="3342462" cy="3308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Questions / Comments?</a:t>
            </a:r>
            <a:endParaRPr lang="en-US"/>
          </a:p>
        </p:txBody>
      </p:sp>
      <p:pic>
        <p:nvPicPr>
          <p:cNvPr id="5" name="Content Placeholder 4" descr="Quizzical burrowing owl looking forward">
            <a:extLst>
              <a:ext uri="{FF2B5EF4-FFF2-40B4-BE49-F238E27FC236}">
                <a16:creationId xmlns:a16="http://schemas.microsoft.com/office/drawing/2014/main" id="{4B7B4679-B9E3-495A-B798-9A50764D6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r="14383" b="-2"/>
          <a:stretch/>
        </p:blipFill>
        <p:spPr>
          <a:xfrm>
            <a:off x="607848" y="609601"/>
            <a:ext cx="6946288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78178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1780</TotalTime>
  <Words>278</Words>
  <Application>Microsoft Office PowerPoint</Application>
  <PresentationFormat>Widescreen</PresentationFormat>
  <Paragraphs>81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Test Case Design Best Practices</vt:lpstr>
      <vt:lpstr>Best Practice</vt:lpstr>
      <vt:lpstr>Test Case Building Blocks</vt:lpstr>
      <vt:lpstr>What to Ask…</vt:lpstr>
      <vt:lpstr>Example</vt:lpstr>
      <vt:lpstr>PowerPoint Presentation</vt:lpstr>
      <vt:lpstr>Scenario – 15 Minutes</vt:lpstr>
      <vt:lpstr>Test Case Review</vt:lpstr>
      <vt:lpstr>Questions / 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Case Design Best Practices</dc:title>
  <dc:creator>Jason C Glaser</dc:creator>
  <cp:lastModifiedBy>Jason C Glaser</cp:lastModifiedBy>
  <cp:revision>14</cp:revision>
  <dcterms:created xsi:type="dcterms:W3CDTF">2021-10-14T21:57:35Z</dcterms:created>
  <dcterms:modified xsi:type="dcterms:W3CDTF">2021-10-19T18:39:21Z</dcterms:modified>
</cp:coreProperties>
</file>