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5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2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7866-5489-4FF4-8882-E3EE2C491B3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8B11-6C0C-4647-8D27-378C91A8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6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7866-5489-4FF4-8882-E3EE2C491B3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8B11-6C0C-4647-8D27-378C91A8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4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7866-5489-4FF4-8882-E3EE2C491B3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8B11-6C0C-4647-8D27-378C91A8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20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7866-5489-4FF4-8882-E3EE2C491B3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8B11-6C0C-4647-8D27-378C91A8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9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7866-5489-4FF4-8882-E3EE2C491B3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8B11-6C0C-4647-8D27-378C91A8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8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7866-5489-4FF4-8882-E3EE2C491B3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8B11-6C0C-4647-8D27-378C91A8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3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7866-5489-4FF4-8882-E3EE2C491B3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8B11-6C0C-4647-8D27-378C91A8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8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7866-5489-4FF4-8882-E3EE2C491B3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8B11-6C0C-4647-8D27-378C91A8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6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7866-5489-4FF4-8882-E3EE2C491B3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8B11-6C0C-4647-8D27-378C91A8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2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7866-5489-4FF4-8882-E3EE2C491B3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8B11-6C0C-4647-8D27-378C91A8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1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7866-5489-4FF4-8882-E3EE2C491B3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8B11-6C0C-4647-8D27-378C91A8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5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87866-5489-4FF4-8882-E3EE2C491B3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28B11-6C0C-4647-8D27-378C91A85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4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CQAA Automation Meetup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and February 2017</a:t>
            </a:r>
          </a:p>
        </p:txBody>
      </p:sp>
    </p:spTree>
    <p:extLst>
      <p:ext uri="{BB962C8B-B14F-4D97-AF65-F5344CB8AC3E}">
        <p14:creationId xmlns:p14="http://schemas.microsoft.com/office/powerpoint/2010/main" val="256075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Why are you automating?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33812" y="1825625"/>
            <a:ext cx="7519987" cy="435133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Reduce cycle time / save time</a:t>
            </a:r>
          </a:p>
          <a:p>
            <a:r>
              <a:rPr lang="en-US" dirty="0"/>
              <a:t>Increase coverage</a:t>
            </a:r>
          </a:p>
          <a:p>
            <a:pPr lvl="0"/>
            <a:r>
              <a:rPr lang="en-US" dirty="0"/>
              <a:t>Consistency/repeatability</a:t>
            </a:r>
          </a:p>
          <a:p>
            <a:r>
              <a:rPr lang="en-US" dirty="0"/>
              <a:t>Cost savings</a:t>
            </a:r>
          </a:p>
          <a:p>
            <a:r>
              <a:rPr lang="en-US" dirty="0"/>
              <a:t>Resource reduction/re-allocation</a:t>
            </a:r>
          </a:p>
          <a:p>
            <a:r>
              <a:rPr lang="en-US" dirty="0"/>
              <a:t>Corporate goals/direction</a:t>
            </a:r>
          </a:p>
          <a:p>
            <a:r>
              <a:rPr lang="en-US" dirty="0"/>
              <a:t>Find other bugs</a:t>
            </a:r>
          </a:p>
          <a:p>
            <a:r>
              <a:rPr lang="en-US" dirty="0"/>
              <a:t>Reduce human error</a:t>
            </a:r>
          </a:p>
          <a:p>
            <a:pPr lvl="0"/>
            <a:r>
              <a:rPr lang="en-US" dirty="0"/>
              <a:t>Can’t test otherwise / manual testing not possible</a:t>
            </a:r>
          </a:p>
          <a:p>
            <a:pPr lvl="0"/>
            <a:r>
              <a:rPr lang="en-US" dirty="0"/>
              <a:t>Risk mitigation</a:t>
            </a:r>
          </a:p>
          <a:p>
            <a:pPr lvl="0"/>
            <a:r>
              <a:rPr lang="en-US" dirty="0"/>
              <a:t>Environment Health and Setup verification</a:t>
            </a:r>
          </a:p>
          <a:p>
            <a:pPr lvl="0"/>
            <a:r>
              <a:rPr lang="en-US" dirty="0"/>
              <a:t>Performance verification</a:t>
            </a:r>
          </a:p>
          <a:p>
            <a:r>
              <a:rPr lang="en-US" dirty="0"/>
              <a:t>We’re not, but are planning on it</a:t>
            </a:r>
          </a:p>
        </p:txBody>
      </p:sp>
    </p:spTree>
    <p:extLst>
      <p:ext uri="{BB962C8B-B14F-4D97-AF65-F5344CB8AC3E}">
        <p14:creationId xmlns:p14="http://schemas.microsoft.com/office/powerpoint/2010/main" val="351998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What do you automate?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3648074" y="1825625"/>
            <a:ext cx="7705725" cy="4351338"/>
          </a:xfrm>
        </p:spPr>
        <p:txBody>
          <a:bodyPr>
            <a:normAutofit/>
          </a:bodyPr>
          <a:lstStyle/>
          <a:p>
            <a:r>
              <a:rPr lang="en-US" dirty="0"/>
              <a:t>Regression (26 respondents)</a:t>
            </a:r>
          </a:p>
          <a:p>
            <a:r>
              <a:rPr lang="en-US" dirty="0"/>
              <a:t>UI (21 respondents)</a:t>
            </a:r>
          </a:p>
          <a:p>
            <a:r>
              <a:rPr lang="en-US" dirty="0"/>
              <a:t>APIs (15 respondents)</a:t>
            </a:r>
          </a:p>
          <a:p>
            <a:r>
              <a:rPr lang="en-US" dirty="0"/>
              <a:t>Unit Tests (10 respondents)</a:t>
            </a:r>
          </a:p>
          <a:p>
            <a:r>
              <a:rPr lang="en-US" dirty="0"/>
              <a:t>Business process (9 respondents)</a:t>
            </a:r>
          </a:p>
          <a:p>
            <a:pPr lvl="0"/>
            <a:r>
              <a:rPr lang="en-US" dirty="0"/>
              <a:t>Test data (8 respondents)</a:t>
            </a:r>
          </a:p>
          <a:p>
            <a:pPr lvl="0"/>
            <a:r>
              <a:rPr lang="en-US" dirty="0"/>
              <a:t>Services (8 respondents)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88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When are you automating?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6974" y="1825625"/>
            <a:ext cx="6948489" cy="4351338"/>
          </a:xfrm>
        </p:spPr>
        <p:txBody>
          <a:bodyPr>
            <a:normAutofit/>
          </a:bodyPr>
          <a:lstStyle/>
          <a:p>
            <a:r>
              <a:rPr lang="en-US" dirty="0"/>
              <a:t>During Sprints</a:t>
            </a:r>
          </a:p>
          <a:p>
            <a:r>
              <a:rPr lang="en-US" dirty="0"/>
              <a:t>After Sprints</a:t>
            </a:r>
          </a:p>
          <a:p>
            <a:r>
              <a:rPr lang="en-US" dirty="0"/>
              <a:t>Regression</a:t>
            </a:r>
          </a:p>
          <a:p>
            <a:r>
              <a:rPr lang="en-US" dirty="0"/>
              <a:t>Test Driven Development (TDD)</a:t>
            </a:r>
          </a:p>
        </p:txBody>
      </p:sp>
    </p:spTree>
    <p:extLst>
      <p:ext uri="{BB962C8B-B14F-4D97-AF65-F5344CB8AC3E}">
        <p14:creationId xmlns:p14="http://schemas.microsoft.com/office/powerpoint/2010/main" val="357805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What tools do you use to automate?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706812"/>
              </p:ext>
            </p:extLst>
          </p:nvPr>
        </p:nvGraphicFramePr>
        <p:xfrm>
          <a:off x="2105851" y="1816928"/>
          <a:ext cx="7570694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5347">
                  <a:extLst>
                    <a:ext uri="{9D8B030D-6E8A-4147-A177-3AD203B41FA5}">
                      <a16:colId xmlns:a16="http://schemas.microsoft.com/office/drawing/2014/main" val="981070780"/>
                    </a:ext>
                  </a:extLst>
                </a:gridCol>
                <a:gridCol w="3785347">
                  <a:extLst>
                    <a:ext uri="{9D8B030D-6E8A-4147-A177-3AD203B41FA5}">
                      <a16:colId xmlns:a16="http://schemas.microsoft.com/office/drawing/2014/main" val="390956802"/>
                    </a:ext>
                  </a:extLst>
                </a:gridCol>
              </a:tblGrid>
              <a:tr h="3893297"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Selenium</a:t>
                      </a:r>
                    </a:p>
                    <a:p>
                      <a:pPr lvl="0"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UFT</a:t>
                      </a:r>
                    </a:p>
                    <a:p>
                      <a:pPr lvl="0"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Cucumber</a:t>
                      </a:r>
                    </a:p>
                    <a:p>
                      <a:pPr lvl="0" algn="ctr"/>
                      <a:r>
                        <a:rPr lang="en-US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Ranorex</a:t>
                      </a:r>
                      <a:endParaRPr lang="en-US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Qualify</a:t>
                      </a:r>
                    </a:p>
                    <a:p>
                      <a:pPr lvl="0"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grown</a:t>
                      </a:r>
                    </a:p>
                    <a:p>
                      <a:pPr lvl="0"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Maven</a:t>
                      </a:r>
                    </a:p>
                    <a:p>
                      <a:pPr lvl="0"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Robot</a:t>
                      </a:r>
                    </a:p>
                    <a:p>
                      <a:pPr lvl="0"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SoapUI</a:t>
                      </a:r>
                    </a:p>
                    <a:p>
                      <a:pPr lvl="0"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 Assured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Eggplant</a:t>
                      </a:r>
                      <a:endParaRPr lang="en-US" sz="240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Smart Bear</a:t>
                      </a:r>
                    </a:p>
                    <a:p>
                      <a:pPr lvl="0" algn="ctr"/>
                      <a:r>
                        <a:rPr lang="en-US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AutoIT</a:t>
                      </a:r>
                      <a:endParaRPr lang="en-US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 Complete</a:t>
                      </a:r>
                    </a:p>
                    <a:p>
                      <a:pPr lvl="0" algn="ctr"/>
                      <a:r>
                        <a:rPr lang="en-US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SpecFlow</a:t>
                      </a:r>
                      <a:endParaRPr lang="en-US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/>
                      <a:r>
                        <a:rPr lang="en-US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Appium</a:t>
                      </a:r>
                      <a:endParaRPr lang="en-US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Visual Studio / Coded UI</a:t>
                      </a:r>
                    </a:p>
                    <a:p>
                      <a:pPr lvl="0"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Postman</a:t>
                      </a:r>
                    </a:p>
                    <a:p>
                      <a:pPr lvl="0"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  <a:p>
                      <a:pPr lvl="0" algn="ctr"/>
                      <a:r>
                        <a:rPr lang="en-US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OpenScript</a:t>
                      </a:r>
                      <a:endParaRPr lang="en-US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Jenkins</a:t>
                      </a:r>
                    </a:p>
                    <a:p>
                      <a:pPr lvl="0"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Docker</a:t>
                      </a:r>
                    </a:p>
                    <a:p>
                      <a:pPr lvl="0"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Sonar</a:t>
                      </a:r>
                      <a:endParaRPr lang="en-US" sz="2400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954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52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What are the challenges when automating?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924884"/>
              </p:ext>
            </p:extLst>
          </p:nvPr>
        </p:nvGraphicFramePr>
        <p:xfrm>
          <a:off x="857255" y="1804701"/>
          <a:ext cx="10515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6765">
                  <a:extLst>
                    <a:ext uri="{9D8B030D-6E8A-4147-A177-3AD203B41FA5}">
                      <a16:colId xmlns:a16="http://schemas.microsoft.com/office/drawing/2014/main" val="2846488264"/>
                    </a:ext>
                  </a:extLst>
                </a:gridCol>
                <a:gridCol w="5248835">
                  <a:extLst>
                    <a:ext uri="{9D8B030D-6E8A-4147-A177-3AD203B41FA5}">
                      <a16:colId xmlns:a16="http://schemas.microsoft.com/office/drawing/2014/main" val="2582980376"/>
                    </a:ext>
                  </a:extLst>
                </a:gridCol>
              </a:tblGrid>
              <a:tr h="4238911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to automate?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Finding skilled resources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Finding working tools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Keeping up with development</a:t>
                      </a:r>
                      <a:r>
                        <a:rPr lang="en-US" sz="2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pace</a:t>
                      </a:r>
                      <a:endParaRPr lang="en-US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Platform selection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Language selection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Selenium Grid on Windows servers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Selenium on multiple browsers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Windows forms with Selenium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POM / recognizing objects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Script Maintenance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Failed test cases – Data setup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 data management / access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Flaky tests or flaky environments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Performance of tests (slow)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 support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Licensing (red tape)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Lack of documentation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Maintenance/obsolescence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2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Versionitis</a:t>
                      </a: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Metrics to generate/report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Controlling management expectations related to value/ROI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94401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638800" y="125141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00889" y="15422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09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259</Words>
  <Application>Microsoft Office PowerPoint</Application>
  <PresentationFormat>Widescreen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CQAA Automation Meetup </vt:lpstr>
      <vt:lpstr>Why are you automating?</vt:lpstr>
      <vt:lpstr>What do you automate?</vt:lpstr>
      <vt:lpstr>When are you automating?</vt:lpstr>
      <vt:lpstr>What tools do you use to automate?</vt:lpstr>
      <vt:lpstr>What are the challenges when automating?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CQAA Automation Meetup </dc:title>
  <dc:creator>user1</dc:creator>
  <cp:lastModifiedBy>Nancy Kastl</cp:lastModifiedBy>
  <cp:revision>10</cp:revision>
  <dcterms:created xsi:type="dcterms:W3CDTF">2017-02-20T18:24:48Z</dcterms:created>
  <dcterms:modified xsi:type="dcterms:W3CDTF">2017-03-02T02:56:41Z</dcterms:modified>
</cp:coreProperties>
</file>