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9.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81" r:id="rId2"/>
    <p:sldId id="308" r:id="rId3"/>
    <p:sldId id="309" r:id="rId4"/>
    <p:sldId id="332" r:id="rId5"/>
    <p:sldId id="310" r:id="rId6"/>
    <p:sldId id="311" r:id="rId7"/>
    <p:sldId id="312" r:id="rId8"/>
    <p:sldId id="313" r:id="rId9"/>
    <p:sldId id="314" r:id="rId10"/>
    <p:sldId id="315" r:id="rId11"/>
    <p:sldId id="316" r:id="rId12"/>
    <p:sldId id="317" r:id="rId13"/>
    <p:sldId id="318" r:id="rId14"/>
    <p:sldId id="319" r:id="rId15"/>
    <p:sldId id="320" r:id="rId16"/>
    <p:sldId id="321" r:id="rId17"/>
    <p:sldId id="322" r:id="rId18"/>
    <p:sldId id="323" r:id="rId19"/>
    <p:sldId id="324" r:id="rId20"/>
    <p:sldId id="325" r:id="rId21"/>
    <p:sldId id="326" r:id="rId22"/>
    <p:sldId id="327" r:id="rId23"/>
    <p:sldId id="328" r:id="rId24"/>
    <p:sldId id="329" r:id="rId25"/>
    <p:sldId id="330" r:id="rId26"/>
  </p:sldIdLst>
  <p:sldSz cx="10058400" cy="7772400"/>
  <p:notesSz cx="6858000" cy="9144000"/>
  <p:defaultTextStyle>
    <a:defPPr>
      <a:defRPr lang="en-US"/>
    </a:defPPr>
    <a:lvl1pPr algn="l" defTabSz="453491" rtl="0" fontAlgn="base">
      <a:spcBef>
        <a:spcPct val="0"/>
      </a:spcBef>
      <a:spcAft>
        <a:spcPct val="0"/>
      </a:spcAft>
      <a:defRPr sz="2100" kern="1200">
        <a:solidFill>
          <a:schemeClr val="tx1"/>
        </a:solidFill>
        <a:latin typeface="Morningstar 1 Light" charset="0"/>
        <a:ea typeface="ＭＳ Ｐゴシック" charset="0"/>
        <a:cs typeface="ＭＳ Ｐゴシック" charset="0"/>
      </a:defRPr>
    </a:lvl1pPr>
    <a:lvl2pPr marL="453491" indent="-45349" algn="l" defTabSz="453491" rtl="0" fontAlgn="base">
      <a:spcBef>
        <a:spcPct val="0"/>
      </a:spcBef>
      <a:spcAft>
        <a:spcPct val="0"/>
      </a:spcAft>
      <a:defRPr sz="2100" kern="1200">
        <a:solidFill>
          <a:schemeClr val="tx1"/>
        </a:solidFill>
        <a:latin typeface="Morningstar 1 Light" charset="0"/>
        <a:ea typeface="ＭＳ Ｐゴシック" charset="0"/>
        <a:cs typeface="ＭＳ Ｐゴシック" charset="0"/>
      </a:defRPr>
    </a:lvl2pPr>
    <a:lvl3pPr marL="908398" indent="-92115" algn="l" defTabSz="453491" rtl="0" fontAlgn="base">
      <a:spcBef>
        <a:spcPct val="0"/>
      </a:spcBef>
      <a:spcAft>
        <a:spcPct val="0"/>
      </a:spcAft>
      <a:defRPr sz="2100" kern="1200">
        <a:solidFill>
          <a:schemeClr val="tx1"/>
        </a:solidFill>
        <a:latin typeface="Morningstar 1 Light" charset="0"/>
        <a:ea typeface="ＭＳ Ｐゴシック" charset="0"/>
        <a:cs typeface="ＭＳ Ｐゴシック" charset="0"/>
      </a:defRPr>
    </a:lvl3pPr>
    <a:lvl4pPr marL="1363305" indent="-138882" algn="l" defTabSz="453491" rtl="0" fontAlgn="base">
      <a:spcBef>
        <a:spcPct val="0"/>
      </a:spcBef>
      <a:spcAft>
        <a:spcPct val="0"/>
      </a:spcAft>
      <a:defRPr sz="2100" kern="1200">
        <a:solidFill>
          <a:schemeClr val="tx1"/>
        </a:solidFill>
        <a:latin typeface="Morningstar 1 Light" charset="0"/>
        <a:ea typeface="ＭＳ Ｐゴシック" charset="0"/>
        <a:cs typeface="ＭＳ Ｐゴシック" charset="0"/>
      </a:defRPr>
    </a:lvl4pPr>
    <a:lvl5pPr marL="1818213" indent="-185648" algn="l" defTabSz="453491" rtl="0" fontAlgn="base">
      <a:spcBef>
        <a:spcPct val="0"/>
      </a:spcBef>
      <a:spcAft>
        <a:spcPct val="0"/>
      </a:spcAft>
      <a:defRPr sz="2100" kern="1200">
        <a:solidFill>
          <a:schemeClr val="tx1"/>
        </a:solidFill>
        <a:latin typeface="Morningstar 1 Light" charset="0"/>
        <a:ea typeface="ＭＳ Ｐゴシック" charset="0"/>
        <a:cs typeface="ＭＳ Ｐゴシック" charset="0"/>
      </a:defRPr>
    </a:lvl5pPr>
    <a:lvl6pPr marL="2040705" algn="l" defTabSz="408141" rtl="0" eaLnBrk="1" latinLnBrk="0" hangingPunct="1">
      <a:defRPr sz="2100" kern="1200">
        <a:solidFill>
          <a:schemeClr val="tx1"/>
        </a:solidFill>
        <a:latin typeface="Morningstar 1 Light" charset="0"/>
        <a:ea typeface="ＭＳ Ｐゴシック" charset="0"/>
        <a:cs typeface="ＭＳ Ｐゴシック" charset="0"/>
      </a:defRPr>
    </a:lvl6pPr>
    <a:lvl7pPr marL="2448847" algn="l" defTabSz="408141" rtl="0" eaLnBrk="1" latinLnBrk="0" hangingPunct="1">
      <a:defRPr sz="2100" kern="1200">
        <a:solidFill>
          <a:schemeClr val="tx1"/>
        </a:solidFill>
        <a:latin typeface="Morningstar 1 Light" charset="0"/>
        <a:ea typeface="ＭＳ Ｐゴシック" charset="0"/>
        <a:cs typeface="ＭＳ Ｐゴシック" charset="0"/>
      </a:defRPr>
    </a:lvl7pPr>
    <a:lvl8pPr marL="2856987" algn="l" defTabSz="408141" rtl="0" eaLnBrk="1" latinLnBrk="0" hangingPunct="1">
      <a:defRPr sz="2100" kern="1200">
        <a:solidFill>
          <a:schemeClr val="tx1"/>
        </a:solidFill>
        <a:latin typeface="Morningstar 1 Light" charset="0"/>
        <a:ea typeface="ＭＳ Ｐゴシック" charset="0"/>
        <a:cs typeface="ＭＳ Ｐゴシック" charset="0"/>
      </a:defRPr>
    </a:lvl8pPr>
    <a:lvl9pPr marL="3265129" algn="l" defTabSz="408141" rtl="0" eaLnBrk="1" latinLnBrk="0" hangingPunct="1">
      <a:defRPr sz="2100" kern="1200">
        <a:solidFill>
          <a:schemeClr val="tx1"/>
        </a:solidFill>
        <a:latin typeface="Morningstar 1 Light"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clrMru>
    <a:srgbClr val="5E5E5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89280" autoAdjust="0"/>
  </p:normalViewPr>
  <p:slideViewPr>
    <p:cSldViewPr snapToGrid="0" snapToObjects="1" showGuides="1">
      <p:cViewPr>
        <p:scale>
          <a:sx n="100" d="100"/>
          <a:sy n="100" d="100"/>
        </p:scale>
        <p:origin x="-658" y="-48"/>
      </p:cViewPr>
      <p:guideLst>
        <p:guide orient="horz" pos="1708"/>
        <p:guide orient="horz" pos="4574"/>
        <p:guide orient="horz" pos="1968"/>
        <p:guide orient="horz" pos="4169"/>
        <p:guide orient="horz" pos="4449"/>
        <p:guide orient="horz" pos="4196"/>
        <p:guide pos="3237"/>
        <p:guide pos="3464"/>
        <p:guide pos="5966"/>
        <p:guide pos="740"/>
        <p:guide pos="472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maini\Desktop\Agile\.COM%20testing.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pmaini\Desktop\Agile\.COM%20testing.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1" Type="http://schemas.openxmlformats.org/officeDocument/2006/relationships/oleObject" Target="file:///C:\Users\pmaini\Desktop\Agile\Agile%20Measurements%20-%20Dev%20Copy.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pmaini\Desktop\Agile\Agile%20Measurements%20-%20Dev%20Copy.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pmaini\AppData\Roaming\Microsoft\Excel\Agile%20Measurements%20-%20Dev%20Copy%20(version%201).xlsb"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pmaini\Desktop\Agile\Agile%20Measurements%20-%20Dev%20Copy.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pmaini\Desktop\Agile\Agile%20Measurements%20-%20Dev%20Copy.xlsx" TargetMode="Externa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0"/>
              <a:t>Committed vs Completed</a:t>
            </a:r>
          </a:p>
        </c:rich>
      </c:tx>
      <c:layout>
        <c:manualLayout>
          <c:xMode val="edge"/>
          <c:yMode val="edge"/>
          <c:x val="0.18367556797386991"/>
          <c:y val="3.3296337402885685E-2"/>
        </c:manualLayout>
      </c:layout>
      <c:overlay val="0"/>
      <c:spPr>
        <a:noFill/>
        <a:ln>
          <a:noFill/>
        </a:ln>
        <a:effectLst/>
      </c:spPr>
    </c:title>
    <c:autoTitleDeleted val="0"/>
    <c:plotArea>
      <c:layout>
        <c:manualLayout>
          <c:layoutTarget val="inner"/>
          <c:xMode val="edge"/>
          <c:yMode val="edge"/>
          <c:x val="8.3357605323180969E-2"/>
          <c:y val="0.20582685904550499"/>
          <c:w val="0.70777444488463803"/>
          <c:h val="0.53849397432424162"/>
        </c:manualLayout>
      </c:layout>
      <c:areaChart>
        <c:grouping val="standard"/>
        <c:varyColors val="0"/>
        <c:ser>
          <c:idx val="1"/>
          <c:order val="0"/>
          <c:tx>
            <c:strRef>
              <c:f>Sheet1!$A$14</c:f>
              <c:strCache>
                <c:ptCount val="1"/>
                <c:pt idx="0">
                  <c:v>Committed</c:v>
                </c:pt>
              </c:strCache>
            </c:strRef>
          </c:tx>
          <c:spPr>
            <a:solidFill>
              <a:schemeClr val="accent2"/>
            </a:solidFill>
            <a:ln>
              <a:solidFill>
                <a:srgbClr val="00B050"/>
              </a:solidFill>
            </a:ln>
            <a:effectLst/>
          </c:spPr>
          <c:cat>
            <c:strRef>
              <c:f>Sheet1!$B$13:$G$13</c:f>
              <c:strCache>
                <c:ptCount val="5"/>
                <c:pt idx="0">
                  <c:v>Sprint 74</c:v>
                </c:pt>
                <c:pt idx="1">
                  <c:v>Sprint 75</c:v>
                </c:pt>
                <c:pt idx="2">
                  <c:v>Sprint 76</c:v>
                </c:pt>
                <c:pt idx="3">
                  <c:v>Sprint 77</c:v>
                </c:pt>
                <c:pt idx="4">
                  <c:v>Sprint 78</c:v>
                </c:pt>
              </c:strCache>
            </c:strRef>
          </c:cat>
          <c:val>
            <c:numRef>
              <c:f>Sheet1!$B$14:$G$14</c:f>
              <c:numCache>
                <c:formatCode>General</c:formatCode>
                <c:ptCount val="6"/>
                <c:pt idx="0">
                  <c:v>148</c:v>
                </c:pt>
                <c:pt idx="1">
                  <c:v>105</c:v>
                </c:pt>
                <c:pt idx="2">
                  <c:v>98</c:v>
                </c:pt>
                <c:pt idx="3">
                  <c:v>53</c:v>
                </c:pt>
                <c:pt idx="4">
                  <c:v>154</c:v>
                </c:pt>
              </c:numCache>
            </c:numRef>
          </c:val>
          <c:extLst xmlns:c16r2="http://schemas.microsoft.com/office/drawing/2015/06/chart">
            <c:ext xmlns:c16="http://schemas.microsoft.com/office/drawing/2014/chart" uri="{C3380CC4-5D6E-409C-BE32-E72D297353CC}">
              <c16:uniqueId val="{00000000-F4EA-4858-8D3A-51D1D36BEDF7}"/>
            </c:ext>
          </c:extLst>
        </c:ser>
        <c:ser>
          <c:idx val="2"/>
          <c:order val="1"/>
          <c:tx>
            <c:strRef>
              <c:f>Sheet1!$A$15</c:f>
              <c:strCache>
                <c:ptCount val="1"/>
                <c:pt idx="0">
                  <c:v>Completed</c:v>
                </c:pt>
              </c:strCache>
            </c:strRef>
          </c:tx>
          <c:spPr>
            <a:solidFill>
              <a:schemeClr val="accent3"/>
            </a:solidFill>
            <a:ln>
              <a:noFill/>
            </a:ln>
            <a:effectLst/>
          </c:spPr>
          <c:cat>
            <c:strRef>
              <c:f>Sheet1!$B$13:$G$13</c:f>
              <c:strCache>
                <c:ptCount val="5"/>
                <c:pt idx="0">
                  <c:v>Sprint 74</c:v>
                </c:pt>
                <c:pt idx="1">
                  <c:v>Sprint 75</c:v>
                </c:pt>
                <c:pt idx="2">
                  <c:v>Sprint 76</c:v>
                </c:pt>
                <c:pt idx="3">
                  <c:v>Sprint 77</c:v>
                </c:pt>
                <c:pt idx="4">
                  <c:v>Sprint 78</c:v>
                </c:pt>
              </c:strCache>
            </c:strRef>
          </c:cat>
          <c:val>
            <c:numRef>
              <c:f>Sheet1!$B$15:$G$15</c:f>
              <c:numCache>
                <c:formatCode>General</c:formatCode>
                <c:ptCount val="6"/>
                <c:pt idx="0">
                  <c:v>74</c:v>
                </c:pt>
                <c:pt idx="1">
                  <c:v>87</c:v>
                </c:pt>
                <c:pt idx="2">
                  <c:v>75</c:v>
                </c:pt>
                <c:pt idx="3">
                  <c:v>51</c:v>
                </c:pt>
                <c:pt idx="4">
                  <c:v>125</c:v>
                </c:pt>
              </c:numCache>
            </c:numRef>
          </c:val>
          <c:extLst xmlns:c16r2="http://schemas.microsoft.com/office/drawing/2015/06/chart">
            <c:ext xmlns:c16="http://schemas.microsoft.com/office/drawing/2014/chart" uri="{C3380CC4-5D6E-409C-BE32-E72D297353CC}">
              <c16:uniqueId val="{00000001-F4EA-4858-8D3A-51D1D36BEDF7}"/>
            </c:ext>
          </c:extLst>
        </c:ser>
        <c:dLbls>
          <c:showLegendKey val="0"/>
          <c:showVal val="0"/>
          <c:showCatName val="0"/>
          <c:showSerName val="0"/>
          <c:showPercent val="0"/>
          <c:showBubbleSize val="0"/>
        </c:dLbls>
        <c:axId val="68043520"/>
        <c:axId val="68045056"/>
      </c:areaChart>
      <c:catAx>
        <c:axId val="68043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045056"/>
        <c:crosses val="autoZero"/>
        <c:auto val="1"/>
        <c:lblAlgn val="ctr"/>
        <c:lblOffset val="100"/>
        <c:noMultiLvlLbl val="0"/>
      </c:catAx>
      <c:valAx>
        <c:axId val="680450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043520"/>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latin typeface="Arial" panose="020B0604020202020204" pitchFamily="34" charset="0"/>
                <a:cs typeface="Arial" panose="020B0604020202020204" pitchFamily="34" charset="0"/>
              </a:rPr>
              <a:t>AEM</a:t>
            </a:r>
            <a:r>
              <a:rPr lang="en-US" sz="1400" baseline="0" dirty="0">
                <a:latin typeface="Arial" panose="020B0604020202020204" pitchFamily="34" charset="0"/>
                <a:cs typeface="Arial" panose="020B0604020202020204" pitchFamily="34" charset="0"/>
              </a:rPr>
              <a:t> </a:t>
            </a:r>
            <a:r>
              <a:rPr lang="en-US" sz="1400" baseline="0" dirty="0" smtClean="0">
                <a:latin typeface="Arial" panose="020B0604020202020204" pitchFamily="34" charset="0"/>
                <a:cs typeface="Arial" panose="020B0604020202020204" pitchFamily="34" charset="0"/>
              </a:rPr>
              <a:t>Regression Testing Window</a:t>
            </a:r>
            <a:endParaRPr lang="en-US" sz="1400" dirty="0">
              <a:latin typeface="Arial" panose="020B0604020202020204" pitchFamily="34" charset="0"/>
              <a:cs typeface="Arial" panose="020B0604020202020204" pitchFamily="34" charset="0"/>
            </a:endParaRPr>
          </a:p>
        </c:rich>
      </c:tx>
      <c:layout>
        <c:manualLayout>
          <c:xMode val="edge"/>
          <c:yMode val="edge"/>
          <c:x val="0.13158334586601694"/>
          <c:y val="2.8476502654362782E-3"/>
        </c:manualLayout>
      </c:layout>
      <c:overlay val="1"/>
    </c:title>
    <c:autoTitleDeleted val="0"/>
    <c:plotArea>
      <c:layout>
        <c:manualLayout>
          <c:layoutTarget val="inner"/>
          <c:xMode val="edge"/>
          <c:yMode val="edge"/>
          <c:x val="6.643285214348206E-2"/>
          <c:y val="0.1934122197919988"/>
          <c:w val="0.58842716535433071"/>
          <c:h val="0.70791064607414156"/>
        </c:manualLayout>
      </c:layout>
      <c:lineChart>
        <c:grouping val="standard"/>
        <c:varyColors val="0"/>
        <c:ser>
          <c:idx val="0"/>
          <c:order val="0"/>
          <c:tx>
            <c:strRef>
              <c:f>'AEM Legacy Site Testing '!$B$4</c:f>
              <c:strCache>
                <c:ptCount val="1"/>
                <c:pt idx="0">
                  <c:v>Execution Time 
(Average - min)</c:v>
                </c:pt>
              </c:strCache>
            </c:strRef>
          </c:tx>
          <c:cat>
            <c:numRef>
              <c:f>'AEM Legacy Site Testing '!$A$5:$A$6</c:f>
              <c:numCache>
                <c:formatCode>mmm\-yy</c:formatCode>
                <c:ptCount val="2"/>
                <c:pt idx="0">
                  <c:v>42370</c:v>
                </c:pt>
                <c:pt idx="1">
                  <c:v>42461</c:v>
                </c:pt>
              </c:numCache>
            </c:numRef>
          </c:cat>
          <c:val>
            <c:numRef>
              <c:f>'AEM Legacy Site Testing '!$B$5:$B$6</c:f>
              <c:numCache>
                <c:formatCode>General</c:formatCode>
                <c:ptCount val="2"/>
                <c:pt idx="0">
                  <c:v>85</c:v>
                </c:pt>
                <c:pt idx="1">
                  <c:v>13</c:v>
                </c:pt>
              </c:numCache>
            </c:numRef>
          </c:val>
          <c:smooth val="0"/>
          <c:extLst xmlns:c16r2="http://schemas.microsoft.com/office/drawing/2015/06/chart">
            <c:ext xmlns:c16="http://schemas.microsoft.com/office/drawing/2014/chart" uri="{C3380CC4-5D6E-409C-BE32-E72D297353CC}">
              <c16:uniqueId val="{00000000-C8B0-4A37-9628-3C0608F8A549}"/>
            </c:ext>
          </c:extLst>
        </c:ser>
        <c:ser>
          <c:idx val="1"/>
          <c:order val="1"/>
          <c:tx>
            <c:strRef>
              <c:f>'AEM Legacy Site Testing '!$C$4</c:f>
              <c:strCache>
                <c:ptCount val="1"/>
                <c:pt idx="0">
                  <c:v>Analysis Time
(Average - min)</c:v>
                </c:pt>
              </c:strCache>
            </c:strRef>
          </c:tx>
          <c:cat>
            <c:numRef>
              <c:f>'AEM Legacy Site Testing '!$A$5:$A$6</c:f>
              <c:numCache>
                <c:formatCode>mmm\-yy</c:formatCode>
                <c:ptCount val="2"/>
                <c:pt idx="0">
                  <c:v>42370</c:v>
                </c:pt>
                <c:pt idx="1">
                  <c:v>42461</c:v>
                </c:pt>
              </c:numCache>
            </c:numRef>
          </c:cat>
          <c:val>
            <c:numRef>
              <c:f>'AEM Legacy Site Testing '!$C$5:$C$6</c:f>
              <c:numCache>
                <c:formatCode>General</c:formatCode>
                <c:ptCount val="2"/>
                <c:pt idx="0">
                  <c:v>48</c:v>
                </c:pt>
                <c:pt idx="1">
                  <c:v>10</c:v>
                </c:pt>
              </c:numCache>
            </c:numRef>
          </c:val>
          <c:smooth val="0"/>
          <c:extLst xmlns:c16r2="http://schemas.microsoft.com/office/drawing/2015/06/chart">
            <c:ext xmlns:c16="http://schemas.microsoft.com/office/drawing/2014/chart" uri="{C3380CC4-5D6E-409C-BE32-E72D297353CC}">
              <c16:uniqueId val="{00000001-C8B0-4A37-9628-3C0608F8A549}"/>
            </c:ext>
          </c:extLst>
        </c:ser>
        <c:ser>
          <c:idx val="2"/>
          <c:order val="2"/>
          <c:tx>
            <c:strRef>
              <c:f>'AEM Legacy Site Testing '!$D$4</c:f>
              <c:strCache>
                <c:ptCount val="1"/>
                <c:pt idx="0">
                  <c:v>Total Time (Average - Min)</c:v>
                </c:pt>
              </c:strCache>
            </c:strRef>
          </c:tx>
          <c:cat>
            <c:numRef>
              <c:f>'AEM Legacy Site Testing '!$A$5:$A$6</c:f>
              <c:numCache>
                <c:formatCode>mmm\-yy</c:formatCode>
                <c:ptCount val="2"/>
                <c:pt idx="0">
                  <c:v>42370</c:v>
                </c:pt>
                <c:pt idx="1">
                  <c:v>42461</c:v>
                </c:pt>
              </c:numCache>
            </c:numRef>
          </c:cat>
          <c:val>
            <c:numRef>
              <c:f>'AEM Legacy Site Testing '!$D$5:$D$6</c:f>
              <c:numCache>
                <c:formatCode>General</c:formatCode>
                <c:ptCount val="2"/>
                <c:pt idx="0">
                  <c:v>133</c:v>
                </c:pt>
                <c:pt idx="1">
                  <c:v>23</c:v>
                </c:pt>
              </c:numCache>
            </c:numRef>
          </c:val>
          <c:smooth val="0"/>
          <c:extLst xmlns:c16r2="http://schemas.microsoft.com/office/drawing/2015/06/chart">
            <c:ext xmlns:c16="http://schemas.microsoft.com/office/drawing/2014/chart" uri="{C3380CC4-5D6E-409C-BE32-E72D297353CC}">
              <c16:uniqueId val="{00000002-C8B0-4A37-9628-3C0608F8A549}"/>
            </c:ext>
          </c:extLst>
        </c:ser>
        <c:dLbls>
          <c:showLegendKey val="0"/>
          <c:showVal val="0"/>
          <c:showCatName val="0"/>
          <c:showSerName val="0"/>
          <c:showPercent val="0"/>
          <c:showBubbleSize val="0"/>
        </c:dLbls>
        <c:marker val="1"/>
        <c:smooth val="0"/>
        <c:axId val="68974464"/>
        <c:axId val="68976000"/>
      </c:lineChart>
      <c:dateAx>
        <c:axId val="68974464"/>
        <c:scaling>
          <c:orientation val="minMax"/>
        </c:scaling>
        <c:delete val="0"/>
        <c:axPos val="b"/>
        <c:numFmt formatCode="mmm\-yy" sourceLinked="1"/>
        <c:majorTickMark val="out"/>
        <c:minorTickMark val="none"/>
        <c:tickLblPos val="nextTo"/>
        <c:crossAx val="68976000"/>
        <c:crosses val="autoZero"/>
        <c:auto val="1"/>
        <c:lblOffset val="100"/>
        <c:baseTimeUnit val="months"/>
      </c:dateAx>
      <c:valAx>
        <c:axId val="68976000"/>
        <c:scaling>
          <c:orientation val="minMax"/>
        </c:scaling>
        <c:delete val="0"/>
        <c:axPos val="l"/>
        <c:majorGridlines/>
        <c:numFmt formatCode="General" sourceLinked="1"/>
        <c:majorTickMark val="out"/>
        <c:minorTickMark val="none"/>
        <c:tickLblPos val="nextTo"/>
        <c:crossAx val="6897446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Work done by Tech Category </a:t>
            </a:r>
          </a:p>
        </c:rich>
      </c:tx>
      <c:layout/>
      <c:overlay val="0"/>
      <c:spPr>
        <a:noFill/>
        <a:ln>
          <a:noFill/>
        </a:ln>
        <a:effectLst/>
      </c:spPr>
    </c:title>
    <c:autoTitleDeleted val="0"/>
    <c:plotArea>
      <c:layout/>
      <c:barChart>
        <c:barDir val="col"/>
        <c:grouping val="stacked"/>
        <c:varyColors val="0"/>
        <c:ser>
          <c:idx val="3"/>
          <c:order val="0"/>
          <c:tx>
            <c:strRef>
              <c:f>'[Agile Measurements - Dev Copy.xlsx]Team'!$A$7</c:f>
              <c:strCache>
                <c:ptCount val="1"/>
                <c:pt idx="0">
                  <c:v>Other</c:v>
                </c:pt>
              </c:strCache>
            </c:strRef>
          </c:tx>
          <c:spPr>
            <a:solidFill>
              <a:srgbClr val="FFFF00"/>
            </a:solidFill>
            <a:ln>
              <a:noFill/>
            </a:ln>
            <a:effectLst/>
          </c:spPr>
          <c:invertIfNegative val="0"/>
          <c:cat>
            <c:strRef>
              <c:f>'[Agile Measurements - Dev Copy.xlsx]Team'!$B$3:$F$3</c:f>
              <c:strCache>
                <c:ptCount val="5"/>
                <c:pt idx="0">
                  <c:v>Sprint 74
</c:v>
                </c:pt>
                <c:pt idx="1">
                  <c:v>Sprint 75
</c:v>
                </c:pt>
                <c:pt idx="2">
                  <c:v>Sprint 76
</c:v>
                </c:pt>
                <c:pt idx="3">
                  <c:v>Sprint 77
</c:v>
                </c:pt>
                <c:pt idx="4">
                  <c:v>Sprint 78
 </c:v>
                </c:pt>
              </c:strCache>
            </c:strRef>
          </c:cat>
          <c:val>
            <c:numRef>
              <c:f>'[Agile Measurements - Dev Copy.xlsx]Team'!$B$7:$F$7</c:f>
              <c:numCache>
                <c:formatCode>General</c:formatCode>
                <c:ptCount val="5"/>
                <c:pt idx="0">
                  <c:v>23</c:v>
                </c:pt>
                <c:pt idx="1">
                  <c:v>10</c:v>
                </c:pt>
                <c:pt idx="2">
                  <c:v>0</c:v>
                </c:pt>
                <c:pt idx="3">
                  <c:v>0</c:v>
                </c:pt>
                <c:pt idx="4">
                  <c:v>0</c:v>
                </c:pt>
              </c:numCache>
            </c:numRef>
          </c:val>
          <c:extLst xmlns:c16r2="http://schemas.microsoft.com/office/drawing/2015/06/chart">
            <c:ext xmlns:c16="http://schemas.microsoft.com/office/drawing/2014/chart" uri="{C3380CC4-5D6E-409C-BE32-E72D297353CC}">
              <c16:uniqueId val="{00000000-BC20-4E34-B0C4-CF04B0D54BE1}"/>
            </c:ext>
          </c:extLst>
        </c:ser>
        <c:ser>
          <c:idx val="2"/>
          <c:order val="1"/>
          <c:tx>
            <c:strRef>
              <c:f>'[Agile Measurements - Dev Copy.xlsx]Team'!$A$6</c:f>
              <c:strCache>
                <c:ptCount val="1"/>
                <c:pt idx="0">
                  <c:v>Maintenance</c:v>
                </c:pt>
              </c:strCache>
            </c:strRef>
          </c:tx>
          <c:spPr>
            <a:solidFill>
              <a:srgbClr val="C00000"/>
            </a:solidFill>
            <a:ln>
              <a:noFill/>
            </a:ln>
            <a:effectLst/>
          </c:spPr>
          <c:invertIfNegative val="0"/>
          <c:cat>
            <c:strRef>
              <c:f>'[Agile Measurements - Dev Copy.xlsx]Team'!$B$3:$F$3</c:f>
              <c:strCache>
                <c:ptCount val="5"/>
                <c:pt idx="0">
                  <c:v>Sprint 74
</c:v>
                </c:pt>
                <c:pt idx="1">
                  <c:v>Sprint 75
</c:v>
                </c:pt>
                <c:pt idx="2">
                  <c:v>Sprint 76
</c:v>
                </c:pt>
                <c:pt idx="3">
                  <c:v>Sprint 77
</c:v>
                </c:pt>
                <c:pt idx="4">
                  <c:v>Sprint 78
 </c:v>
                </c:pt>
              </c:strCache>
            </c:strRef>
          </c:cat>
          <c:val>
            <c:numRef>
              <c:f>'[Agile Measurements - Dev Copy.xlsx]Team'!$B$6:$F$6</c:f>
              <c:numCache>
                <c:formatCode>General</c:formatCode>
                <c:ptCount val="5"/>
                <c:pt idx="0">
                  <c:v>15</c:v>
                </c:pt>
                <c:pt idx="1">
                  <c:v>16</c:v>
                </c:pt>
                <c:pt idx="2">
                  <c:v>18</c:v>
                </c:pt>
                <c:pt idx="3">
                  <c:v>12</c:v>
                </c:pt>
                <c:pt idx="4">
                  <c:v>14</c:v>
                </c:pt>
              </c:numCache>
            </c:numRef>
          </c:val>
          <c:extLst xmlns:c16r2="http://schemas.microsoft.com/office/drawing/2015/06/chart">
            <c:ext xmlns:c16="http://schemas.microsoft.com/office/drawing/2014/chart" uri="{C3380CC4-5D6E-409C-BE32-E72D297353CC}">
              <c16:uniqueId val="{00000002-6D42-4300-AB57-5EBBDB9A4290}"/>
            </c:ext>
          </c:extLst>
        </c:ser>
        <c:ser>
          <c:idx val="1"/>
          <c:order val="2"/>
          <c:tx>
            <c:strRef>
              <c:f>'[Agile Measurements - Dev Copy.xlsx]Team'!$A$5</c:f>
              <c:strCache>
                <c:ptCount val="1"/>
                <c:pt idx="0">
                  <c:v>New Product Development</c:v>
                </c:pt>
              </c:strCache>
            </c:strRef>
          </c:tx>
          <c:spPr>
            <a:solidFill>
              <a:srgbClr val="00B050"/>
            </a:solidFill>
            <a:ln>
              <a:noFill/>
            </a:ln>
            <a:effectLst/>
          </c:spPr>
          <c:invertIfNegative val="0"/>
          <c:cat>
            <c:strRef>
              <c:f>'[Agile Measurements - Dev Copy.xlsx]Team'!$B$3:$F$3</c:f>
              <c:strCache>
                <c:ptCount val="5"/>
                <c:pt idx="0">
                  <c:v>Sprint 74
</c:v>
                </c:pt>
                <c:pt idx="1">
                  <c:v>Sprint 75
</c:v>
                </c:pt>
                <c:pt idx="2">
                  <c:v>Sprint 76
</c:v>
                </c:pt>
                <c:pt idx="3">
                  <c:v>Sprint 77
</c:v>
                </c:pt>
                <c:pt idx="4">
                  <c:v>Sprint 78
 </c:v>
                </c:pt>
              </c:strCache>
            </c:strRef>
          </c:cat>
          <c:val>
            <c:numRef>
              <c:f>'[Agile Measurements - Dev Copy.xlsx]Team'!$B$5:$F$5</c:f>
              <c:numCache>
                <c:formatCode>General</c:formatCode>
                <c:ptCount val="5"/>
                <c:pt idx="0">
                  <c:v>57</c:v>
                </c:pt>
                <c:pt idx="1">
                  <c:v>71</c:v>
                </c:pt>
                <c:pt idx="2">
                  <c:v>60</c:v>
                </c:pt>
                <c:pt idx="3">
                  <c:v>70</c:v>
                </c:pt>
                <c:pt idx="4">
                  <c:v>50</c:v>
                </c:pt>
              </c:numCache>
            </c:numRef>
          </c:val>
          <c:extLst xmlns:c16r2="http://schemas.microsoft.com/office/drawing/2015/06/chart">
            <c:ext xmlns:c16="http://schemas.microsoft.com/office/drawing/2014/chart" uri="{C3380CC4-5D6E-409C-BE32-E72D297353CC}">
              <c16:uniqueId val="{00000001-6D42-4300-AB57-5EBBDB9A4290}"/>
            </c:ext>
          </c:extLst>
        </c:ser>
        <c:ser>
          <c:idx val="0"/>
          <c:order val="3"/>
          <c:tx>
            <c:strRef>
              <c:f>'[Agile Measurements - Dev Copy.xlsx]Team'!$A$4</c:f>
              <c:strCache>
                <c:ptCount val="1"/>
                <c:pt idx="0">
                  <c:v>Client Customization</c:v>
                </c:pt>
              </c:strCache>
            </c:strRef>
          </c:tx>
          <c:spPr>
            <a:solidFill>
              <a:schemeClr val="bg1">
                <a:lumMod val="50000"/>
              </a:schemeClr>
            </a:solidFill>
            <a:ln>
              <a:noFill/>
            </a:ln>
            <a:effectLst/>
          </c:spPr>
          <c:invertIfNegative val="0"/>
          <c:cat>
            <c:strRef>
              <c:f>'[Agile Measurements - Dev Copy.xlsx]Team'!$B$3:$F$3</c:f>
              <c:strCache>
                <c:ptCount val="5"/>
                <c:pt idx="0">
                  <c:v>Sprint 74
</c:v>
                </c:pt>
                <c:pt idx="1">
                  <c:v>Sprint 75
</c:v>
                </c:pt>
                <c:pt idx="2">
                  <c:v>Sprint 76
</c:v>
                </c:pt>
                <c:pt idx="3">
                  <c:v>Sprint 77
</c:v>
                </c:pt>
                <c:pt idx="4">
                  <c:v>Sprint 78
 </c:v>
                </c:pt>
              </c:strCache>
            </c:strRef>
          </c:cat>
          <c:val>
            <c:numRef>
              <c:f>'[Agile Measurements - Dev Copy.xlsx]Team'!$B$4:$F$4</c:f>
              <c:numCache>
                <c:formatCode>General</c:formatCode>
                <c:ptCount val="5"/>
                <c:pt idx="0">
                  <c:v>5</c:v>
                </c:pt>
                <c:pt idx="1">
                  <c:v>6</c:v>
                </c:pt>
                <c:pt idx="2">
                  <c:v>10</c:v>
                </c:pt>
                <c:pt idx="3">
                  <c:v>2</c:v>
                </c:pt>
                <c:pt idx="4">
                  <c:v>12</c:v>
                </c:pt>
              </c:numCache>
            </c:numRef>
          </c:val>
          <c:extLst xmlns:c16r2="http://schemas.microsoft.com/office/drawing/2015/06/chart">
            <c:ext xmlns:c16="http://schemas.microsoft.com/office/drawing/2014/chart" uri="{C3380CC4-5D6E-409C-BE32-E72D297353CC}">
              <c16:uniqueId val="{00000000-6D42-4300-AB57-5EBBDB9A4290}"/>
            </c:ext>
          </c:extLst>
        </c:ser>
        <c:dLbls>
          <c:showLegendKey val="0"/>
          <c:showVal val="0"/>
          <c:showCatName val="0"/>
          <c:showSerName val="0"/>
          <c:showPercent val="0"/>
          <c:showBubbleSize val="0"/>
        </c:dLbls>
        <c:gapWidth val="150"/>
        <c:overlap val="100"/>
        <c:axId val="67803776"/>
        <c:axId val="67813760"/>
      </c:barChart>
      <c:catAx>
        <c:axId val="67803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813760"/>
        <c:crosses val="autoZero"/>
        <c:auto val="1"/>
        <c:lblAlgn val="ctr"/>
        <c:lblOffset val="100"/>
        <c:noMultiLvlLbl val="0"/>
      </c:catAx>
      <c:valAx>
        <c:axId val="678137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8037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Adjusted Velocity</a:t>
            </a:r>
          </a:p>
        </c:rich>
      </c:tx>
      <c:layout>
        <c:manualLayout>
          <c:xMode val="edge"/>
          <c:yMode val="edge"/>
          <c:x val="0.3179911320991663"/>
          <c:y val="4.1666666666666664E-2"/>
        </c:manualLayout>
      </c:layout>
      <c:overlay val="0"/>
      <c:spPr>
        <a:noFill/>
        <a:ln>
          <a:noFill/>
        </a:ln>
        <a:effectLst/>
      </c:spPr>
    </c:title>
    <c:autoTitleDeleted val="0"/>
    <c:plotArea>
      <c:layout/>
      <c:lineChart>
        <c:grouping val="standard"/>
        <c:varyColors val="0"/>
        <c:ser>
          <c:idx val="0"/>
          <c:order val="0"/>
          <c:tx>
            <c:strRef>
              <c:f>'[Agile Measurements - Dev Copy.xlsx]Emerald'!$A$21</c:f>
              <c:strCache>
                <c:ptCount val="1"/>
                <c:pt idx="0">
                  <c:v>Adjusted Velocity</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'[Agile Measurements - Dev Copy.xlsx]Emerald'!$B$19:$F$19</c:f>
              <c:strCache>
                <c:ptCount val="5"/>
                <c:pt idx="0">
                  <c:v>Sprint 74</c:v>
                </c:pt>
                <c:pt idx="1">
                  <c:v>Sprint 75</c:v>
                </c:pt>
                <c:pt idx="2">
                  <c:v>Sprint 76</c:v>
                </c:pt>
                <c:pt idx="3">
                  <c:v>Sprint 77</c:v>
                </c:pt>
                <c:pt idx="4">
                  <c:v>Sprint 78</c:v>
                </c:pt>
              </c:strCache>
            </c:strRef>
          </c:cat>
          <c:val>
            <c:numRef>
              <c:f>'[Agile Measurements - Dev Copy.xlsx]Emerald'!$B$21:$F$21</c:f>
              <c:numCache>
                <c:formatCode>0</c:formatCode>
                <c:ptCount val="5"/>
                <c:pt idx="0">
                  <c:v>83.428571428571431</c:v>
                </c:pt>
                <c:pt idx="1">
                  <c:v>102.35294117647058</c:v>
                </c:pt>
                <c:pt idx="2">
                  <c:v>86.956521739130437</c:v>
                </c:pt>
                <c:pt idx="3">
                  <c:v>54.400000000000006</c:v>
                </c:pt>
                <c:pt idx="4">
                  <c:v>125</c:v>
                </c:pt>
              </c:numCache>
            </c:numRef>
          </c:val>
          <c:smooth val="0"/>
          <c:extLst xmlns:c16r2="http://schemas.microsoft.com/office/drawing/2015/06/chart">
            <c:ext xmlns:c16="http://schemas.microsoft.com/office/drawing/2014/chart" uri="{C3380CC4-5D6E-409C-BE32-E72D297353CC}">
              <c16:uniqueId val="{00000000-F7A1-4274-9DC6-D41D1D37CDDA}"/>
            </c:ext>
          </c:extLst>
        </c:ser>
        <c:ser>
          <c:idx val="1"/>
          <c:order val="1"/>
          <c:tx>
            <c:strRef>
              <c:f>'[Agile Measurements - Dev Copy.xlsx]Emerald'!$A$22</c:f>
              <c:strCache>
                <c:ptCount val="1"/>
                <c:pt idx="0">
                  <c:v>Avg Velocity (Last 3 Sprints)</c:v>
                </c:pt>
              </c:strCache>
            </c:strRef>
          </c:tx>
          <c:spPr>
            <a:ln w="28575" cap="rnd">
              <a:solidFill>
                <a:schemeClr val="bg1">
                  <a:lumMod val="65000"/>
                </a:schemeClr>
              </a:solidFill>
              <a:round/>
            </a:ln>
            <a:effectLst/>
          </c:spPr>
          <c:marker>
            <c:symbol val="circle"/>
            <c:size val="5"/>
            <c:spPr>
              <a:solidFill>
                <a:schemeClr val="bg1">
                  <a:lumMod val="65000"/>
                </a:schemeClr>
              </a:solidFill>
              <a:ln w="9525">
                <a:solidFill>
                  <a:schemeClr val="bg1">
                    <a:lumMod val="65000"/>
                  </a:schemeClr>
                </a:solidFill>
              </a:ln>
              <a:effectLst/>
            </c:spPr>
          </c:marker>
          <c:cat>
            <c:strRef>
              <c:f>'[Agile Measurements - Dev Copy.xlsx]Emerald'!$B$19:$F$19</c:f>
              <c:strCache>
                <c:ptCount val="5"/>
                <c:pt idx="0">
                  <c:v>Sprint 74</c:v>
                </c:pt>
                <c:pt idx="1">
                  <c:v>Sprint 75</c:v>
                </c:pt>
                <c:pt idx="2">
                  <c:v>Sprint 76</c:v>
                </c:pt>
                <c:pt idx="3">
                  <c:v>Sprint 77</c:v>
                </c:pt>
                <c:pt idx="4">
                  <c:v>Sprint 78</c:v>
                </c:pt>
              </c:strCache>
            </c:strRef>
          </c:cat>
          <c:val>
            <c:numRef>
              <c:f>'[Agile Measurements - Dev Copy.xlsx]Emerald'!$B$22:$F$22</c:f>
              <c:numCache>
                <c:formatCode>0</c:formatCode>
                <c:ptCount val="5"/>
                <c:pt idx="0">
                  <c:v>88</c:v>
                </c:pt>
                <c:pt idx="1">
                  <c:v>90</c:v>
                </c:pt>
                <c:pt idx="2">
                  <c:v>90.912678114724145</c:v>
                </c:pt>
                <c:pt idx="3">
                  <c:v>81.236487638533674</c:v>
                </c:pt>
                <c:pt idx="4">
                  <c:v>88.785507246376824</c:v>
                </c:pt>
              </c:numCache>
            </c:numRef>
          </c:val>
          <c:smooth val="0"/>
          <c:extLst xmlns:c16r2="http://schemas.microsoft.com/office/drawing/2015/06/chart">
            <c:ext xmlns:c16="http://schemas.microsoft.com/office/drawing/2014/chart" uri="{C3380CC4-5D6E-409C-BE32-E72D297353CC}">
              <c16:uniqueId val="{00000001-F7A1-4274-9DC6-D41D1D37CDDA}"/>
            </c:ext>
          </c:extLst>
        </c:ser>
        <c:dLbls>
          <c:showLegendKey val="0"/>
          <c:showVal val="0"/>
          <c:showCatName val="0"/>
          <c:showSerName val="0"/>
          <c:showPercent val="0"/>
          <c:showBubbleSize val="0"/>
        </c:dLbls>
        <c:marker val="1"/>
        <c:smooth val="0"/>
        <c:axId val="72157440"/>
        <c:axId val="72209152"/>
      </c:lineChart>
      <c:catAx>
        <c:axId val="72157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209152"/>
        <c:crosses val="autoZero"/>
        <c:auto val="1"/>
        <c:lblAlgn val="ctr"/>
        <c:lblOffset val="100"/>
        <c:noMultiLvlLbl val="0"/>
      </c:catAx>
      <c:valAx>
        <c:axId val="722091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1574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Net Open Bugs</a:t>
            </a:r>
          </a:p>
        </c:rich>
      </c:tx>
      <c:layout/>
      <c:overlay val="0"/>
      <c:spPr>
        <a:noFill/>
        <a:ln>
          <a:noFill/>
        </a:ln>
        <a:effectLst/>
      </c:spPr>
    </c:title>
    <c:autoTitleDeleted val="0"/>
    <c:plotArea>
      <c:layout/>
      <c:lineChart>
        <c:grouping val="stacked"/>
        <c:varyColors val="0"/>
        <c:ser>
          <c:idx val="0"/>
          <c:order val="0"/>
          <c:tx>
            <c:strRef>
              <c:f>'[Agile Measurements - Dev Copy.xlsx]Team'!$A$18</c:f>
              <c:strCache>
                <c:ptCount val="1"/>
                <c:pt idx="0">
                  <c:v>Net Open Bugs</c:v>
                </c:pt>
              </c:strCache>
            </c:strRef>
          </c:tx>
          <c:spPr>
            <a:ln w="28575" cap="rnd">
              <a:solidFill>
                <a:schemeClr val="accent1"/>
              </a:solidFill>
              <a:round/>
            </a:ln>
            <a:effectLst/>
          </c:spPr>
          <c:marker>
            <c:symbol val="none"/>
          </c:marker>
          <c:cat>
            <c:strRef>
              <c:f>'[Agile Measurements - Dev Copy.xlsx]Team'!$B$15:$F$15</c:f>
              <c:strCache>
                <c:ptCount val="5"/>
                <c:pt idx="0">
                  <c:v>Sprint 74
</c:v>
                </c:pt>
                <c:pt idx="1">
                  <c:v>Sprint 75
</c:v>
                </c:pt>
                <c:pt idx="2">
                  <c:v>Sprint 76
</c:v>
                </c:pt>
                <c:pt idx="3">
                  <c:v>Sprint 77
</c:v>
                </c:pt>
                <c:pt idx="4">
                  <c:v>Sprint 78
 </c:v>
                </c:pt>
              </c:strCache>
            </c:strRef>
          </c:cat>
          <c:val>
            <c:numRef>
              <c:f>'[Agile Measurements - Dev Copy.xlsx]Team'!$B$18:$F$18</c:f>
              <c:numCache>
                <c:formatCode>_(* #,##0_);_(* \(#,##0\);_(* "-"??_);_(@_)</c:formatCode>
                <c:ptCount val="5"/>
                <c:pt idx="0">
                  <c:v>438</c:v>
                </c:pt>
                <c:pt idx="1">
                  <c:v>444</c:v>
                </c:pt>
                <c:pt idx="2">
                  <c:v>461</c:v>
                </c:pt>
                <c:pt idx="3">
                  <c:v>464</c:v>
                </c:pt>
                <c:pt idx="4">
                  <c:v>466</c:v>
                </c:pt>
              </c:numCache>
            </c:numRef>
          </c:val>
          <c:smooth val="0"/>
          <c:extLst xmlns:c16r2="http://schemas.microsoft.com/office/drawing/2015/06/chart">
            <c:ext xmlns:c16="http://schemas.microsoft.com/office/drawing/2014/chart" uri="{C3380CC4-5D6E-409C-BE32-E72D297353CC}">
              <c16:uniqueId val="{00000000-BAAC-419F-9CC6-A28613745467}"/>
            </c:ext>
          </c:extLst>
        </c:ser>
        <c:dLbls>
          <c:showLegendKey val="0"/>
          <c:showVal val="0"/>
          <c:showCatName val="0"/>
          <c:showSerName val="0"/>
          <c:showPercent val="0"/>
          <c:showBubbleSize val="0"/>
        </c:dLbls>
        <c:marker val="1"/>
        <c:smooth val="0"/>
        <c:axId val="67872256"/>
        <c:axId val="67873792"/>
      </c:lineChart>
      <c:catAx>
        <c:axId val="67872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873792"/>
        <c:crosses val="autoZero"/>
        <c:auto val="1"/>
        <c:lblAlgn val="ctr"/>
        <c:lblOffset val="100"/>
        <c:noMultiLvlLbl val="0"/>
      </c:catAx>
      <c:valAx>
        <c:axId val="67873792"/>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8722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'[Agile Measurements - Dev Copy.xlsx]Team'!$O$21</c:f>
              <c:strCache>
                <c:ptCount val="1"/>
                <c:pt idx="0">
                  <c:v>Regression</c:v>
                </c:pt>
              </c:strCache>
            </c:strRef>
          </c:tx>
          <c:marker>
            <c:symbol val="none"/>
          </c:marker>
          <c:dLbls>
            <c:showLegendKey val="0"/>
            <c:showVal val="1"/>
            <c:showCatName val="0"/>
            <c:showSerName val="0"/>
            <c:showPercent val="0"/>
            <c:showBubbleSize val="0"/>
            <c:showLeaderLines val="0"/>
          </c:dLbls>
          <c:cat>
            <c:strRef>
              <c:f>'[Agile Measurements - Dev Copy.xlsx]Team'!$P$20:$T$20</c:f>
              <c:strCache>
                <c:ptCount val="5"/>
                <c:pt idx="0">
                  <c:v>Sprint 74
</c:v>
                </c:pt>
                <c:pt idx="1">
                  <c:v>Sprint 75
</c:v>
                </c:pt>
                <c:pt idx="2">
                  <c:v>Sprint 76
</c:v>
                </c:pt>
                <c:pt idx="3">
                  <c:v>Sprint 77
</c:v>
                </c:pt>
                <c:pt idx="4">
                  <c:v>Sprint 78
 </c:v>
                </c:pt>
              </c:strCache>
            </c:strRef>
          </c:cat>
          <c:val>
            <c:numRef>
              <c:f>'[Agile Measurements - Dev Copy.xlsx]Team'!$P$21:$T$21</c:f>
              <c:numCache>
                <c:formatCode>General</c:formatCode>
                <c:ptCount val="5"/>
                <c:pt idx="0">
                  <c:v>16</c:v>
                </c:pt>
                <c:pt idx="1">
                  <c:v>24</c:v>
                </c:pt>
                <c:pt idx="2">
                  <c:v>16</c:v>
                </c:pt>
                <c:pt idx="3">
                  <c:v>38</c:v>
                </c:pt>
                <c:pt idx="4">
                  <c:v>40</c:v>
                </c:pt>
              </c:numCache>
            </c:numRef>
          </c:val>
          <c:smooth val="0"/>
        </c:ser>
        <c:ser>
          <c:idx val="1"/>
          <c:order val="1"/>
          <c:tx>
            <c:strRef>
              <c:f>'[Agile Measurements - Dev Copy.xlsx]Team'!$O$22</c:f>
              <c:strCache>
                <c:ptCount val="1"/>
                <c:pt idx="0">
                  <c:v>Feature</c:v>
                </c:pt>
              </c:strCache>
            </c:strRef>
          </c:tx>
          <c:marker>
            <c:symbol val="none"/>
          </c:marker>
          <c:dLbls>
            <c:showLegendKey val="0"/>
            <c:showVal val="1"/>
            <c:showCatName val="0"/>
            <c:showSerName val="0"/>
            <c:showPercent val="0"/>
            <c:showBubbleSize val="0"/>
            <c:showLeaderLines val="0"/>
          </c:dLbls>
          <c:cat>
            <c:strRef>
              <c:f>'[Agile Measurements - Dev Copy.xlsx]Team'!$P$20:$T$20</c:f>
              <c:strCache>
                <c:ptCount val="5"/>
                <c:pt idx="0">
                  <c:v>Sprint 74
</c:v>
                </c:pt>
                <c:pt idx="1">
                  <c:v>Sprint 75
</c:v>
                </c:pt>
                <c:pt idx="2">
                  <c:v>Sprint 76
</c:v>
                </c:pt>
                <c:pt idx="3">
                  <c:v>Sprint 77
</c:v>
                </c:pt>
                <c:pt idx="4">
                  <c:v>Sprint 78
 </c:v>
                </c:pt>
              </c:strCache>
            </c:strRef>
          </c:cat>
          <c:val>
            <c:numRef>
              <c:f>'[Agile Measurements - Dev Copy.xlsx]Team'!$P$22:$T$22</c:f>
              <c:numCache>
                <c:formatCode>General</c:formatCode>
                <c:ptCount val="5"/>
                <c:pt idx="0">
                  <c:v>68</c:v>
                </c:pt>
                <c:pt idx="1">
                  <c:v>36</c:v>
                </c:pt>
                <c:pt idx="2">
                  <c:v>33</c:v>
                </c:pt>
                <c:pt idx="3">
                  <c:v>41</c:v>
                </c:pt>
                <c:pt idx="4">
                  <c:v>17</c:v>
                </c:pt>
              </c:numCache>
            </c:numRef>
          </c:val>
          <c:smooth val="0"/>
        </c:ser>
        <c:dLbls>
          <c:showLegendKey val="0"/>
          <c:showVal val="0"/>
          <c:showCatName val="0"/>
          <c:showSerName val="0"/>
          <c:showPercent val="0"/>
          <c:showBubbleSize val="0"/>
        </c:dLbls>
        <c:marker val="1"/>
        <c:smooth val="0"/>
        <c:axId val="68621056"/>
        <c:axId val="68622592"/>
      </c:lineChart>
      <c:catAx>
        <c:axId val="68621056"/>
        <c:scaling>
          <c:orientation val="minMax"/>
        </c:scaling>
        <c:delete val="0"/>
        <c:axPos val="b"/>
        <c:majorTickMark val="out"/>
        <c:minorTickMark val="none"/>
        <c:tickLblPos val="nextTo"/>
        <c:crossAx val="68622592"/>
        <c:crosses val="autoZero"/>
        <c:auto val="1"/>
        <c:lblAlgn val="ctr"/>
        <c:lblOffset val="100"/>
        <c:noMultiLvlLbl val="0"/>
      </c:catAx>
      <c:valAx>
        <c:axId val="68622592"/>
        <c:scaling>
          <c:orientation val="minMax"/>
        </c:scaling>
        <c:delete val="0"/>
        <c:axPos val="l"/>
        <c:majorGridlines/>
        <c:numFmt formatCode="General" sourceLinked="1"/>
        <c:majorTickMark val="out"/>
        <c:minorTickMark val="none"/>
        <c:tickLblPos val="nextTo"/>
        <c:crossAx val="6862105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031474379171275E-2"/>
          <c:y val="5.1620370370370372E-2"/>
          <c:w val="0.7488510662779132"/>
          <c:h val="0.7741517206182561"/>
        </c:manualLayout>
      </c:layout>
      <c:lineChart>
        <c:grouping val="standard"/>
        <c:varyColors val="0"/>
        <c:ser>
          <c:idx val="0"/>
          <c:order val="0"/>
          <c:tx>
            <c:strRef>
              <c:f>Team!$AE$27</c:f>
              <c:strCache>
                <c:ptCount val="1"/>
                <c:pt idx="0">
                  <c:v>QA</c:v>
                </c:pt>
              </c:strCache>
            </c:strRef>
          </c:tx>
          <c:marker>
            <c:symbol val="none"/>
          </c:marker>
          <c:dLbls>
            <c:showLegendKey val="0"/>
            <c:showVal val="1"/>
            <c:showCatName val="0"/>
            <c:showSerName val="0"/>
            <c:showPercent val="0"/>
            <c:showBubbleSize val="0"/>
            <c:showLeaderLines val="0"/>
          </c:dLbls>
          <c:cat>
            <c:strRef>
              <c:f>Team!$AF$26:$AJ$26</c:f>
              <c:strCache>
                <c:ptCount val="5"/>
                <c:pt idx="0">
                  <c:v>Sprint 74
</c:v>
                </c:pt>
                <c:pt idx="1">
                  <c:v>Sprint 75
</c:v>
                </c:pt>
                <c:pt idx="2">
                  <c:v>Sprint 76
</c:v>
                </c:pt>
                <c:pt idx="3">
                  <c:v>Sprint 77
</c:v>
                </c:pt>
                <c:pt idx="4">
                  <c:v>Sprint 78
 </c:v>
                </c:pt>
              </c:strCache>
            </c:strRef>
          </c:cat>
          <c:val>
            <c:numRef>
              <c:f>Team!$AF$27:$AJ$27</c:f>
              <c:numCache>
                <c:formatCode>General</c:formatCode>
                <c:ptCount val="5"/>
                <c:pt idx="0">
                  <c:v>25</c:v>
                </c:pt>
                <c:pt idx="1">
                  <c:v>30</c:v>
                </c:pt>
                <c:pt idx="2">
                  <c:v>28</c:v>
                </c:pt>
                <c:pt idx="3">
                  <c:v>30</c:v>
                </c:pt>
                <c:pt idx="4">
                  <c:v>26</c:v>
                </c:pt>
              </c:numCache>
            </c:numRef>
          </c:val>
          <c:smooth val="0"/>
        </c:ser>
        <c:ser>
          <c:idx val="1"/>
          <c:order val="1"/>
          <c:tx>
            <c:strRef>
              <c:f>Team!$AE$28</c:f>
              <c:strCache>
                <c:ptCount val="1"/>
                <c:pt idx="0">
                  <c:v>Stg</c:v>
                </c:pt>
              </c:strCache>
            </c:strRef>
          </c:tx>
          <c:marker>
            <c:symbol val="none"/>
          </c:marker>
          <c:dLbls>
            <c:showLegendKey val="0"/>
            <c:showVal val="1"/>
            <c:showCatName val="0"/>
            <c:showSerName val="0"/>
            <c:showPercent val="0"/>
            <c:showBubbleSize val="0"/>
            <c:showLeaderLines val="0"/>
          </c:dLbls>
          <c:cat>
            <c:strRef>
              <c:f>Team!$AF$26:$AJ$26</c:f>
              <c:strCache>
                <c:ptCount val="5"/>
                <c:pt idx="0">
                  <c:v>Sprint 74
</c:v>
                </c:pt>
                <c:pt idx="1">
                  <c:v>Sprint 75
</c:v>
                </c:pt>
                <c:pt idx="2">
                  <c:v>Sprint 76
</c:v>
                </c:pt>
                <c:pt idx="3">
                  <c:v>Sprint 77
</c:v>
                </c:pt>
                <c:pt idx="4">
                  <c:v>Sprint 78
 </c:v>
                </c:pt>
              </c:strCache>
            </c:strRef>
          </c:cat>
          <c:val>
            <c:numRef>
              <c:f>Team!$AF$28:$AJ$28</c:f>
              <c:numCache>
                <c:formatCode>General</c:formatCode>
                <c:ptCount val="5"/>
                <c:pt idx="0">
                  <c:v>5</c:v>
                </c:pt>
                <c:pt idx="1">
                  <c:v>4</c:v>
                </c:pt>
                <c:pt idx="2">
                  <c:v>4</c:v>
                </c:pt>
                <c:pt idx="3">
                  <c:v>4</c:v>
                </c:pt>
                <c:pt idx="4">
                  <c:v>3</c:v>
                </c:pt>
              </c:numCache>
            </c:numRef>
          </c:val>
          <c:smooth val="0"/>
        </c:ser>
        <c:ser>
          <c:idx val="2"/>
          <c:order val="2"/>
          <c:tx>
            <c:strRef>
              <c:f>Team!$AE$29</c:f>
              <c:strCache>
                <c:ptCount val="1"/>
                <c:pt idx="0">
                  <c:v>UAT</c:v>
                </c:pt>
              </c:strCache>
            </c:strRef>
          </c:tx>
          <c:marker>
            <c:symbol val="none"/>
          </c:marker>
          <c:dLbls>
            <c:showLegendKey val="0"/>
            <c:showVal val="1"/>
            <c:showCatName val="0"/>
            <c:showSerName val="0"/>
            <c:showPercent val="0"/>
            <c:showBubbleSize val="0"/>
            <c:showLeaderLines val="0"/>
          </c:dLbls>
          <c:cat>
            <c:strRef>
              <c:f>Team!$AF$26:$AJ$26</c:f>
              <c:strCache>
                <c:ptCount val="5"/>
                <c:pt idx="0">
                  <c:v>Sprint 74
</c:v>
                </c:pt>
                <c:pt idx="1">
                  <c:v>Sprint 75
</c:v>
                </c:pt>
                <c:pt idx="2">
                  <c:v>Sprint 76
</c:v>
                </c:pt>
                <c:pt idx="3">
                  <c:v>Sprint 77
</c:v>
                </c:pt>
                <c:pt idx="4">
                  <c:v>Sprint 78
 </c:v>
                </c:pt>
              </c:strCache>
            </c:strRef>
          </c:cat>
          <c:val>
            <c:numRef>
              <c:f>Team!$AF$29:$AJ$29</c:f>
              <c:numCache>
                <c:formatCode>General</c:formatCode>
                <c:ptCount val="5"/>
                <c:pt idx="0">
                  <c:v>1</c:v>
                </c:pt>
                <c:pt idx="1">
                  <c:v>3</c:v>
                </c:pt>
                <c:pt idx="2">
                  <c:v>1</c:v>
                </c:pt>
                <c:pt idx="3">
                  <c:v>3</c:v>
                </c:pt>
                <c:pt idx="4">
                  <c:v>1</c:v>
                </c:pt>
              </c:numCache>
            </c:numRef>
          </c:val>
          <c:smooth val="0"/>
        </c:ser>
        <c:ser>
          <c:idx val="3"/>
          <c:order val="3"/>
          <c:tx>
            <c:strRef>
              <c:f>Team!$AE$30</c:f>
              <c:strCache>
                <c:ptCount val="1"/>
                <c:pt idx="0">
                  <c:v>Prod</c:v>
                </c:pt>
              </c:strCache>
            </c:strRef>
          </c:tx>
          <c:marker>
            <c:symbol val="none"/>
          </c:marker>
          <c:dLbls>
            <c:showLegendKey val="0"/>
            <c:showVal val="1"/>
            <c:showCatName val="0"/>
            <c:showSerName val="0"/>
            <c:showPercent val="0"/>
            <c:showBubbleSize val="0"/>
            <c:showLeaderLines val="0"/>
          </c:dLbls>
          <c:cat>
            <c:strRef>
              <c:f>Team!$AF$26:$AJ$26</c:f>
              <c:strCache>
                <c:ptCount val="5"/>
                <c:pt idx="0">
                  <c:v>Sprint 74
</c:v>
                </c:pt>
                <c:pt idx="1">
                  <c:v>Sprint 75
</c:v>
                </c:pt>
                <c:pt idx="2">
                  <c:v>Sprint 76
</c:v>
                </c:pt>
                <c:pt idx="3">
                  <c:v>Sprint 77
</c:v>
                </c:pt>
                <c:pt idx="4">
                  <c:v>Sprint 78
 </c:v>
                </c:pt>
              </c:strCache>
            </c:strRef>
          </c:cat>
          <c:val>
            <c:numRef>
              <c:f>Team!$AF$30:$AJ$30</c:f>
              <c:numCache>
                <c:formatCode>General</c:formatCode>
                <c:ptCount val="5"/>
                <c:pt idx="0">
                  <c:v>2</c:v>
                </c:pt>
                <c:pt idx="1">
                  <c:v>1</c:v>
                </c:pt>
                <c:pt idx="2">
                  <c:v>2</c:v>
                </c:pt>
                <c:pt idx="3">
                  <c:v>1</c:v>
                </c:pt>
                <c:pt idx="4">
                  <c:v>8</c:v>
                </c:pt>
              </c:numCache>
            </c:numRef>
          </c:val>
          <c:smooth val="0"/>
        </c:ser>
        <c:dLbls>
          <c:showLegendKey val="0"/>
          <c:showVal val="0"/>
          <c:showCatName val="0"/>
          <c:showSerName val="0"/>
          <c:showPercent val="0"/>
          <c:showBubbleSize val="0"/>
        </c:dLbls>
        <c:marker val="1"/>
        <c:smooth val="0"/>
        <c:axId val="68721664"/>
        <c:axId val="68731648"/>
      </c:lineChart>
      <c:catAx>
        <c:axId val="68721664"/>
        <c:scaling>
          <c:orientation val="minMax"/>
        </c:scaling>
        <c:delete val="0"/>
        <c:axPos val="b"/>
        <c:majorTickMark val="out"/>
        <c:minorTickMark val="none"/>
        <c:tickLblPos val="nextTo"/>
        <c:crossAx val="68731648"/>
        <c:crosses val="autoZero"/>
        <c:auto val="1"/>
        <c:lblAlgn val="ctr"/>
        <c:lblOffset val="100"/>
        <c:noMultiLvlLbl val="0"/>
      </c:catAx>
      <c:valAx>
        <c:axId val="68731648"/>
        <c:scaling>
          <c:orientation val="minMax"/>
        </c:scaling>
        <c:delete val="0"/>
        <c:axPos val="l"/>
        <c:majorGridlines/>
        <c:numFmt formatCode="General" sourceLinked="1"/>
        <c:majorTickMark val="out"/>
        <c:minorTickMark val="none"/>
        <c:tickLblPos val="nextTo"/>
        <c:crossAx val="6872166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3289348694191958E-2"/>
          <c:y val="6.1163101604278076E-2"/>
          <c:w val="0.64615033112284637"/>
          <c:h val="0.67390890142742854"/>
        </c:manualLayout>
      </c:layout>
      <c:lineChart>
        <c:grouping val="standard"/>
        <c:varyColors val="0"/>
        <c:ser>
          <c:idx val="0"/>
          <c:order val="0"/>
          <c:tx>
            <c:strRef>
              <c:f>Team!$X$35</c:f>
              <c:strCache>
                <c:ptCount val="1"/>
                <c:pt idx="0">
                  <c:v>Code</c:v>
                </c:pt>
              </c:strCache>
            </c:strRef>
          </c:tx>
          <c:marker>
            <c:symbol val="none"/>
          </c:marker>
          <c:dLbls>
            <c:showLegendKey val="0"/>
            <c:showVal val="1"/>
            <c:showCatName val="0"/>
            <c:showSerName val="0"/>
            <c:showPercent val="0"/>
            <c:showBubbleSize val="0"/>
            <c:showLeaderLines val="0"/>
          </c:dLbls>
          <c:cat>
            <c:strRef>
              <c:f>Team!$Y$34:$AC$34</c:f>
              <c:strCache>
                <c:ptCount val="5"/>
                <c:pt idx="0">
                  <c:v>Sprint 74
</c:v>
                </c:pt>
                <c:pt idx="1">
                  <c:v>Sprint 75
</c:v>
                </c:pt>
                <c:pt idx="2">
                  <c:v>Sprint 76
</c:v>
                </c:pt>
                <c:pt idx="3">
                  <c:v>Sprint 77
</c:v>
                </c:pt>
                <c:pt idx="4">
                  <c:v>Sprint 78
 </c:v>
                </c:pt>
              </c:strCache>
            </c:strRef>
          </c:cat>
          <c:val>
            <c:numRef>
              <c:f>Team!$Y$35:$AC$35</c:f>
              <c:numCache>
                <c:formatCode>General</c:formatCode>
                <c:ptCount val="5"/>
                <c:pt idx="0">
                  <c:v>15</c:v>
                </c:pt>
                <c:pt idx="1">
                  <c:v>21</c:v>
                </c:pt>
                <c:pt idx="2">
                  <c:v>21</c:v>
                </c:pt>
                <c:pt idx="3">
                  <c:v>22</c:v>
                </c:pt>
                <c:pt idx="4">
                  <c:v>19</c:v>
                </c:pt>
              </c:numCache>
            </c:numRef>
          </c:val>
          <c:smooth val="0"/>
        </c:ser>
        <c:ser>
          <c:idx val="1"/>
          <c:order val="1"/>
          <c:tx>
            <c:strRef>
              <c:f>Team!$X$36</c:f>
              <c:strCache>
                <c:ptCount val="1"/>
                <c:pt idx="0">
                  <c:v>Config</c:v>
                </c:pt>
              </c:strCache>
            </c:strRef>
          </c:tx>
          <c:marker>
            <c:symbol val="none"/>
          </c:marker>
          <c:dLbls>
            <c:showLegendKey val="0"/>
            <c:showVal val="1"/>
            <c:showCatName val="0"/>
            <c:showSerName val="0"/>
            <c:showPercent val="0"/>
            <c:showBubbleSize val="0"/>
            <c:showLeaderLines val="0"/>
          </c:dLbls>
          <c:cat>
            <c:strRef>
              <c:f>Team!$Y$34:$AC$34</c:f>
              <c:strCache>
                <c:ptCount val="5"/>
                <c:pt idx="0">
                  <c:v>Sprint 74
</c:v>
                </c:pt>
                <c:pt idx="1">
                  <c:v>Sprint 75
</c:v>
                </c:pt>
                <c:pt idx="2">
                  <c:v>Sprint 76
</c:v>
                </c:pt>
                <c:pt idx="3">
                  <c:v>Sprint 77
</c:v>
                </c:pt>
                <c:pt idx="4">
                  <c:v>Sprint 78
 </c:v>
                </c:pt>
              </c:strCache>
            </c:strRef>
          </c:cat>
          <c:val>
            <c:numRef>
              <c:f>Team!$Y$36:$AC$36</c:f>
              <c:numCache>
                <c:formatCode>General</c:formatCode>
                <c:ptCount val="5"/>
                <c:pt idx="0">
                  <c:v>5</c:v>
                </c:pt>
                <c:pt idx="1">
                  <c:v>4</c:v>
                </c:pt>
                <c:pt idx="2">
                  <c:v>4</c:v>
                </c:pt>
                <c:pt idx="3">
                  <c:v>6</c:v>
                </c:pt>
                <c:pt idx="4">
                  <c:v>3</c:v>
                </c:pt>
              </c:numCache>
            </c:numRef>
          </c:val>
          <c:smooth val="0"/>
        </c:ser>
        <c:ser>
          <c:idx val="2"/>
          <c:order val="2"/>
          <c:tx>
            <c:strRef>
              <c:f>Team!$X$37</c:f>
              <c:strCache>
                <c:ptCount val="1"/>
                <c:pt idx="0">
                  <c:v>Requirements </c:v>
                </c:pt>
              </c:strCache>
            </c:strRef>
          </c:tx>
          <c:marker>
            <c:symbol val="none"/>
          </c:marker>
          <c:dLbls>
            <c:showLegendKey val="0"/>
            <c:showVal val="1"/>
            <c:showCatName val="0"/>
            <c:showSerName val="0"/>
            <c:showPercent val="0"/>
            <c:showBubbleSize val="0"/>
            <c:showLeaderLines val="0"/>
          </c:dLbls>
          <c:cat>
            <c:strRef>
              <c:f>Team!$Y$34:$AC$34</c:f>
              <c:strCache>
                <c:ptCount val="5"/>
                <c:pt idx="0">
                  <c:v>Sprint 74
</c:v>
                </c:pt>
                <c:pt idx="1">
                  <c:v>Sprint 75
</c:v>
                </c:pt>
                <c:pt idx="2">
                  <c:v>Sprint 76
</c:v>
                </c:pt>
                <c:pt idx="3">
                  <c:v>Sprint 77
</c:v>
                </c:pt>
                <c:pt idx="4">
                  <c:v>Sprint 78
 </c:v>
                </c:pt>
              </c:strCache>
            </c:strRef>
          </c:cat>
          <c:val>
            <c:numRef>
              <c:f>Team!$Y$37:$AC$37</c:f>
              <c:numCache>
                <c:formatCode>General</c:formatCode>
                <c:ptCount val="5"/>
                <c:pt idx="0">
                  <c:v>1</c:v>
                </c:pt>
                <c:pt idx="1">
                  <c:v>3</c:v>
                </c:pt>
                <c:pt idx="2">
                  <c:v>1</c:v>
                </c:pt>
                <c:pt idx="3">
                  <c:v>3</c:v>
                </c:pt>
                <c:pt idx="4">
                  <c:v>1</c:v>
                </c:pt>
              </c:numCache>
            </c:numRef>
          </c:val>
          <c:smooth val="0"/>
        </c:ser>
        <c:ser>
          <c:idx val="3"/>
          <c:order val="3"/>
          <c:tx>
            <c:strRef>
              <c:f>Team!$X$38</c:f>
              <c:strCache>
                <c:ptCount val="1"/>
                <c:pt idx="0">
                  <c:v>Hardware</c:v>
                </c:pt>
              </c:strCache>
            </c:strRef>
          </c:tx>
          <c:marker>
            <c:symbol val="none"/>
          </c:marker>
          <c:dLbls>
            <c:showLegendKey val="0"/>
            <c:showVal val="1"/>
            <c:showCatName val="0"/>
            <c:showSerName val="0"/>
            <c:showPercent val="0"/>
            <c:showBubbleSize val="0"/>
            <c:showLeaderLines val="0"/>
          </c:dLbls>
          <c:cat>
            <c:strRef>
              <c:f>Team!$Y$34:$AC$34</c:f>
              <c:strCache>
                <c:ptCount val="5"/>
                <c:pt idx="0">
                  <c:v>Sprint 74
</c:v>
                </c:pt>
                <c:pt idx="1">
                  <c:v>Sprint 75
</c:v>
                </c:pt>
                <c:pt idx="2">
                  <c:v>Sprint 76
</c:v>
                </c:pt>
                <c:pt idx="3">
                  <c:v>Sprint 77
</c:v>
                </c:pt>
                <c:pt idx="4">
                  <c:v>Sprint 78
 </c:v>
                </c:pt>
              </c:strCache>
            </c:strRef>
          </c:cat>
          <c:val>
            <c:numRef>
              <c:f>Team!$Y$38:$AC$38</c:f>
              <c:numCache>
                <c:formatCode>General</c:formatCode>
                <c:ptCount val="5"/>
                <c:pt idx="0">
                  <c:v>2</c:v>
                </c:pt>
                <c:pt idx="1">
                  <c:v>1</c:v>
                </c:pt>
                <c:pt idx="2">
                  <c:v>2</c:v>
                </c:pt>
                <c:pt idx="3">
                  <c:v>1</c:v>
                </c:pt>
                <c:pt idx="4">
                  <c:v>8</c:v>
                </c:pt>
              </c:numCache>
            </c:numRef>
          </c:val>
          <c:smooth val="0"/>
        </c:ser>
        <c:ser>
          <c:idx val="4"/>
          <c:order val="4"/>
          <c:tx>
            <c:strRef>
              <c:f>Team!$X$39</c:f>
              <c:strCache>
                <c:ptCount val="1"/>
                <c:pt idx="0">
                  <c:v>Data </c:v>
                </c:pt>
              </c:strCache>
            </c:strRef>
          </c:tx>
          <c:marker>
            <c:symbol val="none"/>
          </c:marker>
          <c:dLbls>
            <c:showLegendKey val="0"/>
            <c:showVal val="1"/>
            <c:showCatName val="0"/>
            <c:showSerName val="0"/>
            <c:showPercent val="0"/>
            <c:showBubbleSize val="0"/>
            <c:showLeaderLines val="0"/>
          </c:dLbls>
          <c:cat>
            <c:strRef>
              <c:f>Team!$Y$34:$AC$34</c:f>
              <c:strCache>
                <c:ptCount val="5"/>
                <c:pt idx="0">
                  <c:v>Sprint 74
</c:v>
                </c:pt>
                <c:pt idx="1">
                  <c:v>Sprint 75
</c:v>
                </c:pt>
                <c:pt idx="2">
                  <c:v>Sprint 76
</c:v>
                </c:pt>
                <c:pt idx="3">
                  <c:v>Sprint 77
</c:v>
                </c:pt>
                <c:pt idx="4">
                  <c:v>Sprint 78
 </c:v>
                </c:pt>
              </c:strCache>
            </c:strRef>
          </c:cat>
          <c:val>
            <c:numRef>
              <c:f>Team!$Y$39:$AC$39</c:f>
              <c:numCache>
                <c:formatCode>General</c:formatCode>
                <c:ptCount val="5"/>
                <c:pt idx="0">
                  <c:v>2</c:v>
                </c:pt>
                <c:pt idx="1">
                  <c:v>9</c:v>
                </c:pt>
                <c:pt idx="2">
                  <c:v>7</c:v>
                </c:pt>
                <c:pt idx="3">
                  <c:v>4</c:v>
                </c:pt>
                <c:pt idx="4">
                  <c:v>5</c:v>
                </c:pt>
              </c:numCache>
            </c:numRef>
          </c:val>
          <c:smooth val="0"/>
        </c:ser>
        <c:dLbls>
          <c:showLegendKey val="0"/>
          <c:showVal val="0"/>
          <c:showCatName val="0"/>
          <c:showSerName val="0"/>
          <c:showPercent val="0"/>
          <c:showBubbleSize val="0"/>
        </c:dLbls>
        <c:marker val="1"/>
        <c:smooth val="0"/>
        <c:axId val="68818816"/>
        <c:axId val="68820352"/>
      </c:lineChart>
      <c:catAx>
        <c:axId val="68818816"/>
        <c:scaling>
          <c:orientation val="minMax"/>
        </c:scaling>
        <c:delete val="0"/>
        <c:axPos val="b"/>
        <c:majorTickMark val="out"/>
        <c:minorTickMark val="none"/>
        <c:tickLblPos val="nextTo"/>
        <c:crossAx val="68820352"/>
        <c:crosses val="autoZero"/>
        <c:auto val="1"/>
        <c:lblAlgn val="ctr"/>
        <c:lblOffset val="100"/>
        <c:noMultiLvlLbl val="0"/>
      </c:catAx>
      <c:valAx>
        <c:axId val="68820352"/>
        <c:scaling>
          <c:orientation val="minMax"/>
        </c:scaling>
        <c:delete val="0"/>
        <c:axPos val="l"/>
        <c:majorGridlines/>
        <c:numFmt formatCode="General" sourceLinked="1"/>
        <c:majorTickMark val="out"/>
        <c:minorTickMark val="none"/>
        <c:tickLblPos val="nextTo"/>
        <c:crossAx val="6881881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8435039370078735E-2"/>
          <c:y val="3.3064516129032259E-2"/>
          <c:w val="0.65617607174103232"/>
          <c:h val="0.73772457878249087"/>
        </c:manualLayout>
      </c:layout>
      <c:lineChart>
        <c:grouping val="standard"/>
        <c:varyColors val="0"/>
        <c:ser>
          <c:idx val="0"/>
          <c:order val="0"/>
          <c:tx>
            <c:strRef>
              <c:f>Team!$X$44</c:f>
              <c:strCache>
                <c:ptCount val="1"/>
                <c:pt idx="0">
                  <c:v>QA oversight</c:v>
                </c:pt>
              </c:strCache>
            </c:strRef>
          </c:tx>
          <c:marker>
            <c:symbol val="none"/>
          </c:marker>
          <c:dLbls>
            <c:showLegendKey val="0"/>
            <c:showVal val="1"/>
            <c:showCatName val="0"/>
            <c:showSerName val="0"/>
            <c:showPercent val="0"/>
            <c:showBubbleSize val="0"/>
            <c:showLeaderLines val="0"/>
          </c:dLbls>
          <c:cat>
            <c:strRef>
              <c:f>Team!$Y$43:$AC$43</c:f>
              <c:strCache>
                <c:ptCount val="5"/>
                <c:pt idx="0">
                  <c:v>Sprint 74
</c:v>
                </c:pt>
                <c:pt idx="1">
                  <c:v>Sprint 75
</c:v>
                </c:pt>
                <c:pt idx="2">
                  <c:v>Sprint 76
</c:v>
                </c:pt>
                <c:pt idx="3">
                  <c:v>Sprint 77
</c:v>
                </c:pt>
                <c:pt idx="4">
                  <c:v>Sprint 78
 </c:v>
                </c:pt>
              </c:strCache>
            </c:strRef>
          </c:cat>
          <c:val>
            <c:numRef>
              <c:f>Team!$Y$44:$AC$44</c:f>
              <c:numCache>
                <c:formatCode>General</c:formatCode>
                <c:ptCount val="5"/>
                <c:pt idx="0">
                  <c:v>15</c:v>
                </c:pt>
                <c:pt idx="1">
                  <c:v>21</c:v>
                </c:pt>
                <c:pt idx="2">
                  <c:v>21</c:v>
                </c:pt>
                <c:pt idx="3">
                  <c:v>22</c:v>
                </c:pt>
                <c:pt idx="4">
                  <c:v>19</c:v>
                </c:pt>
              </c:numCache>
            </c:numRef>
          </c:val>
          <c:smooth val="0"/>
        </c:ser>
        <c:ser>
          <c:idx val="1"/>
          <c:order val="1"/>
          <c:tx>
            <c:strRef>
              <c:f>Team!$X$45</c:f>
              <c:strCache>
                <c:ptCount val="1"/>
                <c:pt idx="0">
                  <c:v>Environment</c:v>
                </c:pt>
              </c:strCache>
            </c:strRef>
          </c:tx>
          <c:marker>
            <c:symbol val="none"/>
          </c:marker>
          <c:dLbls>
            <c:showLegendKey val="0"/>
            <c:showVal val="1"/>
            <c:showCatName val="0"/>
            <c:showSerName val="0"/>
            <c:showPercent val="0"/>
            <c:showBubbleSize val="0"/>
            <c:showLeaderLines val="0"/>
          </c:dLbls>
          <c:cat>
            <c:strRef>
              <c:f>Team!$Y$43:$AC$43</c:f>
              <c:strCache>
                <c:ptCount val="5"/>
                <c:pt idx="0">
                  <c:v>Sprint 74
</c:v>
                </c:pt>
                <c:pt idx="1">
                  <c:v>Sprint 75
</c:v>
                </c:pt>
                <c:pt idx="2">
                  <c:v>Sprint 76
</c:v>
                </c:pt>
                <c:pt idx="3">
                  <c:v>Sprint 77
</c:v>
                </c:pt>
                <c:pt idx="4">
                  <c:v>Sprint 78
 </c:v>
                </c:pt>
              </c:strCache>
            </c:strRef>
          </c:cat>
          <c:val>
            <c:numRef>
              <c:f>Team!$Y$45:$AC$45</c:f>
              <c:numCache>
                <c:formatCode>General</c:formatCode>
                <c:ptCount val="5"/>
                <c:pt idx="0">
                  <c:v>5</c:v>
                </c:pt>
                <c:pt idx="1">
                  <c:v>4</c:v>
                </c:pt>
                <c:pt idx="2">
                  <c:v>4</c:v>
                </c:pt>
                <c:pt idx="3">
                  <c:v>6</c:v>
                </c:pt>
                <c:pt idx="4">
                  <c:v>3</c:v>
                </c:pt>
              </c:numCache>
            </c:numRef>
          </c:val>
          <c:smooth val="0"/>
        </c:ser>
        <c:ser>
          <c:idx val="2"/>
          <c:order val="2"/>
          <c:tx>
            <c:strRef>
              <c:f>Team!$X$46</c:f>
              <c:strCache>
                <c:ptCount val="1"/>
                <c:pt idx="0">
                  <c:v>Requirements </c:v>
                </c:pt>
              </c:strCache>
            </c:strRef>
          </c:tx>
          <c:marker>
            <c:symbol val="none"/>
          </c:marker>
          <c:dLbls>
            <c:showLegendKey val="0"/>
            <c:showVal val="1"/>
            <c:showCatName val="0"/>
            <c:showSerName val="0"/>
            <c:showPercent val="0"/>
            <c:showBubbleSize val="0"/>
            <c:showLeaderLines val="0"/>
          </c:dLbls>
          <c:cat>
            <c:strRef>
              <c:f>Team!$Y$43:$AC$43</c:f>
              <c:strCache>
                <c:ptCount val="5"/>
                <c:pt idx="0">
                  <c:v>Sprint 74
</c:v>
                </c:pt>
                <c:pt idx="1">
                  <c:v>Sprint 75
</c:v>
                </c:pt>
                <c:pt idx="2">
                  <c:v>Sprint 76
</c:v>
                </c:pt>
                <c:pt idx="3">
                  <c:v>Sprint 77
</c:v>
                </c:pt>
                <c:pt idx="4">
                  <c:v>Sprint 78
 </c:v>
                </c:pt>
              </c:strCache>
            </c:strRef>
          </c:cat>
          <c:val>
            <c:numRef>
              <c:f>Team!$Y$46:$AC$46</c:f>
              <c:numCache>
                <c:formatCode>General</c:formatCode>
                <c:ptCount val="5"/>
                <c:pt idx="0">
                  <c:v>1</c:v>
                </c:pt>
                <c:pt idx="1">
                  <c:v>3</c:v>
                </c:pt>
                <c:pt idx="2">
                  <c:v>1</c:v>
                </c:pt>
                <c:pt idx="3">
                  <c:v>3</c:v>
                </c:pt>
                <c:pt idx="4">
                  <c:v>1</c:v>
                </c:pt>
              </c:numCache>
            </c:numRef>
          </c:val>
          <c:smooth val="0"/>
        </c:ser>
        <c:ser>
          <c:idx val="3"/>
          <c:order val="3"/>
          <c:tx>
            <c:strRef>
              <c:f>Team!$X$47</c:f>
              <c:strCache>
                <c:ptCount val="1"/>
                <c:pt idx="0">
                  <c:v>Existing Issue</c:v>
                </c:pt>
              </c:strCache>
            </c:strRef>
          </c:tx>
          <c:marker>
            <c:symbol val="none"/>
          </c:marker>
          <c:cat>
            <c:strRef>
              <c:f>Team!$Y$43:$AC$43</c:f>
              <c:strCache>
                <c:ptCount val="5"/>
                <c:pt idx="0">
                  <c:v>Sprint 74
</c:v>
                </c:pt>
                <c:pt idx="1">
                  <c:v>Sprint 75
</c:v>
                </c:pt>
                <c:pt idx="2">
                  <c:v>Sprint 76
</c:v>
                </c:pt>
                <c:pt idx="3">
                  <c:v>Sprint 77
</c:v>
                </c:pt>
                <c:pt idx="4">
                  <c:v>Sprint 78
 </c:v>
                </c:pt>
              </c:strCache>
            </c:strRef>
          </c:cat>
          <c:val>
            <c:numRef>
              <c:f>Team!$Y$47:$AC$47</c:f>
              <c:numCache>
                <c:formatCode>General</c:formatCode>
                <c:ptCount val="5"/>
                <c:pt idx="0">
                  <c:v>2</c:v>
                </c:pt>
                <c:pt idx="1">
                  <c:v>1</c:v>
                </c:pt>
                <c:pt idx="2">
                  <c:v>2</c:v>
                </c:pt>
                <c:pt idx="3">
                  <c:v>1</c:v>
                </c:pt>
                <c:pt idx="4">
                  <c:v>8</c:v>
                </c:pt>
              </c:numCache>
            </c:numRef>
          </c:val>
          <c:smooth val="0"/>
        </c:ser>
        <c:ser>
          <c:idx val="4"/>
          <c:order val="4"/>
          <c:tx>
            <c:strRef>
              <c:f>Team!$X$48</c:f>
              <c:strCache>
                <c:ptCount val="1"/>
                <c:pt idx="0">
                  <c:v>Data</c:v>
                </c:pt>
              </c:strCache>
            </c:strRef>
          </c:tx>
          <c:marker>
            <c:symbol val="none"/>
          </c:marker>
          <c:dLbls>
            <c:showLegendKey val="0"/>
            <c:showVal val="1"/>
            <c:showCatName val="0"/>
            <c:showSerName val="0"/>
            <c:showPercent val="0"/>
            <c:showBubbleSize val="0"/>
            <c:showLeaderLines val="0"/>
          </c:dLbls>
          <c:cat>
            <c:strRef>
              <c:f>Team!$Y$43:$AC$43</c:f>
              <c:strCache>
                <c:ptCount val="5"/>
                <c:pt idx="0">
                  <c:v>Sprint 74
</c:v>
                </c:pt>
                <c:pt idx="1">
                  <c:v>Sprint 75
</c:v>
                </c:pt>
                <c:pt idx="2">
                  <c:v>Sprint 76
</c:v>
                </c:pt>
                <c:pt idx="3">
                  <c:v>Sprint 77
</c:v>
                </c:pt>
                <c:pt idx="4">
                  <c:v>Sprint 78
 </c:v>
                </c:pt>
              </c:strCache>
            </c:strRef>
          </c:cat>
          <c:val>
            <c:numRef>
              <c:f>Team!$Y$48:$AC$48</c:f>
              <c:numCache>
                <c:formatCode>General</c:formatCode>
                <c:ptCount val="5"/>
                <c:pt idx="0">
                  <c:v>4</c:v>
                </c:pt>
                <c:pt idx="1">
                  <c:v>4</c:v>
                </c:pt>
                <c:pt idx="2">
                  <c:v>5</c:v>
                </c:pt>
                <c:pt idx="3">
                  <c:v>4</c:v>
                </c:pt>
                <c:pt idx="4">
                  <c:v>6</c:v>
                </c:pt>
              </c:numCache>
            </c:numRef>
          </c:val>
          <c:smooth val="0"/>
        </c:ser>
        <c:dLbls>
          <c:showLegendKey val="0"/>
          <c:showVal val="0"/>
          <c:showCatName val="0"/>
          <c:showSerName val="0"/>
          <c:showPercent val="0"/>
          <c:showBubbleSize val="0"/>
        </c:dLbls>
        <c:marker val="1"/>
        <c:smooth val="0"/>
        <c:axId val="68874240"/>
        <c:axId val="68875776"/>
      </c:lineChart>
      <c:catAx>
        <c:axId val="68874240"/>
        <c:scaling>
          <c:orientation val="minMax"/>
        </c:scaling>
        <c:delete val="0"/>
        <c:axPos val="b"/>
        <c:majorTickMark val="out"/>
        <c:minorTickMark val="none"/>
        <c:tickLblPos val="nextTo"/>
        <c:crossAx val="68875776"/>
        <c:crosses val="autoZero"/>
        <c:auto val="1"/>
        <c:lblAlgn val="ctr"/>
        <c:lblOffset val="100"/>
        <c:noMultiLvlLbl val="0"/>
      </c:catAx>
      <c:valAx>
        <c:axId val="68875776"/>
        <c:scaling>
          <c:orientation val="minMax"/>
        </c:scaling>
        <c:delete val="0"/>
        <c:axPos val="l"/>
        <c:majorGridlines/>
        <c:numFmt formatCode="General" sourceLinked="1"/>
        <c:majorTickMark val="out"/>
        <c:minorTickMark val="none"/>
        <c:tickLblPos val="nextTo"/>
        <c:crossAx val="6887424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682174103237096"/>
          <c:y val="7.4548702245552642E-2"/>
          <c:w val="0.42196653543307089"/>
          <c:h val="0.74747375328083987"/>
        </c:manualLayout>
      </c:layout>
      <c:lineChart>
        <c:grouping val="standard"/>
        <c:varyColors val="0"/>
        <c:ser>
          <c:idx val="0"/>
          <c:order val="0"/>
          <c:tx>
            <c:strRef>
              <c:f>Sheet3!$A$10</c:f>
              <c:strCache>
                <c:ptCount val="1"/>
                <c:pt idx="0">
                  <c:v># of Total Test Cases</c:v>
                </c:pt>
              </c:strCache>
            </c:strRef>
          </c:tx>
          <c:cat>
            <c:strRef>
              <c:f>Sheet3!$B$9:$F$9</c:f>
              <c:strCache>
                <c:ptCount val="5"/>
                <c:pt idx="0">
                  <c:v>Sprint 74</c:v>
                </c:pt>
                <c:pt idx="1">
                  <c:v>Sprint 75</c:v>
                </c:pt>
                <c:pt idx="2">
                  <c:v>Sprint 76</c:v>
                </c:pt>
                <c:pt idx="3">
                  <c:v>Sprint 77</c:v>
                </c:pt>
                <c:pt idx="4">
                  <c:v>Sprint 78</c:v>
                </c:pt>
              </c:strCache>
            </c:strRef>
          </c:cat>
          <c:val>
            <c:numRef>
              <c:f>Sheet3!$B$10:$F$10</c:f>
              <c:numCache>
                <c:formatCode>General</c:formatCode>
                <c:ptCount val="5"/>
                <c:pt idx="0">
                  <c:v>2444</c:v>
                </c:pt>
                <c:pt idx="1">
                  <c:v>2611</c:v>
                </c:pt>
                <c:pt idx="2">
                  <c:v>2684</c:v>
                </c:pt>
                <c:pt idx="3">
                  <c:v>2782</c:v>
                </c:pt>
                <c:pt idx="4">
                  <c:v>2822</c:v>
                </c:pt>
              </c:numCache>
            </c:numRef>
          </c:val>
          <c:smooth val="0"/>
        </c:ser>
        <c:ser>
          <c:idx val="1"/>
          <c:order val="1"/>
          <c:tx>
            <c:strRef>
              <c:f>Sheet3!$A$11</c:f>
              <c:strCache>
                <c:ptCount val="1"/>
                <c:pt idx="0">
                  <c:v># of Automatable Test Cases</c:v>
                </c:pt>
              </c:strCache>
            </c:strRef>
          </c:tx>
          <c:cat>
            <c:strRef>
              <c:f>Sheet3!$B$9:$F$9</c:f>
              <c:strCache>
                <c:ptCount val="5"/>
                <c:pt idx="0">
                  <c:v>Sprint 74</c:v>
                </c:pt>
                <c:pt idx="1">
                  <c:v>Sprint 75</c:v>
                </c:pt>
                <c:pt idx="2">
                  <c:v>Sprint 76</c:v>
                </c:pt>
                <c:pt idx="3">
                  <c:v>Sprint 77</c:v>
                </c:pt>
                <c:pt idx="4">
                  <c:v>Sprint 78</c:v>
                </c:pt>
              </c:strCache>
            </c:strRef>
          </c:cat>
          <c:val>
            <c:numRef>
              <c:f>Sheet3!$B$11:$F$11</c:f>
              <c:numCache>
                <c:formatCode>General</c:formatCode>
                <c:ptCount val="5"/>
                <c:pt idx="0">
                  <c:v>1541</c:v>
                </c:pt>
                <c:pt idx="1">
                  <c:v>1642</c:v>
                </c:pt>
                <c:pt idx="2">
                  <c:v>1690</c:v>
                </c:pt>
                <c:pt idx="3">
                  <c:v>1755</c:v>
                </c:pt>
                <c:pt idx="4">
                  <c:v>1774</c:v>
                </c:pt>
              </c:numCache>
            </c:numRef>
          </c:val>
          <c:smooth val="0"/>
        </c:ser>
        <c:ser>
          <c:idx val="2"/>
          <c:order val="2"/>
          <c:tx>
            <c:strRef>
              <c:f>Sheet3!$A$12</c:f>
              <c:strCache>
                <c:ptCount val="1"/>
                <c:pt idx="0">
                  <c:v># of Test Cases Automated</c:v>
                </c:pt>
              </c:strCache>
            </c:strRef>
          </c:tx>
          <c:cat>
            <c:strRef>
              <c:f>Sheet3!$B$9:$F$9</c:f>
              <c:strCache>
                <c:ptCount val="5"/>
                <c:pt idx="0">
                  <c:v>Sprint 74</c:v>
                </c:pt>
                <c:pt idx="1">
                  <c:v>Sprint 75</c:v>
                </c:pt>
                <c:pt idx="2">
                  <c:v>Sprint 76</c:v>
                </c:pt>
                <c:pt idx="3">
                  <c:v>Sprint 77</c:v>
                </c:pt>
                <c:pt idx="4">
                  <c:v>Sprint 78</c:v>
                </c:pt>
              </c:strCache>
            </c:strRef>
          </c:cat>
          <c:val>
            <c:numRef>
              <c:f>Sheet3!$B$12:$F$12</c:f>
              <c:numCache>
                <c:formatCode>General</c:formatCode>
                <c:ptCount val="5"/>
                <c:pt idx="0">
                  <c:v>1138</c:v>
                </c:pt>
                <c:pt idx="1">
                  <c:v>1234</c:v>
                </c:pt>
                <c:pt idx="2">
                  <c:v>1267</c:v>
                </c:pt>
                <c:pt idx="3">
                  <c:v>1339</c:v>
                </c:pt>
                <c:pt idx="4">
                  <c:v>1351</c:v>
                </c:pt>
              </c:numCache>
            </c:numRef>
          </c:val>
          <c:smooth val="0"/>
        </c:ser>
        <c:dLbls>
          <c:showLegendKey val="0"/>
          <c:showVal val="0"/>
          <c:showCatName val="0"/>
          <c:showSerName val="0"/>
          <c:showPercent val="0"/>
          <c:showBubbleSize val="0"/>
        </c:dLbls>
        <c:marker val="1"/>
        <c:smooth val="0"/>
        <c:axId val="68545152"/>
        <c:axId val="68555136"/>
      </c:lineChart>
      <c:lineChart>
        <c:grouping val="standard"/>
        <c:varyColors val="0"/>
        <c:ser>
          <c:idx val="3"/>
          <c:order val="3"/>
          <c:tx>
            <c:strRef>
              <c:f>Sheet3!$A$13</c:f>
              <c:strCache>
                <c:ptCount val="1"/>
                <c:pt idx="0">
                  <c:v>% Coverage of Automatable Test Cases</c:v>
                </c:pt>
              </c:strCache>
            </c:strRef>
          </c:tx>
          <c:cat>
            <c:strRef>
              <c:f>Sheet3!$B$9:$F$9</c:f>
              <c:strCache>
                <c:ptCount val="5"/>
                <c:pt idx="0">
                  <c:v>Sprint 74</c:v>
                </c:pt>
                <c:pt idx="1">
                  <c:v>Sprint 75</c:v>
                </c:pt>
                <c:pt idx="2">
                  <c:v>Sprint 76</c:v>
                </c:pt>
                <c:pt idx="3">
                  <c:v>Sprint 77</c:v>
                </c:pt>
                <c:pt idx="4">
                  <c:v>Sprint 78</c:v>
                </c:pt>
              </c:strCache>
            </c:strRef>
          </c:cat>
          <c:val>
            <c:numRef>
              <c:f>Sheet3!$B$13:$F$13</c:f>
              <c:numCache>
                <c:formatCode>0.00%</c:formatCode>
                <c:ptCount val="5"/>
                <c:pt idx="0">
                  <c:v>0.73848150551589875</c:v>
                </c:pt>
                <c:pt idx="1">
                  <c:v>0.75152253349573694</c:v>
                </c:pt>
                <c:pt idx="2">
                  <c:v>0.74970414201183433</c:v>
                </c:pt>
                <c:pt idx="3">
                  <c:v>0.76296296296296295</c:v>
                </c:pt>
                <c:pt idx="4">
                  <c:v>0.76155580608793683</c:v>
                </c:pt>
              </c:numCache>
            </c:numRef>
          </c:val>
          <c:smooth val="0"/>
        </c:ser>
        <c:ser>
          <c:idx val="4"/>
          <c:order val="4"/>
          <c:tx>
            <c:strRef>
              <c:f>Sheet3!$A$14</c:f>
              <c:strCache>
                <c:ptCount val="1"/>
                <c:pt idx="0">
                  <c:v>% Coverage of Total Test Cases</c:v>
                </c:pt>
              </c:strCache>
            </c:strRef>
          </c:tx>
          <c:cat>
            <c:strRef>
              <c:f>Sheet3!$B$9:$F$9</c:f>
              <c:strCache>
                <c:ptCount val="5"/>
                <c:pt idx="0">
                  <c:v>Sprint 74</c:v>
                </c:pt>
                <c:pt idx="1">
                  <c:v>Sprint 75</c:v>
                </c:pt>
                <c:pt idx="2">
                  <c:v>Sprint 76</c:v>
                </c:pt>
                <c:pt idx="3">
                  <c:v>Sprint 77</c:v>
                </c:pt>
                <c:pt idx="4">
                  <c:v>Sprint 78</c:v>
                </c:pt>
              </c:strCache>
            </c:strRef>
          </c:cat>
          <c:val>
            <c:numRef>
              <c:f>Sheet3!$B$14:$F$14</c:f>
              <c:numCache>
                <c:formatCode>0.00%</c:formatCode>
                <c:ptCount val="5"/>
                <c:pt idx="0" formatCode="0%">
                  <c:v>0.46563011456628478</c:v>
                </c:pt>
                <c:pt idx="1">
                  <c:v>0.47261585599387207</c:v>
                </c:pt>
                <c:pt idx="2" formatCode="0%">
                  <c:v>0.47205663189269748</c:v>
                </c:pt>
                <c:pt idx="3">
                  <c:v>0.48130841121495327</c:v>
                </c:pt>
                <c:pt idx="4" formatCode="0%">
                  <c:v>0.47873848334514529</c:v>
                </c:pt>
              </c:numCache>
            </c:numRef>
          </c:val>
          <c:smooth val="0"/>
        </c:ser>
        <c:dLbls>
          <c:showLegendKey val="0"/>
          <c:showVal val="0"/>
          <c:showCatName val="0"/>
          <c:showSerName val="0"/>
          <c:showPercent val="0"/>
          <c:showBubbleSize val="0"/>
        </c:dLbls>
        <c:marker val="1"/>
        <c:smooth val="0"/>
        <c:axId val="68558208"/>
        <c:axId val="68556672"/>
      </c:lineChart>
      <c:catAx>
        <c:axId val="68545152"/>
        <c:scaling>
          <c:orientation val="minMax"/>
        </c:scaling>
        <c:delete val="0"/>
        <c:axPos val="b"/>
        <c:numFmt formatCode="mmm\-yy" sourceLinked="1"/>
        <c:majorTickMark val="out"/>
        <c:minorTickMark val="none"/>
        <c:tickLblPos val="nextTo"/>
        <c:txPr>
          <a:bodyPr/>
          <a:lstStyle/>
          <a:p>
            <a:pPr>
              <a:defRPr baseline="0">
                <a:latin typeface="Arial" panose="020B0604020202020204" pitchFamily="34" charset="0"/>
              </a:defRPr>
            </a:pPr>
            <a:endParaRPr lang="en-US"/>
          </a:p>
        </c:txPr>
        <c:crossAx val="68555136"/>
        <c:crosses val="autoZero"/>
        <c:auto val="1"/>
        <c:lblAlgn val="ctr"/>
        <c:lblOffset val="100"/>
        <c:noMultiLvlLbl val="1"/>
      </c:catAx>
      <c:valAx>
        <c:axId val="68555136"/>
        <c:scaling>
          <c:orientation val="minMax"/>
        </c:scaling>
        <c:delete val="0"/>
        <c:axPos val="l"/>
        <c:majorGridlines/>
        <c:numFmt formatCode="General" sourceLinked="1"/>
        <c:majorTickMark val="out"/>
        <c:minorTickMark val="none"/>
        <c:tickLblPos val="nextTo"/>
        <c:txPr>
          <a:bodyPr/>
          <a:lstStyle/>
          <a:p>
            <a:pPr>
              <a:defRPr baseline="0">
                <a:latin typeface="Arial" panose="020B0604020202020204" pitchFamily="34" charset="0"/>
              </a:defRPr>
            </a:pPr>
            <a:endParaRPr lang="en-US"/>
          </a:p>
        </c:txPr>
        <c:crossAx val="68545152"/>
        <c:crosses val="autoZero"/>
        <c:crossBetween val="between"/>
      </c:valAx>
      <c:valAx>
        <c:axId val="68556672"/>
        <c:scaling>
          <c:orientation val="minMax"/>
        </c:scaling>
        <c:delete val="0"/>
        <c:axPos val="r"/>
        <c:numFmt formatCode="0.00%" sourceLinked="1"/>
        <c:majorTickMark val="out"/>
        <c:minorTickMark val="none"/>
        <c:tickLblPos val="nextTo"/>
        <c:txPr>
          <a:bodyPr/>
          <a:lstStyle/>
          <a:p>
            <a:pPr>
              <a:defRPr baseline="0">
                <a:latin typeface="Arial" panose="020B0604020202020204" pitchFamily="34" charset="0"/>
              </a:defRPr>
            </a:pPr>
            <a:endParaRPr lang="en-US"/>
          </a:p>
        </c:txPr>
        <c:crossAx val="68558208"/>
        <c:crosses val="max"/>
        <c:crossBetween val="between"/>
      </c:valAx>
      <c:catAx>
        <c:axId val="68558208"/>
        <c:scaling>
          <c:orientation val="minMax"/>
        </c:scaling>
        <c:delete val="1"/>
        <c:axPos val="b"/>
        <c:numFmt formatCode="mmm\-yy" sourceLinked="1"/>
        <c:majorTickMark val="out"/>
        <c:minorTickMark val="none"/>
        <c:tickLblPos val="nextTo"/>
        <c:crossAx val="68556672"/>
        <c:crosses val="autoZero"/>
        <c:auto val="1"/>
        <c:lblAlgn val="ctr"/>
        <c:lblOffset val="100"/>
        <c:noMultiLvlLbl val="1"/>
      </c:catAx>
    </c:plotArea>
    <c:legend>
      <c:legendPos val="r"/>
      <c:layout>
        <c:manualLayout>
          <c:xMode val="edge"/>
          <c:yMode val="edge"/>
          <c:x val="0.64761570005858227"/>
          <c:y val="0.12898753577632283"/>
          <c:w val="0.33598125366139425"/>
          <c:h val="0.74202451298708039"/>
        </c:manualLayout>
      </c:layout>
      <c:overlay val="0"/>
      <c:txPr>
        <a:bodyPr/>
        <a:lstStyle/>
        <a:p>
          <a:pPr>
            <a:defRPr baseline="0">
              <a:latin typeface="Arial" panose="020B0604020202020204" pitchFamily="34" charset="0"/>
            </a:defRPr>
          </a:pPr>
          <a:endParaRPr lang="en-US"/>
        </a:p>
      </c:txPr>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7529DA-4B7C-423F-81DB-6CFD5E3D0ADC}" type="doc">
      <dgm:prSet loTypeId="urn:microsoft.com/office/officeart/2005/8/layout/target3" loCatId="list" qsTypeId="urn:microsoft.com/office/officeart/2005/8/quickstyle/simple3" qsCatId="simple" csTypeId="urn:microsoft.com/office/officeart/2005/8/colors/accent1_2" csCatId="accent1" phldr="1"/>
      <dgm:spPr/>
      <dgm:t>
        <a:bodyPr/>
        <a:lstStyle/>
        <a:p>
          <a:endParaRPr lang="en-US"/>
        </a:p>
      </dgm:t>
    </dgm:pt>
    <dgm:pt modelId="{3B4B4076-233A-4C9F-A8D2-C66FB98B7F76}">
      <dgm:prSet phldrT="[Text]"/>
      <dgm:spPr/>
      <dgm:t>
        <a:bodyPr/>
        <a:lstStyle/>
        <a:p>
          <a:r>
            <a:rPr lang="en-US" dirty="0"/>
            <a:t>The Concept</a:t>
          </a:r>
        </a:p>
      </dgm:t>
    </dgm:pt>
    <dgm:pt modelId="{52609B08-20DA-4F0B-86A7-5DAA2617C4B7}" type="parTrans" cxnId="{9667A6C6-B80B-4EFF-8D95-56FE0623E458}">
      <dgm:prSet/>
      <dgm:spPr/>
      <dgm:t>
        <a:bodyPr/>
        <a:lstStyle/>
        <a:p>
          <a:endParaRPr lang="en-US"/>
        </a:p>
      </dgm:t>
    </dgm:pt>
    <dgm:pt modelId="{3F1F5BA9-3F6F-43E1-999C-B228902F6D1A}" type="sibTrans" cxnId="{9667A6C6-B80B-4EFF-8D95-56FE0623E458}">
      <dgm:prSet/>
      <dgm:spPr/>
      <dgm:t>
        <a:bodyPr/>
        <a:lstStyle/>
        <a:p>
          <a:endParaRPr lang="en-US"/>
        </a:p>
      </dgm:t>
    </dgm:pt>
    <dgm:pt modelId="{2D8BB8AD-33AD-4128-B80C-D3B16F343070}">
      <dgm:prSet phldrT="[Text]"/>
      <dgm:spPr/>
      <dgm:t>
        <a:bodyPr/>
        <a:lstStyle/>
        <a:p>
          <a:r>
            <a:rPr lang="en-US" dirty="0"/>
            <a:t>Define Metrics that can be used by </a:t>
          </a:r>
          <a:r>
            <a:rPr lang="en-US" dirty="0" smtClean="0"/>
            <a:t>Agile teams and Team management</a:t>
          </a:r>
          <a:endParaRPr lang="en-US" dirty="0"/>
        </a:p>
      </dgm:t>
    </dgm:pt>
    <dgm:pt modelId="{A8C1ADE9-730E-4582-92DA-79E305F42755}" type="parTrans" cxnId="{1A6757D2-537B-46DD-98F4-D63EDE2F7A6C}">
      <dgm:prSet/>
      <dgm:spPr/>
      <dgm:t>
        <a:bodyPr/>
        <a:lstStyle/>
        <a:p>
          <a:endParaRPr lang="en-US"/>
        </a:p>
      </dgm:t>
    </dgm:pt>
    <dgm:pt modelId="{BFAC7E68-3BAA-4A1A-A5F8-BA9E21528B48}" type="sibTrans" cxnId="{1A6757D2-537B-46DD-98F4-D63EDE2F7A6C}">
      <dgm:prSet/>
      <dgm:spPr/>
      <dgm:t>
        <a:bodyPr/>
        <a:lstStyle/>
        <a:p>
          <a:endParaRPr lang="en-US"/>
        </a:p>
      </dgm:t>
    </dgm:pt>
    <dgm:pt modelId="{9BA50D57-DBF6-49DF-B5B8-A55FDC6E415C}">
      <dgm:prSet phldrT="[Text]"/>
      <dgm:spPr/>
      <dgm:t>
        <a:bodyPr/>
        <a:lstStyle/>
        <a:p>
          <a:r>
            <a:rPr lang="en-US" dirty="0"/>
            <a:t>The Opportunity</a:t>
          </a:r>
        </a:p>
      </dgm:t>
    </dgm:pt>
    <dgm:pt modelId="{1A2817E4-8B33-432D-9741-7F7065BBA7F7}" type="parTrans" cxnId="{D19D8516-5E7F-4A68-A45E-F93D7B27DE2F}">
      <dgm:prSet/>
      <dgm:spPr/>
      <dgm:t>
        <a:bodyPr/>
        <a:lstStyle/>
        <a:p>
          <a:endParaRPr lang="en-US"/>
        </a:p>
      </dgm:t>
    </dgm:pt>
    <dgm:pt modelId="{4E8B306A-1BBD-4D17-979C-630E919DFB88}" type="sibTrans" cxnId="{D19D8516-5E7F-4A68-A45E-F93D7B27DE2F}">
      <dgm:prSet/>
      <dgm:spPr/>
      <dgm:t>
        <a:bodyPr/>
        <a:lstStyle/>
        <a:p>
          <a:endParaRPr lang="en-US"/>
        </a:p>
      </dgm:t>
    </dgm:pt>
    <dgm:pt modelId="{A809E276-E84A-40E1-9F15-DD3DCA0005A3}">
      <dgm:prSet phldrT="[Text]"/>
      <dgm:spPr/>
      <dgm:t>
        <a:bodyPr/>
        <a:lstStyle/>
        <a:p>
          <a:r>
            <a:rPr lang="en-US" dirty="0"/>
            <a:t>Reduced costs</a:t>
          </a:r>
        </a:p>
      </dgm:t>
    </dgm:pt>
    <dgm:pt modelId="{DC3DB3CC-B237-4B06-9208-67E99C2DA484}" type="parTrans" cxnId="{A6913866-5825-4B67-9F82-62014A7F8897}">
      <dgm:prSet/>
      <dgm:spPr/>
      <dgm:t>
        <a:bodyPr/>
        <a:lstStyle/>
        <a:p>
          <a:endParaRPr lang="en-US"/>
        </a:p>
      </dgm:t>
    </dgm:pt>
    <dgm:pt modelId="{4944361B-628A-4532-B857-2CB763ED0A5B}" type="sibTrans" cxnId="{A6913866-5825-4B67-9F82-62014A7F8897}">
      <dgm:prSet/>
      <dgm:spPr/>
      <dgm:t>
        <a:bodyPr/>
        <a:lstStyle/>
        <a:p>
          <a:endParaRPr lang="en-US"/>
        </a:p>
      </dgm:t>
    </dgm:pt>
    <dgm:pt modelId="{DCE0648A-5572-4678-8E12-434EC9142EF1}">
      <dgm:prSet phldrT="[Text]"/>
      <dgm:spPr/>
      <dgm:t>
        <a:bodyPr/>
        <a:lstStyle/>
        <a:p>
          <a:r>
            <a:rPr lang="en-US" dirty="0"/>
            <a:t>The Potential</a:t>
          </a:r>
        </a:p>
      </dgm:t>
    </dgm:pt>
    <dgm:pt modelId="{E3928BD4-5DE9-4583-9878-DFE840EB45A9}" type="parTrans" cxnId="{B8875740-868C-4808-8EAC-47C63A7B0653}">
      <dgm:prSet/>
      <dgm:spPr/>
      <dgm:t>
        <a:bodyPr/>
        <a:lstStyle/>
        <a:p>
          <a:endParaRPr lang="en-US"/>
        </a:p>
      </dgm:t>
    </dgm:pt>
    <dgm:pt modelId="{69EF6CC7-4CD1-402A-A691-8E12430B80E4}" type="sibTrans" cxnId="{B8875740-868C-4808-8EAC-47C63A7B0653}">
      <dgm:prSet/>
      <dgm:spPr/>
      <dgm:t>
        <a:bodyPr/>
        <a:lstStyle/>
        <a:p>
          <a:endParaRPr lang="en-US"/>
        </a:p>
      </dgm:t>
    </dgm:pt>
    <dgm:pt modelId="{AC0508E8-ED81-41D1-9578-1B6094830F8C}">
      <dgm:prSet phldrT="[Text]"/>
      <dgm:spPr/>
      <dgm:t>
        <a:bodyPr/>
        <a:lstStyle/>
        <a:p>
          <a:pPr algn="just"/>
          <a:r>
            <a:rPr lang="en-US" dirty="0"/>
            <a:t>Auto Generate using exposed APIs provided by various tools</a:t>
          </a:r>
        </a:p>
      </dgm:t>
    </dgm:pt>
    <dgm:pt modelId="{C759A673-0357-4FD1-865B-2D3CEFF9D514}" type="parTrans" cxnId="{1AB46BC7-6F8C-43FB-8AEA-079786100219}">
      <dgm:prSet/>
      <dgm:spPr/>
      <dgm:t>
        <a:bodyPr/>
        <a:lstStyle/>
        <a:p>
          <a:endParaRPr lang="en-US"/>
        </a:p>
      </dgm:t>
    </dgm:pt>
    <dgm:pt modelId="{B4A12B0D-88B8-461F-8D36-0FD44C31FD44}" type="sibTrans" cxnId="{1AB46BC7-6F8C-43FB-8AEA-079786100219}">
      <dgm:prSet/>
      <dgm:spPr/>
      <dgm:t>
        <a:bodyPr/>
        <a:lstStyle/>
        <a:p>
          <a:endParaRPr lang="en-US"/>
        </a:p>
      </dgm:t>
    </dgm:pt>
    <dgm:pt modelId="{985C80F3-3885-4E2C-B64B-17D70EDEB477}">
      <dgm:prSet phldrT="[Text]"/>
      <dgm:spPr/>
      <dgm:t>
        <a:bodyPr/>
        <a:lstStyle/>
        <a:p>
          <a:r>
            <a:rPr lang="en-US" dirty="0"/>
            <a:t>Increased team satisfaction</a:t>
          </a:r>
        </a:p>
      </dgm:t>
    </dgm:pt>
    <dgm:pt modelId="{D9A71D40-006B-46BD-A5F6-89105B96BFB3}" type="parTrans" cxnId="{597EBD63-2824-4199-AB97-195AB88FBFCD}">
      <dgm:prSet/>
      <dgm:spPr/>
      <dgm:t>
        <a:bodyPr/>
        <a:lstStyle/>
        <a:p>
          <a:endParaRPr lang="en-US"/>
        </a:p>
      </dgm:t>
    </dgm:pt>
    <dgm:pt modelId="{83B46FA9-8968-4E92-9368-727E756212E7}" type="sibTrans" cxnId="{597EBD63-2824-4199-AB97-195AB88FBFCD}">
      <dgm:prSet/>
      <dgm:spPr/>
      <dgm:t>
        <a:bodyPr/>
        <a:lstStyle/>
        <a:p>
          <a:endParaRPr lang="en-US"/>
        </a:p>
      </dgm:t>
    </dgm:pt>
    <dgm:pt modelId="{B308BFF2-F538-403B-8A02-DB8BDA6B2719}" type="pres">
      <dgm:prSet presAssocID="{1C7529DA-4B7C-423F-81DB-6CFD5E3D0ADC}" presName="Name0" presStyleCnt="0">
        <dgm:presLayoutVars>
          <dgm:chMax val="7"/>
          <dgm:dir/>
          <dgm:animLvl val="lvl"/>
          <dgm:resizeHandles val="exact"/>
        </dgm:presLayoutVars>
      </dgm:prSet>
      <dgm:spPr/>
      <dgm:t>
        <a:bodyPr/>
        <a:lstStyle/>
        <a:p>
          <a:endParaRPr lang="en-US"/>
        </a:p>
      </dgm:t>
    </dgm:pt>
    <dgm:pt modelId="{F7B078F5-8F08-47E0-A4F8-94613BBABB9C}" type="pres">
      <dgm:prSet presAssocID="{3B4B4076-233A-4C9F-A8D2-C66FB98B7F76}" presName="circle1" presStyleLbl="node1" presStyleIdx="0" presStyleCnt="3" custLinFactNeighborX="-4348" custLinFactNeighborY="-2174"/>
      <dgm:spPr/>
    </dgm:pt>
    <dgm:pt modelId="{F5626BAC-AC5C-44F5-B21A-3195343B0134}" type="pres">
      <dgm:prSet presAssocID="{3B4B4076-233A-4C9F-A8D2-C66FB98B7F76}" presName="space" presStyleCnt="0"/>
      <dgm:spPr/>
    </dgm:pt>
    <dgm:pt modelId="{BD3BE9F0-0CAC-4157-9E46-0F0134B9F740}" type="pres">
      <dgm:prSet presAssocID="{3B4B4076-233A-4C9F-A8D2-C66FB98B7F76}" presName="rect1" presStyleLbl="alignAcc1" presStyleIdx="0" presStyleCnt="3"/>
      <dgm:spPr/>
      <dgm:t>
        <a:bodyPr/>
        <a:lstStyle/>
        <a:p>
          <a:endParaRPr lang="en-US"/>
        </a:p>
      </dgm:t>
    </dgm:pt>
    <dgm:pt modelId="{42D4A862-359B-44CF-8CA5-94211F5C18E7}" type="pres">
      <dgm:prSet presAssocID="{9BA50D57-DBF6-49DF-B5B8-A55FDC6E415C}" presName="vertSpace2" presStyleLbl="node1" presStyleIdx="0" presStyleCnt="3"/>
      <dgm:spPr/>
    </dgm:pt>
    <dgm:pt modelId="{CC0488D7-AB8B-4CB7-BE9B-5C470E029F54}" type="pres">
      <dgm:prSet presAssocID="{9BA50D57-DBF6-49DF-B5B8-A55FDC6E415C}" presName="circle2" presStyleLbl="node1" presStyleIdx="1" presStyleCnt="3"/>
      <dgm:spPr/>
    </dgm:pt>
    <dgm:pt modelId="{F2D11CBB-27D3-4C6C-B610-9E25E398FE2B}" type="pres">
      <dgm:prSet presAssocID="{9BA50D57-DBF6-49DF-B5B8-A55FDC6E415C}" presName="rect2" presStyleLbl="alignAcc1" presStyleIdx="1" presStyleCnt="3"/>
      <dgm:spPr/>
      <dgm:t>
        <a:bodyPr/>
        <a:lstStyle/>
        <a:p>
          <a:endParaRPr lang="en-US"/>
        </a:p>
      </dgm:t>
    </dgm:pt>
    <dgm:pt modelId="{6537C74C-157F-4BFC-9AA2-F847C60375F3}" type="pres">
      <dgm:prSet presAssocID="{DCE0648A-5572-4678-8E12-434EC9142EF1}" presName="vertSpace3" presStyleLbl="node1" presStyleIdx="1" presStyleCnt="3"/>
      <dgm:spPr/>
    </dgm:pt>
    <dgm:pt modelId="{65ACC6ED-26AD-412F-A0DE-EF20BC771EE5}" type="pres">
      <dgm:prSet presAssocID="{DCE0648A-5572-4678-8E12-434EC9142EF1}" presName="circle3" presStyleLbl="node1" presStyleIdx="2" presStyleCnt="3"/>
      <dgm:spPr/>
    </dgm:pt>
    <dgm:pt modelId="{5D617F1E-53C0-4096-832F-9EE948F88D6F}" type="pres">
      <dgm:prSet presAssocID="{DCE0648A-5572-4678-8E12-434EC9142EF1}" presName="rect3" presStyleLbl="alignAcc1" presStyleIdx="2" presStyleCnt="3" custLinFactNeighborX="-1654" custLinFactNeighborY="2898"/>
      <dgm:spPr/>
      <dgm:t>
        <a:bodyPr/>
        <a:lstStyle/>
        <a:p>
          <a:endParaRPr lang="en-US"/>
        </a:p>
      </dgm:t>
    </dgm:pt>
    <dgm:pt modelId="{8F42F309-598E-4BB4-90F1-50E43FA524CC}" type="pres">
      <dgm:prSet presAssocID="{3B4B4076-233A-4C9F-A8D2-C66FB98B7F76}" presName="rect1ParTx" presStyleLbl="alignAcc1" presStyleIdx="2" presStyleCnt="3">
        <dgm:presLayoutVars>
          <dgm:chMax val="1"/>
          <dgm:bulletEnabled val="1"/>
        </dgm:presLayoutVars>
      </dgm:prSet>
      <dgm:spPr/>
      <dgm:t>
        <a:bodyPr/>
        <a:lstStyle/>
        <a:p>
          <a:endParaRPr lang="en-US"/>
        </a:p>
      </dgm:t>
    </dgm:pt>
    <dgm:pt modelId="{8C7249F5-6A43-4677-858A-4209B274B459}" type="pres">
      <dgm:prSet presAssocID="{3B4B4076-233A-4C9F-A8D2-C66FB98B7F76}" presName="rect1ChTx" presStyleLbl="alignAcc1" presStyleIdx="2" presStyleCnt="3">
        <dgm:presLayoutVars>
          <dgm:bulletEnabled val="1"/>
        </dgm:presLayoutVars>
      </dgm:prSet>
      <dgm:spPr/>
      <dgm:t>
        <a:bodyPr/>
        <a:lstStyle/>
        <a:p>
          <a:endParaRPr lang="en-US"/>
        </a:p>
      </dgm:t>
    </dgm:pt>
    <dgm:pt modelId="{46219803-8DC6-45F6-82DC-A32CC3A9CD7F}" type="pres">
      <dgm:prSet presAssocID="{9BA50D57-DBF6-49DF-B5B8-A55FDC6E415C}" presName="rect2ParTx" presStyleLbl="alignAcc1" presStyleIdx="2" presStyleCnt="3">
        <dgm:presLayoutVars>
          <dgm:chMax val="1"/>
          <dgm:bulletEnabled val="1"/>
        </dgm:presLayoutVars>
      </dgm:prSet>
      <dgm:spPr/>
      <dgm:t>
        <a:bodyPr/>
        <a:lstStyle/>
        <a:p>
          <a:endParaRPr lang="en-US"/>
        </a:p>
      </dgm:t>
    </dgm:pt>
    <dgm:pt modelId="{DBE3DE41-7537-4441-8B1C-5E8BE18ACA77}" type="pres">
      <dgm:prSet presAssocID="{9BA50D57-DBF6-49DF-B5B8-A55FDC6E415C}" presName="rect2ChTx" presStyleLbl="alignAcc1" presStyleIdx="2" presStyleCnt="3">
        <dgm:presLayoutVars>
          <dgm:bulletEnabled val="1"/>
        </dgm:presLayoutVars>
      </dgm:prSet>
      <dgm:spPr/>
      <dgm:t>
        <a:bodyPr/>
        <a:lstStyle/>
        <a:p>
          <a:endParaRPr lang="en-US"/>
        </a:p>
      </dgm:t>
    </dgm:pt>
    <dgm:pt modelId="{ABD7FEF1-1639-4E5D-83AD-F0D9A362B7EA}" type="pres">
      <dgm:prSet presAssocID="{DCE0648A-5572-4678-8E12-434EC9142EF1}" presName="rect3ParTx" presStyleLbl="alignAcc1" presStyleIdx="2" presStyleCnt="3">
        <dgm:presLayoutVars>
          <dgm:chMax val="1"/>
          <dgm:bulletEnabled val="1"/>
        </dgm:presLayoutVars>
      </dgm:prSet>
      <dgm:spPr/>
      <dgm:t>
        <a:bodyPr/>
        <a:lstStyle/>
        <a:p>
          <a:endParaRPr lang="en-US"/>
        </a:p>
      </dgm:t>
    </dgm:pt>
    <dgm:pt modelId="{6C8D26A5-DBB8-4E90-9DA9-227A2AD5DEB3}" type="pres">
      <dgm:prSet presAssocID="{DCE0648A-5572-4678-8E12-434EC9142EF1}" presName="rect3ChTx" presStyleLbl="alignAcc1" presStyleIdx="2" presStyleCnt="3">
        <dgm:presLayoutVars>
          <dgm:bulletEnabled val="1"/>
        </dgm:presLayoutVars>
      </dgm:prSet>
      <dgm:spPr/>
      <dgm:t>
        <a:bodyPr/>
        <a:lstStyle/>
        <a:p>
          <a:endParaRPr lang="en-US"/>
        </a:p>
      </dgm:t>
    </dgm:pt>
  </dgm:ptLst>
  <dgm:cxnLst>
    <dgm:cxn modelId="{D19D8516-5E7F-4A68-A45E-F93D7B27DE2F}" srcId="{1C7529DA-4B7C-423F-81DB-6CFD5E3D0ADC}" destId="{9BA50D57-DBF6-49DF-B5B8-A55FDC6E415C}" srcOrd="1" destOrd="0" parTransId="{1A2817E4-8B33-432D-9741-7F7065BBA7F7}" sibTransId="{4E8B306A-1BBD-4D17-979C-630E919DFB88}"/>
    <dgm:cxn modelId="{9F943211-E258-4CFD-B5BC-B60611C3306D}" type="presOf" srcId="{A809E276-E84A-40E1-9F15-DD3DCA0005A3}" destId="{DBE3DE41-7537-4441-8B1C-5E8BE18ACA77}" srcOrd="0" destOrd="0" presId="urn:microsoft.com/office/officeart/2005/8/layout/target3"/>
    <dgm:cxn modelId="{1DE4C59D-879C-4ABE-AD82-27B53C16EF85}" type="presOf" srcId="{2D8BB8AD-33AD-4128-B80C-D3B16F343070}" destId="{8C7249F5-6A43-4677-858A-4209B274B459}" srcOrd="0" destOrd="0" presId="urn:microsoft.com/office/officeart/2005/8/layout/target3"/>
    <dgm:cxn modelId="{D78DE652-9361-49AB-95C6-98FC988C6B4D}" type="presOf" srcId="{9BA50D57-DBF6-49DF-B5B8-A55FDC6E415C}" destId="{46219803-8DC6-45F6-82DC-A32CC3A9CD7F}" srcOrd="1" destOrd="0" presId="urn:microsoft.com/office/officeart/2005/8/layout/target3"/>
    <dgm:cxn modelId="{A6913866-5825-4B67-9F82-62014A7F8897}" srcId="{9BA50D57-DBF6-49DF-B5B8-A55FDC6E415C}" destId="{A809E276-E84A-40E1-9F15-DD3DCA0005A3}" srcOrd="0" destOrd="0" parTransId="{DC3DB3CC-B237-4B06-9208-67E99C2DA484}" sibTransId="{4944361B-628A-4532-B857-2CB763ED0A5B}"/>
    <dgm:cxn modelId="{F82A228A-DB85-4454-B8A6-B04867B94CB3}" type="presOf" srcId="{AC0508E8-ED81-41D1-9578-1B6094830F8C}" destId="{6C8D26A5-DBB8-4E90-9DA9-227A2AD5DEB3}" srcOrd="0" destOrd="0" presId="urn:microsoft.com/office/officeart/2005/8/layout/target3"/>
    <dgm:cxn modelId="{EBFFB3A1-AFC1-41D0-91E4-922BC3B2329C}" type="presOf" srcId="{985C80F3-3885-4E2C-B64B-17D70EDEB477}" destId="{DBE3DE41-7537-4441-8B1C-5E8BE18ACA77}" srcOrd="0" destOrd="1" presId="urn:microsoft.com/office/officeart/2005/8/layout/target3"/>
    <dgm:cxn modelId="{ACC92A78-2CF2-406B-A3BC-7313CCFFE9A3}" type="presOf" srcId="{DCE0648A-5572-4678-8E12-434EC9142EF1}" destId="{ABD7FEF1-1639-4E5D-83AD-F0D9A362B7EA}" srcOrd="1" destOrd="0" presId="urn:microsoft.com/office/officeart/2005/8/layout/target3"/>
    <dgm:cxn modelId="{9667A6C6-B80B-4EFF-8D95-56FE0623E458}" srcId="{1C7529DA-4B7C-423F-81DB-6CFD5E3D0ADC}" destId="{3B4B4076-233A-4C9F-A8D2-C66FB98B7F76}" srcOrd="0" destOrd="0" parTransId="{52609B08-20DA-4F0B-86A7-5DAA2617C4B7}" sibTransId="{3F1F5BA9-3F6F-43E1-999C-B228902F6D1A}"/>
    <dgm:cxn modelId="{1AB46BC7-6F8C-43FB-8AEA-079786100219}" srcId="{DCE0648A-5572-4678-8E12-434EC9142EF1}" destId="{AC0508E8-ED81-41D1-9578-1B6094830F8C}" srcOrd="0" destOrd="0" parTransId="{C759A673-0357-4FD1-865B-2D3CEFF9D514}" sibTransId="{B4A12B0D-88B8-461F-8D36-0FD44C31FD44}"/>
    <dgm:cxn modelId="{1A6757D2-537B-46DD-98F4-D63EDE2F7A6C}" srcId="{3B4B4076-233A-4C9F-A8D2-C66FB98B7F76}" destId="{2D8BB8AD-33AD-4128-B80C-D3B16F343070}" srcOrd="0" destOrd="0" parTransId="{A8C1ADE9-730E-4582-92DA-79E305F42755}" sibTransId="{BFAC7E68-3BAA-4A1A-A5F8-BA9E21528B48}"/>
    <dgm:cxn modelId="{574BB204-3255-472C-8493-908D7D7C85E4}" type="presOf" srcId="{3B4B4076-233A-4C9F-A8D2-C66FB98B7F76}" destId="{8F42F309-598E-4BB4-90F1-50E43FA524CC}" srcOrd="1" destOrd="0" presId="urn:microsoft.com/office/officeart/2005/8/layout/target3"/>
    <dgm:cxn modelId="{5D9D2300-AB45-40F8-BC13-F87CCF401B66}" type="presOf" srcId="{3B4B4076-233A-4C9F-A8D2-C66FB98B7F76}" destId="{BD3BE9F0-0CAC-4157-9E46-0F0134B9F740}" srcOrd="0" destOrd="0" presId="urn:microsoft.com/office/officeart/2005/8/layout/target3"/>
    <dgm:cxn modelId="{597EBD63-2824-4199-AB97-195AB88FBFCD}" srcId="{9BA50D57-DBF6-49DF-B5B8-A55FDC6E415C}" destId="{985C80F3-3885-4E2C-B64B-17D70EDEB477}" srcOrd="1" destOrd="0" parTransId="{D9A71D40-006B-46BD-A5F6-89105B96BFB3}" sibTransId="{83B46FA9-8968-4E92-9368-727E756212E7}"/>
    <dgm:cxn modelId="{B8875740-868C-4808-8EAC-47C63A7B0653}" srcId="{1C7529DA-4B7C-423F-81DB-6CFD5E3D0ADC}" destId="{DCE0648A-5572-4678-8E12-434EC9142EF1}" srcOrd="2" destOrd="0" parTransId="{E3928BD4-5DE9-4583-9878-DFE840EB45A9}" sibTransId="{69EF6CC7-4CD1-402A-A691-8E12430B80E4}"/>
    <dgm:cxn modelId="{063678C0-7A48-4C04-A33A-D08821AC571E}" type="presOf" srcId="{DCE0648A-5572-4678-8E12-434EC9142EF1}" destId="{5D617F1E-53C0-4096-832F-9EE948F88D6F}" srcOrd="0" destOrd="0" presId="urn:microsoft.com/office/officeart/2005/8/layout/target3"/>
    <dgm:cxn modelId="{7B2683B9-D9E6-415E-BD09-A517A91D537B}" type="presOf" srcId="{9BA50D57-DBF6-49DF-B5B8-A55FDC6E415C}" destId="{F2D11CBB-27D3-4C6C-B610-9E25E398FE2B}" srcOrd="0" destOrd="0" presId="urn:microsoft.com/office/officeart/2005/8/layout/target3"/>
    <dgm:cxn modelId="{EFCB0B59-60FF-4617-BAE7-177BE48AE2D3}" type="presOf" srcId="{1C7529DA-4B7C-423F-81DB-6CFD5E3D0ADC}" destId="{B308BFF2-F538-403B-8A02-DB8BDA6B2719}" srcOrd="0" destOrd="0" presId="urn:microsoft.com/office/officeart/2005/8/layout/target3"/>
    <dgm:cxn modelId="{0A0CF2F4-58EE-4125-AC8F-D60414FF6EF3}" type="presParOf" srcId="{B308BFF2-F538-403B-8A02-DB8BDA6B2719}" destId="{F7B078F5-8F08-47E0-A4F8-94613BBABB9C}" srcOrd="0" destOrd="0" presId="urn:microsoft.com/office/officeart/2005/8/layout/target3"/>
    <dgm:cxn modelId="{6BDD6CF6-4A9B-4031-9A3A-806C5941FB34}" type="presParOf" srcId="{B308BFF2-F538-403B-8A02-DB8BDA6B2719}" destId="{F5626BAC-AC5C-44F5-B21A-3195343B0134}" srcOrd="1" destOrd="0" presId="urn:microsoft.com/office/officeart/2005/8/layout/target3"/>
    <dgm:cxn modelId="{869D8359-9376-413F-A2DD-1FDC03390CE7}" type="presParOf" srcId="{B308BFF2-F538-403B-8A02-DB8BDA6B2719}" destId="{BD3BE9F0-0CAC-4157-9E46-0F0134B9F740}" srcOrd="2" destOrd="0" presId="urn:microsoft.com/office/officeart/2005/8/layout/target3"/>
    <dgm:cxn modelId="{E0CFE5A5-EC97-4FB2-86DE-7F35EF027BC7}" type="presParOf" srcId="{B308BFF2-F538-403B-8A02-DB8BDA6B2719}" destId="{42D4A862-359B-44CF-8CA5-94211F5C18E7}" srcOrd="3" destOrd="0" presId="urn:microsoft.com/office/officeart/2005/8/layout/target3"/>
    <dgm:cxn modelId="{58301FB4-8498-481B-8229-36BF4A0220BE}" type="presParOf" srcId="{B308BFF2-F538-403B-8A02-DB8BDA6B2719}" destId="{CC0488D7-AB8B-4CB7-BE9B-5C470E029F54}" srcOrd="4" destOrd="0" presId="urn:microsoft.com/office/officeart/2005/8/layout/target3"/>
    <dgm:cxn modelId="{53AF7494-CEF6-4062-83F3-465B3BA956FC}" type="presParOf" srcId="{B308BFF2-F538-403B-8A02-DB8BDA6B2719}" destId="{F2D11CBB-27D3-4C6C-B610-9E25E398FE2B}" srcOrd="5" destOrd="0" presId="urn:microsoft.com/office/officeart/2005/8/layout/target3"/>
    <dgm:cxn modelId="{B7648793-C7C7-499D-B85D-A746BD2AC5E4}" type="presParOf" srcId="{B308BFF2-F538-403B-8A02-DB8BDA6B2719}" destId="{6537C74C-157F-4BFC-9AA2-F847C60375F3}" srcOrd="6" destOrd="0" presId="urn:microsoft.com/office/officeart/2005/8/layout/target3"/>
    <dgm:cxn modelId="{4FC2B90D-BC53-4C63-B5FF-670579C35F06}" type="presParOf" srcId="{B308BFF2-F538-403B-8A02-DB8BDA6B2719}" destId="{65ACC6ED-26AD-412F-A0DE-EF20BC771EE5}" srcOrd="7" destOrd="0" presId="urn:microsoft.com/office/officeart/2005/8/layout/target3"/>
    <dgm:cxn modelId="{BC347BE3-76EB-4E29-8B06-F0D2363B10A4}" type="presParOf" srcId="{B308BFF2-F538-403B-8A02-DB8BDA6B2719}" destId="{5D617F1E-53C0-4096-832F-9EE948F88D6F}" srcOrd="8" destOrd="0" presId="urn:microsoft.com/office/officeart/2005/8/layout/target3"/>
    <dgm:cxn modelId="{9BA72773-4E87-48CF-9921-75766DDFB27A}" type="presParOf" srcId="{B308BFF2-F538-403B-8A02-DB8BDA6B2719}" destId="{8F42F309-598E-4BB4-90F1-50E43FA524CC}" srcOrd="9" destOrd="0" presId="urn:microsoft.com/office/officeart/2005/8/layout/target3"/>
    <dgm:cxn modelId="{BA445CC2-98FB-4A98-B229-B9ED18C9C8EF}" type="presParOf" srcId="{B308BFF2-F538-403B-8A02-DB8BDA6B2719}" destId="{8C7249F5-6A43-4677-858A-4209B274B459}" srcOrd="10" destOrd="0" presId="urn:microsoft.com/office/officeart/2005/8/layout/target3"/>
    <dgm:cxn modelId="{5EF2A01D-B1E2-4E41-9BBE-306FA883A5F0}" type="presParOf" srcId="{B308BFF2-F538-403B-8A02-DB8BDA6B2719}" destId="{46219803-8DC6-45F6-82DC-A32CC3A9CD7F}" srcOrd="11" destOrd="0" presId="urn:microsoft.com/office/officeart/2005/8/layout/target3"/>
    <dgm:cxn modelId="{000CAA6A-1319-44B8-ACE6-372E275A2EFD}" type="presParOf" srcId="{B308BFF2-F538-403B-8A02-DB8BDA6B2719}" destId="{DBE3DE41-7537-4441-8B1C-5E8BE18ACA77}" srcOrd="12" destOrd="0" presId="urn:microsoft.com/office/officeart/2005/8/layout/target3"/>
    <dgm:cxn modelId="{A425AD24-D87B-495A-9ED6-8EA8ABF12EE7}" type="presParOf" srcId="{B308BFF2-F538-403B-8A02-DB8BDA6B2719}" destId="{ABD7FEF1-1639-4E5D-83AD-F0D9A362B7EA}" srcOrd="13" destOrd="0" presId="urn:microsoft.com/office/officeart/2005/8/layout/target3"/>
    <dgm:cxn modelId="{CC637311-BEDE-4167-B99F-BBDF12FDDDE5}" type="presParOf" srcId="{B308BFF2-F538-403B-8A02-DB8BDA6B2719}" destId="{6C8D26A5-DBB8-4E90-9DA9-227A2AD5DEB3}" srcOrd="1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B078F5-8F08-47E0-A4F8-94613BBABB9C}">
      <dsp:nvSpPr>
        <dsp:cNvPr id="0" name=""/>
        <dsp:cNvSpPr/>
      </dsp:nvSpPr>
      <dsp:spPr>
        <a:xfrm>
          <a:off x="-172726" y="-86363"/>
          <a:ext cx="3972560" cy="3972560"/>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D3BE9F0-0CAC-4157-9E46-0F0134B9F740}">
      <dsp:nvSpPr>
        <dsp:cNvPr id="0" name=""/>
        <dsp:cNvSpPr/>
      </dsp:nvSpPr>
      <dsp:spPr>
        <a:xfrm>
          <a:off x="1986280" y="0"/>
          <a:ext cx="5009254" cy="397256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a:t>The Concept</a:t>
          </a:r>
        </a:p>
      </dsp:txBody>
      <dsp:txXfrm>
        <a:off x="1986280" y="0"/>
        <a:ext cx="2504627" cy="1191770"/>
      </dsp:txXfrm>
    </dsp:sp>
    <dsp:sp modelId="{CC0488D7-AB8B-4CB7-BE9B-5C470E029F54}">
      <dsp:nvSpPr>
        <dsp:cNvPr id="0" name=""/>
        <dsp:cNvSpPr/>
      </dsp:nvSpPr>
      <dsp:spPr>
        <a:xfrm>
          <a:off x="695199" y="1191770"/>
          <a:ext cx="2582161" cy="2582161"/>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2D11CBB-27D3-4C6C-B610-9E25E398FE2B}">
      <dsp:nvSpPr>
        <dsp:cNvPr id="0" name=""/>
        <dsp:cNvSpPr/>
      </dsp:nvSpPr>
      <dsp:spPr>
        <a:xfrm>
          <a:off x="1986280" y="1191770"/>
          <a:ext cx="5009254" cy="2582161"/>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a:t>The Opportunity</a:t>
          </a:r>
        </a:p>
      </dsp:txBody>
      <dsp:txXfrm>
        <a:off x="1986280" y="1191770"/>
        <a:ext cx="2504627" cy="1191766"/>
      </dsp:txXfrm>
    </dsp:sp>
    <dsp:sp modelId="{65ACC6ED-26AD-412F-A0DE-EF20BC771EE5}">
      <dsp:nvSpPr>
        <dsp:cNvPr id="0" name=""/>
        <dsp:cNvSpPr/>
      </dsp:nvSpPr>
      <dsp:spPr>
        <a:xfrm>
          <a:off x="1390396" y="2383537"/>
          <a:ext cx="1191766" cy="1191766"/>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D617F1E-53C0-4096-832F-9EE948F88D6F}">
      <dsp:nvSpPr>
        <dsp:cNvPr id="0" name=""/>
        <dsp:cNvSpPr/>
      </dsp:nvSpPr>
      <dsp:spPr>
        <a:xfrm>
          <a:off x="1903426" y="2418074"/>
          <a:ext cx="5009254" cy="1191766"/>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a:t>The Potential</a:t>
          </a:r>
        </a:p>
      </dsp:txBody>
      <dsp:txXfrm>
        <a:off x="1903426" y="2418074"/>
        <a:ext cx="2504627" cy="1191766"/>
      </dsp:txXfrm>
    </dsp:sp>
    <dsp:sp modelId="{8C7249F5-6A43-4677-858A-4209B274B459}">
      <dsp:nvSpPr>
        <dsp:cNvPr id="0" name=""/>
        <dsp:cNvSpPr/>
      </dsp:nvSpPr>
      <dsp:spPr>
        <a:xfrm>
          <a:off x="4490907" y="0"/>
          <a:ext cx="2504627" cy="1191770"/>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t>Define Metrics that can be used by </a:t>
          </a:r>
          <a:r>
            <a:rPr lang="en-US" sz="1900" kern="1200" dirty="0" smtClean="0"/>
            <a:t>Agile teams and Team management</a:t>
          </a:r>
          <a:endParaRPr lang="en-US" sz="1900" kern="1200" dirty="0"/>
        </a:p>
      </dsp:txBody>
      <dsp:txXfrm>
        <a:off x="4490907" y="0"/>
        <a:ext cx="2504627" cy="1191770"/>
      </dsp:txXfrm>
    </dsp:sp>
    <dsp:sp modelId="{DBE3DE41-7537-4441-8B1C-5E8BE18ACA77}">
      <dsp:nvSpPr>
        <dsp:cNvPr id="0" name=""/>
        <dsp:cNvSpPr/>
      </dsp:nvSpPr>
      <dsp:spPr>
        <a:xfrm>
          <a:off x="4490907" y="1191770"/>
          <a:ext cx="2504627" cy="1191766"/>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t>Reduced costs</a:t>
          </a:r>
        </a:p>
        <a:p>
          <a:pPr marL="171450" lvl="1" indent="-171450" algn="l" defTabSz="844550">
            <a:lnSpc>
              <a:spcPct val="90000"/>
            </a:lnSpc>
            <a:spcBef>
              <a:spcPct val="0"/>
            </a:spcBef>
            <a:spcAft>
              <a:spcPct val="15000"/>
            </a:spcAft>
            <a:buChar char="••"/>
          </a:pPr>
          <a:r>
            <a:rPr lang="en-US" sz="1900" kern="1200" dirty="0"/>
            <a:t>Increased team satisfaction</a:t>
          </a:r>
        </a:p>
      </dsp:txBody>
      <dsp:txXfrm>
        <a:off x="4490907" y="1191770"/>
        <a:ext cx="2504627" cy="1191766"/>
      </dsp:txXfrm>
    </dsp:sp>
    <dsp:sp modelId="{6C8D26A5-DBB8-4E90-9DA9-227A2AD5DEB3}">
      <dsp:nvSpPr>
        <dsp:cNvPr id="0" name=""/>
        <dsp:cNvSpPr/>
      </dsp:nvSpPr>
      <dsp:spPr>
        <a:xfrm>
          <a:off x="4490907" y="2383537"/>
          <a:ext cx="2504627" cy="1191766"/>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just" defTabSz="844550">
            <a:lnSpc>
              <a:spcPct val="90000"/>
            </a:lnSpc>
            <a:spcBef>
              <a:spcPct val="0"/>
            </a:spcBef>
            <a:spcAft>
              <a:spcPct val="15000"/>
            </a:spcAft>
            <a:buChar char="••"/>
          </a:pPr>
          <a:r>
            <a:rPr lang="en-US" sz="1900" kern="1200" dirty="0"/>
            <a:t>Auto Generate using exposed APIs provided by various tools</a:t>
          </a:r>
        </a:p>
      </dsp:txBody>
      <dsp:txXfrm>
        <a:off x="4490907" y="2383537"/>
        <a:ext cx="2504627" cy="1191766"/>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509412" fontAlgn="auto">
              <a:spcBef>
                <a:spcPts val="0"/>
              </a:spcBef>
              <a:spcAft>
                <a:spcPts val="0"/>
              </a:spcAft>
              <a:defRPr sz="1200">
                <a:latin typeface="+mn-lt"/>
                <a:ea typeface="+mn-ea"/>
                <a:cs typeface="+mn-cs"/>
              </a:defRPr>
            </a:lvl1pPr>
          </a:lstStyle>
          <a:p>
            <a:pPr>
              <a:defRPr/>
            </a:pPr>
            <a:endParaRPr lang="en-US" dirty="0">
              <a:latin typeface="UniversNext for MORN Cn Lt"/>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509412" fontAlgn="auto">
              <a:spcBef>
                <a:spcPts val="0"/>
              </a:spcBef>
              <a:spcAft>
                <a:spcPts val="0"/>
              </a:spcAft>
              <a:defRPr sz="1200">
                <a:latin typeface="+mn-lt"/>
                <a:ea typeface="+mn-ea"/>
                <a:cs typeface="+mn-cs"/>
              </a:defRPr>
            </a:lvl1pPr>
          </a:lstStyle>
          <a:p>
            <a:pPr>
              <a:defRPr/>
            </a:pPr>
            <a:fld id="{5D8814BF-708E-154B-8B59-6C80AFD7DE7E}" type="datetimeFigureOut">
              <a:rPr lang="en-US">
                <a:latin typeface="UniversNext for MORN Cn Lt"/>
              </a:rPr>
              <a:pPr>
                <a:defRPr/>
              </a:pPr>
              <a:t>4/5/2017</a:t>
            </a:fld>
            <a:endParaRPr lang="en-US" dirty="0">
              <a:latin typeface="UniversNext for MORN Cn Lt"/>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509412" fontAlgn="auto">
              <a:spcBef>
                <a:spcPts val="0"/>
              </a:spcBef>
              <a:spcAft>
                <a:spcPts val="0"/>
              </a:spcAft>
              <a:defRPr sz="1200">
                <a:latin typeface="+mn-lt"/>
                <a:ea typeface="+mn-ea"/>
                <a:cs typeface="+mn-cs"/>
              </a:defRPr>
            </a:lvl1pPr>
          </a:lstStyle>
          <a:p>
            <a:pPr>
              <a:defRPr/>
            </a:pPr>
            <a:endParaRPr lang="en-US" dirty="0">
              <a:latin typeface="UniversNext for MORN Cn Lt"/>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509412" fontAlgn="auto">
              <a:spcBef>
                <a:spcPts val="0"/>
              </a:spcBef>
              <a:spcAft>
                <a:spcPts val="0"/>
              </a:spcAft>
              <a:defRPr sz="1200">
                <a:latin typeface="+mn-lt"/>
                <a:ea typeface="+mn-ea"/>
                <a:cs typeface="+mn-cs"/>
              </a:defRPr>
            </a:lvl1pPr>
          </a:lstStyle>
          <a:p>
            <a:pPr>
              <a:defRPr/>
            </a:pPr>
            <a:fld id="{07AD6848-1335-2749-9006-FC0B9FD4D6A0}" type="slidenum">
              <a:rPr lang="en-US">
                <a:latin typeface="UniversNext for MORN Cn Lt"/>
              </a:rPr>
              <a:pPr>
                <a:defRPr/>
              </a:pPr>
              <a:t>‹#›</a:t>
            </a:fld>
            <a:endParaRPr lang="en-US" dirty="0">
              <a:latin typeface="UniversNext for MORN Cn Lt"/>
            </a:endParaRPr>
          </a:p>
        </p:txBody>
      </p:sp>
    </p:spTree>
    <p:extLst>
      <p:ext uri="{BB962C8B-B14F-4D97-AF65-F5344CB8AC3E}">
        <p14:creationId xmlns:p14="http://schemas.microsoft.com/office/powerpoint/2010/main" val="28621413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509412" fontAlgn="auto">
              <a:spcBef>
                <a:spcPts val="0"/>
              </a:spcBef>
              <a:spcAft>
                <a:spcPts val="0"/>
              </a:spcAft>
              <a:defRPr sz="1200">
                <a:latin typeface="UniversNext for MORN Cn 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509412" fontAlgn="auto">
              <a:spcBef>
                <a:spcPts val="0"/>
              </a:spcBef>
              <a:spcAft>
                <a:spcPts val="0"/>
              </a:spcAft>
              <a:defRPr sz="1200">
                <a:latin typeface="UniversNext for MORN Cn Lt"/>
                <a:ea typeface="+mn-ea"/>
                <a:cs typeface="+mn-cs"/>
              </a:defRPr>
            </a:lvl1pPr>
          </a:lstStyle>
          <a:p>
            <a:pPr>
              <a:defRPr/>
            </a:pPr>
            <a:fld id="{B52B51CA-4289-1E4B-A31C-7CD41D88DF8F}" type="datetimeFigureOut">
              <a:rPr lang="en-US" smtClean="0"/>
              <a:pPr>
                <a:defRPr/>
              </a:pPr>
              <a:t>4/5/2017</a:t>
            </a:fld>
            <a:endParaRPr lang="en-US" dirty="0"/>
          </a:p>
        </p:txBody>
      </p:sp>
      <p:sp>
        <p:nvSpPr>
          <p:cNvPr id="4" name="Slide Image Placeholder 3"/>
          <p:cNvSpPr>
            <a:spLocks noGrp="1" noRot="1" noChangeAspect="1"/>
          </p:cNvSpPr>
          <p:nvPr>
            <p:ph type="sldImg" idx="2"/>
          </p:nvPr>
        </p:nvSpPr>
        <p:spPr>
          <a:xfrm>
            <a:off x="1209675" y="685800"/>
            <a:ext cx="443865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509412" fontAlgn="auto">
              <a:spcBef>
                <a:spcPts val="0"/>
              </a:spcBef>
              <a:spcAft>
                <a:spcPts val="0"/>
              </a:spcAft>
              <a:defRPr sz="1200">
                <a:latin typeface="UniversNext for MORN Cn 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509412" fontAlgn="auto">
              <a:spcBef>
                <a:spcPts val="0"/>
              </a:spcBef>
              <a:spcAft>
                <a:spcPts val="0"/>
              </a:spcAft>
              <a:defRPr sz="1200">
                <a:latin typeface="UniversNext for MORN Cn Lt"/>
                <a:ea typeface="+mn-ea"/>
                <a:cs typeface="+mn-cs"/>
              </a:defRPr>
            </a:lvl1pPr>
          </a:lstStyle>
          <a:p>
            <a:pPr>
              <a:defRPr/>
            </a:pPr>
            <a:fld id="{77097276-EB82-334F-8522-E762D78B0691}" type="slidenum">
              <a:rPr lang="en-US" smtClean="0"/>
              <a:pPr>
                <a:defRPr/>
              </a:pPr>
              <a:t>‹#›</a:t>
            </a:fld>
            <a:endParaRPr lang="en-US" dirty="0"/>
          </a:p>
        </p:txBody>
      </p:sp>
    </p:spTree>
    <p:extLst>
      <p:ext uri="{BB962C8B-B14F-4D97-AF65-F5344CB8AC3E}">
        <p14:creationId xmlns:p14="http://schemas.microsoft.com/office/powerpoint/2010/main" val="1444613121"/>
      </p:ext>
    </p:extLst>
  </p:cSld>
  <p:clrMap bg1="lt1" tx1="dk1" bg2="lt2" tx2="dk2" accent1="accent1" accent2="accent2" accent3="accent3" accent4="accent4" accent5="accent5" accent6="accent6" hlink="hlink" folHlink="folHlink"/>
  <p:hf hdr="0" ftr="0" dt="0"/>
  <p:notesStyle>
    <a:lvl1pPr algn="l" defTabSz="453491" rtl="0" eaLnBrk="0" fontAlgn="base" hangingPunct="0">
      <a:spcBef>
        <a:spcPct val="30000"/>
      </a:spcBef>
      <a:spcAft>
        <a:spcPct val="0"/>
      </a:spcAft>
      <a:defRPr sz="1100" kern="1200">
        <a:solidFill>
          <a:schemeClr val="tx1"/>
        </a:solidFill>
        <a:latin typeface="UniversNext for MORN Cn Lt"/>
        <a:ea typeface="ＭＳ Ｐゴシック" charset="0"/>
        <a:cs typeface="ＭＳ Ｐゴシック" charset="0"/>
      </a:defRPr>
    </a:lvl1pPr>
    <a:lvl2pPr marL="453491" algn="l" defTabSz="453491" rtl="0" eaLnBrk="0" fontAlgn="base" hangingPunct="0">
      <a:spcBef>
        <a:spcPct val="30000"/>
      </a:spcBef>
      <a:spcAft>
        <a:spcPct val="0"/>
      </a:spcAft>
      <a:defRPr sz="1100" kern="1200">
        <a:solidFill>
          <a:schemeClr val="tx1"/>
        </a:solidFill>
        <a:latin typeface="UniversNext for MORN Cn Lt"/>
        <a:ea typeface="ＭＳ Ｐゴシック" charset="0"/>
        <a:cs typeface="+mn-cs"/>
      </a:defRPr>
    </a:lvl2pPr>
    <a:lvl3pPr marL="908398" algn="l" defTabSz="453491" rtl="0" eaLnBrk="0" fontAlgn="base" hangingPunct="0">
      <a:spcBef>
        <a:spcPct val="30000"/>
      </a:spcBef>
      <a:spcAft>
        <a:spcPct val="0"/>
      </a:spcAft>
      <a:defRPr sz="1100" kern="1200">
        <a:solidFill>
          <a:schemeClr val="tx1"/>
        </a:solidFill>
        <a:latin typeface="UniversNext for MORN Cn Lt"/>
        <a:ea typeface="ＭＳ Ｐゴシック" charset="0"/>
        <a:cs typeface="+mn-cs"/>
      </a:defRPr>
    </a:lvl3pPr>
    <a:lvl4pPr marL="1363305" algn="l" defTabSz="453491" rtl="0" eaLnBrk="0" fontAlgn="base" hangingPunct="0">
      <a:spcBef>
        <a:spcPct val="30000"/>
      </a:spcBef>
      <a:spcAft>
        <a:spcPct val="0"/>
      </a:spcAft>
      <a:defRPr sz="1100" kern="1200">
        <a:solidFill>
          <a:schemeClr val="tx1"/>
        </a:solidFill>
        <a:latin typeface="UniversNext for MORN Cn Lt"/>
        <a:ea typeface="ＭＳ Ｐゴシック" charset="0"/>
        <a:cs typeface="+mn-cs"/>
      </a:defRPr>
    </a:lvl4pPr>
    <a:lvl5pPr marL="1818213" algn="l" defTabSz="453491" rtl="0" eaLnBrk="0" fontAlgn="base" hangingPunct="0">
      <a:spcBef>
        <a:spcPct val="30000"/>
      </a:spcBef>
      <a:spcAft>
        <a:spcPct val="0"/>
      </a:spcAft>
      <a:defRPr sz="1100" kern="1200">
        <a:solidFill>
          <a:schemeClr val="tx1"/>
        </a:solidFill>
        <a:latin typeface="UniversNext for MORN Cn Lt"/>
        <a:ea typeface="ＭＳ Ｐゴシック" charset="0"/>
        <a:cs typeface="+mn-cs"/>
      </a:defRPr>
    </a:lvl5pPr>
    <a:lvl6pPr marL="2273754" algn="l" defTabSz="454751" rtl="0" eaLnBrk="1" latinLnBrk="0" hangingPunct="1">
      <a:defRPr sz="1100" kern="1200">
        <a:solidFill>
          <a:schemeClr val="tx1"/>
        </a:solidFill>
        <a:latin typeface="+mn-lt"/>
        <a:ea typeface="+mn-ea"/>
        <a:cs typeface="+mn-cs"/>
      </a:defRPr>
    </a:lvl6pPr>
    <a:lvl7pPr marL="2728504" algn="l" defTabSz="454751" rtl="0" eaLnBrk="1" latinLnBrk="0" hangingPunct="1">
      <a:defRPr sz="1100" kern="1200">
        <a:solidFill>
          <a:schemeClr val="tx1"/>
        </a:solidFill>
        <a:latin typeface="+mn-lt"/>
        <a:ea typeface="+mn-ea"/>
        <a:cs typeface="+mn-cs"/>
      </a:defRPr>
    </a:lvl7pPr>
    <a:lvl8pPr marL="3183256" algn="l" defTabSz="454751" rtl="0" eaLnBrk="1" latinLnBrk="0" hangingPunct="1">
      <a:defRPr sz="1100" kern="1200">
        <a:solidFill>
          <a:schemeClr val="tx1"/>
        </a:solidFill>
        <a:latin typeface="+mn-lt"/>
        <a:ea typeface="+mn-ea"/>
        <a:cs typeface="+mn-cs"/>
      </a:defRPr>
    </a:lvl8pPr>
    <a:lvl9pPr marL="3638007" algn="l" defTabSz="454751"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a:bodyPr>
          <a:lstStyle/>
          <a:p>
            <a:r>
              <a:rPr lang="en-US" dirty="0" smtClean="0"/>
              <a:t>Agile focuses</a:t>
            </a:r>
            <a:r>
              <a:rPr lang="en-US" baseline="0" dirty="0" smtClean="0"/>
              <a:t> on continuous improvement</a:t>
            </a:r>
          </a:p>
          <a:p>
            <a:r>
              <a:rPr lang="en-US" dirty="0" smtClean="0"/>
              <a:t>Agile defines team members as anyone responsible for project execution and delivery which include developer, QA and documentation</a:t>
            </a:r>
            <a:endParaRPr lang="en-US" dirty="0"/>
          </a:p>
        </p:txBody>
      </p:sp>
      <p:sp>
        <p:nvSpPr>
          <p:cNvPr id="4" name="Slide Number Placeholder 3"/>
          <p:cNvSpPr>
            <a:spLocks noGrp="1"/>
          </p:cNvSpPr>
          <p:nvPr>
            <p:ph type="sldNum" sz="quarter" idx="10"/>
          </p:nvPr>
        </p:nvSpPr>
        <p:spPr/>
        <p:txBody>
          <a:bodyPr/>
          <a:lstStyle/>
          <a:p>
            <a:fld id="{77D8454A-404F-4DF1-8F43-7DDF83BF3B63}"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16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hyperlink" Target="http://www.morningstar.com.au/s/fsg.pdf" TargetMode="External"/><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pic>
        <p:nvPicPr>
          <p:cNvPr id="9" name="Picture 2" descr="MstarRGB123.jpg"/>
          <p:cNvPicPr>
            <a:picLocks/>
          </p:cNvPicPr>
          <p:nvPr userDrawn="1"/>
        </p:nvPicPr>
        <p:blipFill>
          <a:blip r:embed="rId2">
            <a:extLst>
              <a:ext uri="{28A0092B-C50C-407E-A947-70E740481C1C}">
                <a14:useLocalDpi xmlns:a14="http://schemas.microsoft.com/office/drawing/2010/main" val="0"/>
              </a:ext>
            </a:extLst>
          </a:blip>
          <a:srcRect t="63615"/>
          <a:stretch>
            <a:fillRect/>
          </a:stretch>
        </p:blipFill>
        <p:spPr bwMode="auto">
          <a:xfrm>
            <a:off x="7434265" y="2001770"/>
            <a:ext cx="2155825" cy="610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userDrawn="1"/>
        </p:nvCxnSpPr>
        <p:spPr>
          <a:xfrm>
            <a:off x="1173163" y="495300"/>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0" name="Text Placeholder 6"/>
          <p:cNvSpPr>
            <a:spLocks noGrp="1"/>
          </p:cNvSpPr>
          <p:nvPr>
            <p:ph type="body" sz="quarter" idx="11" hasCustomPrompt="1"/>
          </p:nvPr>
        </p:nvSpPr>
        <p:spPr>
          <a:xfrm>
            <a:off x="1176340" y="3892055"/>
            <a:ext cx="5659891" cy="1363662"/>
          </a:xfrm>
          <a:prstGeom prst="rect">
            <a:avLst/>
          </a:prstGeom>
        </p:spPr>
        <p:txBody>
          <a:bodyPr vert="horz" lIns="0" tIns="0" rIns="0" bIns="0"/>
          <a:lstStyle>
            <a:lvl1pPr marL="0" indent="0">
              <a:lnSpc>
                <a:spcPts val="2200"/>
              </a:lnSpc>
              <a:spcBef>
                <a:spcPts val="0"/>
              </a:spcBef>
              <a:spcAft>
                <a:spcPts val="800"/>
              </a:spcAft>
              <a:buFont typeface="Arial"/>
              <a:buNone/>
              <a:defRPr sz="1800">
                <a:solidFill>
                  <a:srgbClr val="5E5E5E"/>
                </a:solidFill>
              </a:defRPr>
            </a:lvl1pPr>
            <a:lvl2pPr marL="454751" indent="0">
              <a:buFont typeface="Arial"/>
              <a:buNone/>
              <a:defRPr sz="3200">
                <a:solidFill>
                  <a:srgbClr val="7F7F7F"/>
                </a:solidFill>
              </a:defRPr>
            </a:lvl2pPr>
            <a:lvl3pPr marL="909503" indent="0">
              <a:buFont typeface="Arial"/>
              <a:buNone/>
              <a:defRPr sz="3200">
                <a:solidFill>
                  <a:srgbClr val="7F7F7F"/>
                </a:solidFill>
              </a:defRPr>
            </a:lvl3pPr>
            <a:lvl4pPr marL="1364252" indent="0">
              <a:buFont typeface="Arial"/>
              <a:buNone/>
              <a:defRPr sz="3200">
                <a:solidFill>
                  <a:srgbClr val="7F7F7F"/>
                </a:solidFill>
              </a:defRPr>
            </a:lvl4pPr>
            <a:lvl5pPr marL="1819003" indent="0">
              <a:buFont typeface="Arial"/>
              <a:buNone/>
              <a:defRPr sz="3200">
                <a:solidFill>
                  <a:srgbClr val="7F7F7F"/>
                </a:solidFill>
              </a:defRPr>
            </a:lvl5pPr>
          </a:lstStyle>
          <a:p>
            <a:pPr lvl="0"/>
            <a:r>
              <a:rPr lang="en-US" dirty="0" smtClean="0"/>
              <a:t>Name (18pt font)</a:t>
            </a:r>
          </a:p>
          <a:p>
            <a:pPr lvl="0"/>
            <a:r>
              <a:rPr lang="en-US" dirty="0" smtClean="0"/>
              <a:t>Title</a:t>
            </a:r>
          </a:p>
          <a:p>
            <a:pPr lvl="0"/>
            <a:endParaRPr lang="en-US" dirty="0" smtClean="0"/>
          </a:p>
          <a:p>
            <a:pPr lvl="0"/>
            <a:r>
              <a:rPr lang="en-US" dirty="0" smtClean="0"/>
              <a:t>Date</a:t>
            </a:r>
          </a:p>
        </p:txBody>
      </p:sp>
      <p:sp>
        <p:nvSpPr>
          <p:cNvPr id="11" name="Title 4"/>
          <p:cNvSpPr>
            <a:spLocks noGrp="1"/>
          </p:cNvSpPr>
          <p:nvPr>
            <p:ph type="title" hasCustomPrompt="1"/>
          </p:nvPr>
        </p:nvSpPr>
        <p:spPr>
          <a:xfrm>
            <a:off x="1176340" y="1980486"/>
            <a:ext cx="5659891" cy="1804113"/>
          </a:xfrm>
          <a:prstGeom prst="rect">
            <a:avLst/>
          </a:prstGeom>
        </p:spPr>
        <p:txBody>
          <a:bodyPr vert="horz" lIns="0" tIns="0" rIns="0" bIns="0"/>
          <a:lstStyle>
            <a:lvl1pPr algn="l">
              <a:lnSpc>
                <a:spcPts val="4000"/>
              </a:lnSpc>
              <a:defRPr lang="en-US" sz="3600" kern="1200" baseline="0" dirty="0">
                <a:solidFill>
                  <a:srgbClr val="5E5E5E"/>
                </a:solidFill>
                <a:latin typeface="+mn-lt"/>
                <a:ea typeface="ＭＳ Ｐゴシック" charset="0"/>
                <a:cs typeface="ＭＳ Ｐゴシック" charset="0"/>
              </a:defRPr>
            </a:lvl1pPr>
          </a:lstStyle>
          <a:p>
            <a:r>
              <a:rPr lang="en-US" dirty="0" smtClean="0"/>
              <a:t>Presentation Title (Maintain 36pt font and a three-line maximum)</a:t>
            </a:r>
            <a:endParaRPr lang="en-US" dirty="0"/>
          </a:p>
        </p:txBody>
      </p:sp>
      <p:sp>
        <p:nvSpPr>
          <p:cNvPr id="12" name="Text Placeholder 5"/>
          <p:cNvSpPr txBox="1">
            <a:spLocks/>
          </p:cNvSpPr>
          <p:nvPr userDrawn="1"/>
        </p:nvSpPr>
        <p:spPr>
          <a:xfrm>
            <a:off x="1171576" y="5904835"/>
            <a:ext cx="8296274" cy="1348732"/>
          </a:xfrm>
          <a:prstGeom prst="rect">
            <a:avLst/>
          </a:prstGeom>
        </p:spPr>
        <p:txBody>
          <a:bodyPr vert="horz" lIns="0" tIns="0" rIns="0" bIns="0" anchor="b"/>
          <a:lstStyle>
            <a:lvl1pPr marL="0" indent="0" algn="l" defTabSz="508000" rtl="0" eaLnBrk="1" fontAlgn="base" hangingPunct="1">
              <a:spcBef>
                <a:spcPct val="20000"/>
              </a:spcBef>
              <a:spcAft>
                <a:spcPct val="0"/>
              </a:spcAft>
              <a:buFont typeface="Arial" charset="0"/>
              <a:buNone/>
              <a:defRPr sz="1800" kern="1200">
                <a:solidFill>
                  <a:schemeClr val="bg1">
                    <a:lumMod val="50000"/>
                  </a:schemeClr>
                </a:solidFill>
                <a:latin typeface="+mj-lt"/>
                <a:ea typeface="ＭＳ Ｐゴシック" charset="0"/>
                <a:cs typeface="ＭＳ Ｐゴシック" charset="0"/>
              </a:defRPr>
            </a:lvl1pPr>
            <a:lvl2pPr marL="509412" indent="0" algn="l" defTabSz="508000" rtl="0" eaLnBrk="1" fontAlgn="base" hangingPunct="1">
              <a:spcBef>
                <a:spcPct val="20000"/>
              </a:spcBef>
              <a:spcAft>
                <a:spcPct val="0"/>
              </a:spcAft>
              <a:buFont typeface="Arial" charset="0"/>
              <a:buNone/>
              <a:defRPr sz="1800" kern="1200">
                <a:solidFill>
                  <a:schemeClr val="bg1">
                    <a:lumMod val="50000"/>
                  </a:schemeClr>
                </a:solidFill>
                <a:latin typeface="+mn-lt"/>
                <a:ea typeface="ＭＳ Ｐゴシック" charset="0"/>
                <a:cs typeface="+mn-cs"/>
              </a:defRPr>
            </a:lvl2pPr>
            <a:lvl3pPr marL="1018825" indent="0" algn="l" defTabSz="508000" rtl="0" eaLnBrk="1" fontAlgn="base" hangingPunct="1">
              <a:spcBef>
                <a:spcPct val="20000"/>
              </a:spcBef>
              <a:spcAft>
                <a:spcPct val="0"/>
              </a:spcAft>
              <a:buFont typeface="Arial" charset="0"/>
              <a:buNone/>
              <a:defRPr sz="1800" kern="1200">
                <a:solidFill>
                  <a:schemeClr val="bg1">
                    <a:lumMod val="50000"/>
                  </a:schemeClr>
                </a:solidFill>
                <a:latin typeface="+mn-lt"/>
                <a:ea typeface="ＭＳ Ｐゴシック" charset="0"/>
                <a:cs typeface="+mn-cs"/>
              </a:defRPr>
            </a:lvl3pPr>
            <a:lvl4pPr marL="1528237" indent="0" algn="l" defTabSz="508000" rtl="0" eaLnBrk="1" fontAlgn="base" hangingPunct="1">
              <a:spcBef>
                <a:spcPct val="20000"/>
              </a:spcBef>
              <a:spcAft>
                <a:spcPct val="0"/>
              </a:spcAft>
              <a:buFont typeface="Arial" charset="0"/>
              <a:buNone/>
              <a:defRPr sz="1800" kern="1200">
                <a:solidFill>
                  <a:schemeClr val="bg1">
                    <a:lumMod val="50000"/>
                  </a:schemeClr>
                </a:solidFill>
                <a:latin typeface="+mn-lt"/>
                <a:ea typeface="ＭＳ Ｐゴシック" charset="0"/>
                <a:cs typeface="+mn-cs"/>
              </a:defRPr>
            </a:lvl4pPr>
            <a:lvl5pPr marL="2037649" indent="0" algn="l" defTabSz="508000" rtl="0" eaLnBrk="1" fontAlgn="base" hangingPunct="1">
              <a:spcBef>
                <a:spcPct val="20000"/>
              </a:spcBef>
              <a:spcAft>
                <a:spcPct val="0"/>
              </a:spcAft>
              <a:buFont typeface="Arial" charset="0"/>
              <a:buNone/>
              <a:defRPr sz="1800" kern="1200">
                <a:solidFill>
                  <a:schemeClr val="bg1">
                    <a:lumMod val="50000"/>
                  </a:schemeClr>
                </a:solidFill>
                <a:latin typeface="+mn-lt"/>
                <a:ea typeface="ＭＳ Ｐゴシック" charset="0"/>
                <a:cs typeface="+mn-cs"/>
              </a:defRPr>
            </a:lvl5pPr>
            <a:lvl6pPr marL="2801767" indent="-254706" algn="l" defTabSz="509412" rtl="0" eaLnBrk="1" latinLnBrk="0" hangingPunct="1">
              <a:spcBef>
                <a:spcPct val="20000"/>
              </a:spcBef>
              <a:buFont typeface="Arial"/>
              <a:buChar char="•"/>
              <a:defRPr sz="2200" kern="1200">
                <a:solidFill>
                  <a:schemeClr val="tx1"/>
                </a:solidFill>
                <a:latin typeface="+mn-lt"/>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a:lnSpc>
                <a:spcPts val="1100"/>
              </a:lnSpc>
              <a:spcBef>
                <a:spcPts val="0"/>
              </a:spcBef>
            </a:pPr>
            <a:r>
              <a:rPr lang="en-US" sz="900" kern="1200" dirty="0" smtClean="0">
                <a:solidFill>
                  <a:schemeClr val="bg1">
                    <a:lumMod val="65000"/>
                  </a:schemeClr>
                </a:solidFill>
                <a:latin typeface="+mj-lt"/>
                <a:ea typeface="ＭＳ Ｐゴシック" charset="0"/>
                <a:cs typeface="ＭＳ Ｐゴシック" charset="0"/>
              </a:rPr>
              <a:t>©2015 Morningstar, Inc. All rights reserved. </a:t>
            </a:r>
            <a:endParaRPr lang="en-US" sz="900" kern="1200" dirty="0">
              <a:solidFill>
                <a:schemeClr val="bg1">
                  <a:lumMod val="65000"/>
                </a:schemeClr>
              </a:solidFill>
              <a:latin typeface="+mj-lt"/>
              <a:ea typeface="ＭＳ Ｐゴシック" charset="0"/>
              <a:cs typeface="ＭＳ Ｐゴシック" charset="0"/>
            </a:endParaRPr>
          </a:p>
        </p:txBody>
      </p:sp>
    </p:spTree>
    <p:extLst>
      <p:ext uri="{BB962C8B-B14F-4D97-AF65-F5344CB8AC3E}">
        <p14:creationId xmlns:p14="http://schemas.microsoft.com/office/powerpoint/2010/main" val="689486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w/o red text)">
    <p:spTree>
      <p:nvGrpSpPr>
        <p:cNvPr id="1" name=""/>
        <p:cNvGrpSpPr/>
        <p:nvPr/>
      </p:nvGrpSpPr>
      <p:grpSpPr>
        <a:xfrm>
          <a:off x="0" y="0"/>
          <a:ext cx="0" cy="0"/>
          <a:chOff x="0" y="0"/>
          <a:chExt cx="0" cy="0"/>
        </a:xfrm>
      </p:grpSpPr>
      <p:pic>
        <p:nvPicPr>
          <p:cNvPr id="31" name="Picture 3" descr="MstarRGB123.jpg"/>
          <p:cNvPicPr>
            <a:picLocks/>
          </p:cNvPicPr>
          <p:nvPr userDrawn="1"/>
        </p:nvPicPr>
        <p:blipFill>
          <a:blip r:embed="rId2">
            <a:extLst>
              <a:ext uri="{28A0092B-C50C-407E-A947-70E740481C1C}">
                <a14:useLocalDpi xmlns:a14="http://schemas.microsoft.com/office/drawing/2010/main" val="0"/>
              </a:ext>
            </a:extLst>
          </a:blip>
          <a:srcRect t="33524" r="29802" b="45389"/>
          <a:stretch>
            <a:fillRect/>
          </a:stretch>
        </p:blipFill>
        <p:spPr bwMode="auto">
          <a:xfrm>
            <a:off x="7446010" y="7100891"/>
            <a:ext cx="1225550" cy="28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Slide Number Placeholder 6"/>
          <p:cNvSpPr>
            <a:spLocks noGrp="1"/>
          </p:cNvSpPr>
          <p:nvPr>
            <p:ph type="sldNum" sz="quarter" idx="18"/>
          </p:nvPr>
        </p:nvSpPr>
        <p:spPr>
          <a:xfrm>
            <a:off x="1184275" y="7094856"/>
            <a:ext cx="467677" cy="400634"/>
          </a:xfrm>
          <a:prstGeom prst="rect">
            <a:avLst/>
          </a:prstGeom>
        </p:spPr>
        <p:txBody>
          <a:bodyPr vert="horz" wrap="square" lIns="0" tIns="0" rIns="0" bIns="0" numCol="1" anchor="t" anchorCtr="0" compatLnSpc="1">
            <a:prstTxWarp prst="textNoShape">
              <a:avLst/>
            </a:prstTxWarp>
          </a:bodyPr>
          <a:lstStyle>
            <a:lvl1pPr defTabSz="454751">
              <a:defRPr sz="1300" smtClean="0">
                <a:solidFill>
                  <a:schemeClr val="bg1">
                    <a:lumMod val="50000"/>
                  </a:schemeClr>
                </a:solidFill>
                <a:latin typeface="+mn-lt"/>
                <a:cs typeface="MS PGothic" charset="0"/>
              </a:defRPr>
            </a:lvl1pPr>
          </a:lstStyle>
          <a:p>
            <a:pPr>
              <a:defRPr/>
            </a:pPr>
            <a:fld id="{2C54B95D-2AD2-F440-A4A9-C3EE8473308A}" type="slidenum">
              <a:rPr lang="en-US" smtClean="0"/>
              <a:pPr>
                <a:defRPr/>
              </a:pPr>
              <a:t>‹#›</a:t>
            </a:fld>
            <a:endParaRPr lang="en-US" dirty="0"/>
          </a:p>
        </p:txBody>
      </p:sp>
      <p:cxnSp>
        <p:nvCxnSpPr>
          <p:cNvPr id="12" name="Straight Connector 11"/>
          <p:cNvCxnSpPr/>
          <p:nvPr userDrawn="1"/>
        </p:nvCxnSpPr>
        <p:spPr>
          <a:xfrm>
            <a:off x="1173163" y="7069138"/>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1173163" y="495300"/>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1173163" y="495300"/>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Text Placeholder 18"/>
          <p:cNvSpPr>
            <a:spLocks noGrp="1"/>
          </p:cNvSpPr>
          <p:nvPr>
            <p:ph type="body" sz="quarter" idx="12" hasCustomPrompt="1"/>
          </p:nvPr>
        </p:nvSpPr>
        <p:spPr>
          <a:xfrm>
            <a:off x="1176338" y="925565"/>
            <a:ext cx="8291512" cy="414323"/>
          </a:xfrm>
          <a:prstGeom prst="rect">
            <a:avLst/>
          </a:prstGeom>
        </p:spPr>
        <p:txBody>
          <a:bodyPr vert="horz" lIns="0" tIns="0" rIns="0" bIns="0"/>
          <a:lstStyle>
            <a:lvl1pPr marL="0" indent="0">
              <a:lnSpc>
                <a:spcPts val="2200"/>
              </a:lnSpc>
              <a:spcBef>
                <a:spcPts val="0"/>
              </a:spcBef>
              <a:spcAft>
                <a:spcPts val="800"/>
              </a:spcAft>
              <a:buNone/>
              <a:defRPr lang="en-US" sz="2200" b="1" kern="1200" baseline="0" dirty="0" smtClean="0">
                <a:solidFill>
                  <a:srgbClr val="5E5E5E"/>
                </a:solidFill>
                <a:latin typeface="+mj-lt"/>
                <a:ea typeface="ＭＳ Ｐゴシック" charset="0"/>
                <a:cs typeface="ＭＳ Ｐゴシック" charset="0"/>
              </a:defRPr>
            </a:lvl1pPr>
            <a:lvl2pPr marL="454751" indent="0">
              <a:buNone/>
              <a:defRPr sz="1100">
                <a:solidFill>
                  <a:schemeClr val="tx2"/>
                </a:solidFill>
                <a:latin typeface="+mj-lt"/>
              </a:defRPr>
            </a:lvl2pPr>
            <a:lvl3pPr marL="909503" indent="0">
              <a:buNone/>
              <a:defRPr sz="1100">
                <a:solidFill>
                  <a:schemeClr val="tx2"/>
                </a:solidFill>
                <a:latin typeface="+mj-lt"/>
              </a:defRPr>
            </a:lvl3pPr>
            <a:lvl4pPr marL="1364252" indent="0">
              <a:buNone/>
              <a:defRPr sz="1100">
                <a:solidFill>
                  <a:schemeClr val="tx2"/>
                </a:solidFill>
                <a:latin typeface="+mj-lt"/>
              </a:defRPr>
            </a:lvl4pPr>
            <a:lvl5pPr marL="1819003" indent="0">
              <a:buNone/>
              <a:defRPr sz="1100">
                <a:solidFill>
                  <a:schemeClr val="tx2"/>
                </a:solidFill>
                <a:latin typeface="+mj-lt"/>
              </a:defRPr>
            </a:lvl5pPr>
          </a:lstStyle>
          <a:p>
            <a:pPr lvl="0"/>
            <a:r>
              <a:rPr lang="en-US" dirty="0" smtClean="0"/>
              <a:t>Headline (22pt font, one-line maximum)</a:t>
            </a:r>
          </a:p>
        </p:txBody>
      </p:sp>
      <p:sp>
        <p:nvSpPr>
          <p:cNvPr id="22" name="Title 2"/>
          <p:cNvSpPr>
            <a:spLocks noGrp="1"/>
          </p:cNvSpPr>
          <p:nvPr>
            <p:ph type="title" hasCustomPrompt="1"/>
          </p:nvPr>
        </p:nvSpPr>
        <p:spPr>
          <a:xfrm>
            <a:off x="1181101" y="548747"/>
            <a:ext cx="8280400" cy="326017"/>
          </a:xfrm>
          <a:prstGeom prst="rect">
            <a:avLst/>
          </a:prstGeom>
        </p:spPr>
        <p:txBody>
          <a:bodyPr vert="horz" lIns="0" tIns="0" rIns="0" bIns="0"/>
          <a:lstStyle>
            <a:lvl1pPr algn="l">
              <a:lnSpc>
                <a:spcPts val="2600"/>
              </a:lnSpc>
              <a:defRPr lang="en-US" sz="2200" kern="1200" baseline="0" dirty="0">
                <a:solidFill>
                  <a:srgbClr val="5E5E5E"/>
                </a:solidFill>
                <a:latin typeface="+mn-lt"/>
                <a:ea typeface="ＭＳ Ｐゴシック" charset="0"/>
                <a:cs typeface="ＭＳ Ｐゴシック" charset="0"/>
              </a:defRPr>
            </a:lvl1pPr>
          </a:lstStyle>
          <a:p>
            <a:r>
              <a:rPr lang="en-US" dirty="0" smtClean="0"/>
              <a:t>Subhead or Chapter Title (22pt font, one-line maximum)</a:t>
            </a:r>
            <a:endParaRPr lang="en-US" dirty="0"/>
          </a:p>
        </p:txBody>
      </p:sp>
      <p:sp>
        <p:nvSpPr>
          <p:cNvPr id="11" name="Picture Placeholder 2"/>
          <p:cNvSpPr>
            <a:spLocks noGrp="1"/>
          </p:cNvSpPr>
          <p:nvPr>
            <p:ph type="pic" sz="quarter" idx="22"/>
          </p:nvPr>
        </p:nvSpPr>
        <p:spPr>
          <a:xfrm>
            <a:off x="1184277" y="2063751"/>
            <a:ext cx="8286748" cy="4083580"/>
          </a:xfrm>
          <a:prstGeom prst="rect">
            <a:avLst/>
          </a:prstGeom>
          <a:effectLst>
            <a:outerShdw blurRad="66675" dist="12700" dir="2700000" algn="tl" rotWithShape="0">
              <a:schemeClr val="bg1">
                <a:lumMod val="50000"/>
                <a:alpha val="83000"/>
              </a:schemeClr>
            </a:outerShdw>
          </a:effectLst>
        </p:spPr>
        <p:txBody>
          <a:bodyPr vert="horz" lIns="81629" tIns="40814" rIns="81629" bIns="40814"/>
          <a:lstStyle>
            <a:lvl1pPr marL="0" indent="0">
              <a:buNone/>
              <a:defRPr sz="1100">
                <a:solidFill>
                  <a:schemeClr val="bg1">
                    <a:lumMod val="50000"/>
                  </a:schemeClr>
                </a:solidFill>
              </a:defRPr>
            </a:lvl1pPr>
          </a:lstStyle>
          <a:p>
            <a:pPr lvl="0"/>
            <a:r>
              <a:rPr lang="en-US" noProof="0" smtClean="0"/>
              <a:t>Click icon to add picture</a:t>
            </a:r>
            <a:endParaRPr lang="en-US" noProof="0" dirty="0"/>
          </a:p>
        </p:txBody>
      </p:sp>
      <p:sp>
        <p:nvSpPr>
          <p:cNvPr id="15" name="Content Placeholder 2"/>
          <p:cNvSpPr>
            <a:spLocks noGrp="1"/>
          </p:cNvSpPr>
          <p:nvPr>
            <p:ph idx="21" hasCustomPrompt="1"/>
          </p:nvPr>
        </p:nvSpPr>
        <p:spPr>
          <a:xfrm>
            <a:off x="1184275" y="6295164"/>
            <a:ext cx="3399539" cy="215016"/>
          </a:xfrm>
          <a:prstGeom prst="rect">
            <a:avLst/>
          </a:prstGeom>
        </p:spPr>
        <p:txBody>
          <a:bodyPr wrap="square" lIns="0" tIns="0" rIns="0" bIns="0">
            <a:spAutoFit/>
          </a:bodyPr>
          <a:lstStyle>
            <a:lvl1pPr marL="0" indent="0">
              <a:lnSpc>
                <a:spcPts val="1700"/>
              </a:lnSpc>
              <a:spcBef>
                <a:spcPts val="0"/>
              </a:spcBef>
              <a:spcAft>
                <a:spcPts val="800"/>
              </a:spcAft>
              <a:buClr>
                <a:schemeClr val="tx2"/>
              </a:buClr>
              <a:buSzPct val="75000"/>
              <a:buFont typeface="Lucida Grande"/>
              <a:buNone/>
              <a:defRPr sz="1300">
                <a:solidFill>
                  <a:srgbClr val="4D4D4D"/>
                </a:solidFill>
              </a:defRPr>
            </a:lvl1pPr>
            <a:lvl2pPr marL="154470" indent="0" defTabSz="367044">
              <a:spcBef>
                <a:spcPts val="0"/>
              </a:spcBef>
              <a:spcAft>
                <a:spcPts val="714"/>
              </a:spcAft>
              <a:buClr>
                <a:schemeClr val="bg1">
                  <a:lumMod val="50000"/>
                </a:schemeClr>
              </a:buClr>
              <a:buSzPct val="75000"/>
              <a:buFont typeface="Lucida Grande"/>
              <a:buNone/>
              <a:defRPr sz="1100">
                <a:solidFill>
                  <a:schemeClr val="bg1">
                    <a:lumMod val="50000"/>
                  </a:schemeClr>
                </a:solidFill>
              </a:defRPr>
            </a:lvl2pPr>
            <a:lvl3pPr marL="1362673" indent="-227375">
              <a:spcBef>
                <a:spcPts val="0"/>
              </a:spcBef>
              <a:spcAft>
                <a:spcPts val="714"/>
              </a:spcAft>
              <a:buClr>
                <a:schemeClr val="bg1">
                  <a:lumMod val="75000"/>
                </a:schemeClr>
              </a:buClr>
              <a:buSzPct val="75000"/>
              <a:buFont typeface="Lucida Grande"/>
              <a:buChar char="►"/>
              <a:defRPr sz="1100"/>
            </a:lvl3pPr>
            <a:lvl4pPr marL="1926375" indent="-227375">
              <a:spcBef>
                <a:spcPts val="0"/>
              </a:spcBef>
              <a:spcAft>
                <a:spcPts val="714"/>
              </a:spcAft>
              <a:buClr>
                <a:schemeClr val="bg1">
                  <a:lumMod val="85000"/>
                </a:schemeClr>
              </a:buClr>
              <a:buSzPct val="75000"/>
              <a:buFont typeface="Lucida Grande"/>
              <a:buChar char="►"/>
              <a:defRPr sz="1100"/>
            </a:lvl4pPr>
            <a:lvl5pPr marL="2046379" indent="-227375">
              <a:buClr>
                <a:schemeClr val="tx2"/>
              </a:buClr>
              <a:buSzPct val="75000"/>
              <a:buFont typeface="Lucida Grande"/>
              <a:buChar char="►"/>
              <a:defRPr sz="1800"/>
            </a:lvl5pPr>
          </a:lstStyle>
          <a:p>
            <a:pPr lvl="0"/>
            <a:r>
              <a:rPr lang="en-US" dirty="0" smtClean="0"/>
              <a:t>Image Caption (13pt font)</a:t>
            </a:r>
          </a:p>
        </p:txBody>
      </p:sp>
      <p:sp>
        <p:nvSpPr>
          <p:cNvPr id="19" name="Content Placeholder 2"/>
          <p:cNvSpPr>
            <a:spLocks noGrp="1"/>
          </p:cNvSpPr>
          <p:nvPr>
            <p:ph idx="23" hasCustomPrompt="1"/>
          </p:nvPr>
        </p:nvSpPr>
        <p:spPr>
          <a:xfrm>
            <a:off x="1184275" y="6805929"/>
            <a:ext cx="8277224" cy="138499"/>
          </a:xfrm>
          <a:prstGeom prst="rect">
            <a:avLst/>
          </a:prstGeom>
        </p:spPr>
        <p:txBody>
          <a:bodyPr wrap="square" lIns="0" tIns="0" rIns="0" bIns="0" anchor="b">
            <a:spAutoFit/>
          </a:bodyPr>
          <a:lstStyle>
            <a:lvl1pPr marL="0" indent="0">
              <a:lnSpc>
                <a:spcPts val="1100"/>
              </a:lnSpc>
              <a:spcBef>
                <a:spcPts val="0"/>
              </a:spcBef>
              <a:spcAft>
                <a:spcPts val="0"/>
              </a:spcAft>
              <a:buClr>
                <a:schemeClr val="tx2"/>
              </a:buClr>
              <a:buSzPct val="75000"/>
              <a:buFont typeface="Lucida Grande"/>
              <a:buNone/>
              <a:defRPr sz="900" baseline="0">
                <a:solidFill>
                  <a:schemeClr val="bg1">
                    <a:lumMod val="65000"/>
                  </a:schemeClr>
                </a:solidFill>
              </a:defRPr>
            </a:lvl1pPr>
            <a:lvl2pPr marL="154470" indent="0" defTabSz="367044">
              <a:spcBef>
                <a:spcPts val="0"/>
              </a:spcBef>
              <a:spcAft>
                <a:spcPts val="714"/>
              </a:spcAft>
              <a:buClr>
                <a:schemeClr val="bg1">
                  <a:lumMod val="50000"/>
                </a:schemeClr>
              </a:buClr>
              <a:buSzPct val="75000"/>
              <a:buFont typeface="Lucida Grande"/>
              <a:buNone/>
              <a:defRPr sz="1100">
                <a:solidFill>
                  <a:schemeClr val="bg1">
                    <a:lumMod val="50000"/>
                  </a:schemeClr>
                </a:solidFill>
              </a:defRPr>
            </a:lvl2pPr>
            <a:lvl3pPr marL="1362673" indent="-227375">
              <a:spcBef>
                <a:spcPts val="0"/>
              </a:spcBef>
              <a:spcAft>
                <a:spcPts val="714"/>
              </a:spcAft>
              <a:buClr>
                <a:schemeClr val="bg1">
                  <a:lumMod val="75000"/>
                </a:schemeClr>
              </a:buClr>
              <a:buSzPct val="75000"/>
              <a:buFont typeface="Lucida Grande"/>
              <a:buChar char="►"/>
              <a:defRPr sz="1100"/>
            </a:lvl3pPr>
            <a:lvl4pPr marL="1926375" indent="-227375">
              <a:spcBef>
                <a:spcPts val="0"/>
              </a:spcBef>
              <a:spcAft>
                <a:spcPts val="714"/>
              </a:spcAft>
              <a:buClr>
                <a:schemeClr val="bg1">
                  <a:lumMod val="85000"/>
                </a:schemeClr>
              </a:buClr>
              <a:buSzPct val="75000"/>
              <a:buFont typeface="Lucida Grande"/>
              <a:buChar char="►"/>
              <a:defRPr sz="1100"/>
            </a:lvl4pPr>
            <a:lvl5pPr marL="2046379" indent="-227375">
              <a:buClr>
                <a:schemeClr val="tx2"/>
              </a:buClr>
              <a:buSzPct val="75000"/>
              <a:buFont typeface="Lucida Grande"/>
              <a:buChar char="►"/>
              <a:defRPr sz="1800"/>
            </a:lvl5pPr>
          </a:lstStyle>
          <a:p>
            <a:pPr lvl="0"/>
            <a:r>
              <a:rPr lang="en-US" dirty="0" smtClean="0"/>
              <a:t>Data as of DD/MM/YYYY or Source: (9pt font)</a:t>
            </a:r>
          </a:p>
        </p:txBody>
      </p:sp>
    </p:spTree>
    <p:extLst>
      <p:ext uri="{BB962C8B-B14F-4D97-AF65-F5344CB8AC3E}">
        <p14:creationId xmlns:p14="http://schemas.microsoft.com/office/powerpoint/2010/main" val="987165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Bullet">
    <p:spTree>
      <p:nvGrpSpPr>
        <p:cNvPr id="1" name=""/>
        <p:cNvGrpSpPr/>
        <p:nvPr/>
      </p:nvGrpSpPr>
      <p:grpSpPr>
        <a:xfrm>
          <a:off x="0" y="0"/>
          <a:ext cx="0" cy="0"/>
          <a:chOff x="0" y="0"/>
          <a:chExt cx="0" cy="0"/>
        </a:xfrm>
      </p:grpSpPr>
      <p:sp>
        <p:nvSpPr>
          <p:cNvPr id="14" name="Text Placeholder 7"/>
          <p:cNvSpPr>
            <a:spLocks noGrp="1"/>
          </p:cNvSpPr>
          <p:nvPr>
            <p:ph type="body" sz="quarter" idx="19" hasCustomPrompt="1"/>
          </p:nvPr>
        </p:nvSpPr>
        <p:spPr>
          <a:xfrm>
            <a:off x="5508414" y="2657211"/>
            <a:ext cx="3970576" cy="3961078"/>
          </a:xfrm>
          <a:prstGeom prst="rect">
            <a:avLst/>
          </a:prstGeom>
        </p:spPr>
        <p:txBody>
          <a:bodyPr vert="horz" lIns="0" tIns="0" rIns="0" bIns="0" numCol="1" spcCol="612648"/>
          <a:lstStyle>
            <a:lvl1pPr marL="177800" indent="-177800">
              <a:lnSpc>
                <a:spcPts val="2200"/>
              </a:lnSpc>
              <a:spcBef>
                <a:spcPts val="0"/>
              </a:spcBef>
              <a:spcAft>
                <a:spcPts val="800"/>
              </a:spcAft>
              <a:buClr>
                <a:schemeClr val="tx2"/>
              </a:buClr>
              <a:buFont typeface="Morningstar Symbols"/>
              <a:buChar char="g"/>
              <a:defRPr lang="en-US" sz="1800" kern="1200" dirty="0" smtClean="0">
                <a:solidFill>
                  <a:schemeClr val="tx1"/>
                </a:solidFill>
                <a:latin typeface="+mn-lt"/>
                <a:ea typeface="ＭＳ Ｐゴシック" charset="0"/>
                <a:cs typeface="+mn-cs"/>
              </a:defRPr>
            </a:lvl1pPr>
            <a:lvl2pPr marL="355600" indent="-166688">
              <a:lnSpc>
                <a:spcPts val="2200"/>
              </a:lnSpc>
              <a:spcAft>
                <a:spcPts val="800"/>
              </a:spcAft>
              <a:buClr>
                <a:schemeClr val="tx2"/>
              </a:buClr>
              <a:buFont typeface="Morningstar Symbols"/>
              <a:buChar char="/"/>
              <a:defRPr lang="en-US" sz="1800" kern="1200" dirty="0" smtClean="0">
                <a:solidFill>
                  <a:schemeClr val="tx1"/>
                </a:solidFill>
                <a:latin typeface="+mn-lt"/>
                <a:ea typeface="ＭＳ Ｐゴシック" charset="0"/>
                <a:cs typeface="+mn-cs"/>
              </a:defRPr>
            </a:lvl2pPr>
            <a:lvl3pPr marL="517525" indent="-166688">
              <a:lnSpc>
                <a:spcPts val="2200"/>
              </a:lnSpc>
              <a:spcAft>
                <a:spcPts val="800"/>
              </a:spcAft>
              <a:buClr>
                <a:schemeClr val="bg1">
                  <a:lumMod val="65000"/>
                </a:schemeClr>
              </a:buClr>
              <a:buFont typeface="Morningstar Symbols"/>
              <a:buChar char="/"/>
              <a:defRPr lang="en-US" sz="1800" kern="1200" dirty="0" smtClean="0">
                <a:solidFill>
                  <a:schemeClr val="tx1"/>
                </a:solidFill>
                <a:latin typeface="+mn-lt"/>
                <a:ea typeface="ＭＳ Ｐゴシック" charset="0"/>
                <a:cs typeface="+mn-cs"/>
              </a:defRPr>
            </a:lvl3pPr>
          </a:lstStyle>
          <a:p>
            <a:pPr lvl="0"/>
            <a:r>
              <a:rPr lang="en-US" dirty="0" smtClean="0"/>
              <a:t>First level of information (18pt font)</a:t>
            </a:r>
          </a:p>
          <a:p>
            <a:pPr lvl="1"/>
            <a:r>
              <a:rPr lang="en-US" dirty="0" smtClean="0"/>
              <a:t>Second level</a:t>
            </a:r>
          </a:p>
          <a:p>
            <a:pPr lvl="2"/>
            <a:r>
              <a:rPr lang="en-US" dirty="0" smtClean="0"/>
              <a:t>Third level</a:t>
            </a:r>
          </a:p>
        </p:txBody>
      </p:sp>
      <p:pic>
        <p:nvPicPr>
          <p:cNvPr id="31" name="Picture 3" descr="MstarRGB123.jpg"/>
          <p:cNvPicPr>
            <a:picLocks/>
          </p:cNvPicPr>
          <p:nvPr userDrawn="1"/>
        </p:nvPicPr>
        <p:blipFill>
          <a:blip r:embed="rId2">
            <a:extLst>
              <a:ext uri="{28A0092B-C50C-407E-A947-70E740481C1C}">
                <a14:useLocalDpi xmlns:a14="http://schemas.microsoft.com/office/drawing/2010/main" val="0"/>
              </a:ext>
            </a:extLst>
          </a:blip>
          <a:srcRect t="33524" r="29802" b="45389"/>
          <a:stretch>
            <a:fillRect/>
          </a:stretch>
        </p:blipFill>
        <p:spPr bwMode="auto">
          <a:xfrm>
            <a:off x="7446010" y="7100891"/>
            <a:ext cx="1225550" cy="28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Slide Number Placeholder 6"/>
          <p:cNvSpPr>
            <a:spLocks noGrp="1"/>
          </p:cNvSpPr>
          <p:nvPr>
            <p:ph type="sldNum" sz="quarter" idx="18"/>
          </p:nvPr>
        </p:nvSpPr>
        <p:spPr>
          <a:xfrm>
            <a:off x="1184275" y="7094856"/>
            <a:ext cx="467677" cy="400634"/>
          </a:xfrm>
          <a:prstGeom prst="rect">
            <a:avLst/>
          </a:prstGeom>
        </p:spPr>
        <p:txBody>
          <a:bodyPr vert="horz" wrap="square" lIns="0" tIns="0" rIns="0" bIns="0" numCol="1" anchor="t" anchorCtr="0" compatLnSpc="1">
            <a:prstTxWarp prst="textNoShape">
              <a:avLst/>
            </a:prstTxWarp>
          </a:bodyPr>
          <a:lstStyle>
            <a:lvl1pPr defTabSz="454751">
              <a:defRPr sz="1300" smtClean="0">
                <a:solidFill>
                  <a:schemeClr val="bg1">
                    <a:lumMod val="50000"/>
                  </a:schemeClr>
                </a:solidFill>
                <a:latin typeface="+mn-lt"/>
                <a:cs typeface="MS PGothic" charset="0"/>
              </a:defRPr>
            </a:lvl1pPr>
          </a:lstStyle>
          <a:p>
            <a:pPr>
              <a:defRPr/>
            </a:pPr>
            <a:fld id="{2C54B95D-2AD2-F440-A4A9-C3EE8473308A}" type="slidenum">
              <a:rPr lang="en-US" smtClean="0"/>
              <a:pPr>
                <a:defRPr/>
              </a:pPr>
              <a:t>‹#›</a:t>
            </a:fld>
            <a:endParaRPr lang="en-US" dirty="0"/>
          </a:p>
        </p:txBody>
      </p:sp>
      <p:cxnSp>
        <p:nvCxnSpPr>
          <p:cNvPr id="12" name="Straight Connector 11"/>
          <p:cNvCxnSpPr/>
          <p:nvPr userDrawn="1"/>
        </p:nvCxnSpPr>
        <p:spPr>
          <a:xfrm>
            <a:off x="1173163" y="7069138"/>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1173163" y="495300"/>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1173163" y="495300"/>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6" name="Content Placeholder 2"/>
          <p:cNvSpPr>
            <a:spLocks noGrp="1"/>
          </p:cNvSpPr>
          <p:nvPr>
            <p:ph idx="21" hasCustomPrompt="1"/>
          </p:nvPr>
        </p:nvSpPr>
        <p:spPr>
          <a:xfrm>
            <a:off x="1184275" y="5838888"/>
            <a:ext cx="3954463" cy="215016"/>
          </a:xfrm>
          <a:prstGeom prst="rect">
            <a:avLst/>
          </a:prstGeom>
        </p:spPr>
        <p:txBody>
          <a:bodyPr wrap="square" lIns="0" tIns="0" rIns="0" bIns="0">
            <a:spAutoFit/>
          </a:bodyPr>
          <a:lstStyle>
            <a:lvl1pPr marL="0" indent="0">
              <a:lnSpc>
                <a:spcPts val="1700"/>
              </a:lnSpc>
              <a:spcBef>
                <a:spcPts val="0"/>
              </a:spcBef>
              <a:spcAft>
                <a:spcPts val="800"/>
              </a:spcAft>
              <a:buClr>
                <a:schemeClr val="tx2"/>
              </a:buClr>
              <a:buSzPct val="75000"/>
              <a:buFont typeface="Lucida Grande"/>
              <a:buNone/>
              <a:defRPr sz="1300" baseline="0">
                <a:solidFill>
                  <a:srgbClr val="4D4D4D"/>
                </a:solidFill>
              </a:defRPr>
            </a:lvl1pPr>
            <a:lvl2pPr marL="154470" indent="0" defTabSz="367044">
              <a:spcBef>
                <a:spcPts val="0"/>
              </a:spcBef>
              <a:spcAft>
                <a:spcPts val="714"/>
              </a:spcAft>
              <a:buClr>
                <a:schemeClr val="bg1">
                  <a:lumMod val="50000"/>
                </a:schemeClr>
              </a:buClr>
              <a:buSzPct val="75000"/>
              <a:buFont typeface="Lucida Grande"/>
              <a:buNone/>
              <a:defRPr sz="1100">
                <a:solidFill>
                  <a:schemeClr val="bg1">
                    <a:lumMod val="50000"/>
                  </a:schemeClr>
                </a:solidFill>
              </a:defRPr>
            </a:lvl2pPr>
            <a:lvl3pPr marL="1362673" indent="-227375">
              <a:spcBef>
                <a:spcPts val="0"/>
              </a:spcBef>
              <a:spcAft>
                <a:spcPts val="714"/>
              </a:spcAft>
              <a:buClr>
                <a:schemeClr val="bg1">
                  <a:lumMod val="75000"/>
                </a:schemeClr>
              </a:buClr>
              <a:buSzPct val="75000"/>
              <a:buFont typeface="Lucida Grande"/>
              <a:buChar char="►"/>
              <a:defRPr sz="1100"/>
            </a:lvl3pPr>
            <a:lvl4pPr marL="1926375" indent="-227375">
              <a:spcBef>
                <a:spcPts val="0"/>
              </a:spcBef>
              <a:spcAft>
                <a:spcPts val="714"/>
              </a:spcAft>
              <a:buClr>
                <a:schemeClr val="bg1">
                  <a:lumMod val="85000"/>
                </a:schemeClr>
              </a:buClr>
              <a:buSzPct val="75000"/>
              <a:buFont typeface="Lucida Grande"/>
              <a:buChar char="►"/>
              <a:defRPr sz="1100"/>
            </a:lvl4pPr>
            <a:lvl5pPr marL="2046379" indent="-227375">
              <a:buClr>
                <a:schemeClr val="tx2"/>
              </a:buClr>
              <a:buSzPct val="75000"/>
              <a:buFont typeface="Lucida Grande"/>
              <a:buChar char="►"/>
              <a:defRPr sz="1800"/>
            </a:lvl5pPr>
          </a:lstStyle>
          <a:p>
            <a:pPr lvl="0"/>
            <a:r>
              <a:rPr lang="en-US" dirty="0" smtClean="0"/>
              <a:t>Image Caption (13pt font)</a:t>
            </a:r>
          </a:p>
        </p:txBody>
      </p:sp>
      <p:sp>
        <p:nvSpPr>
          <p:cNvPr id="18" name="Picture Placeholder 2"/>
          <p:cNvSpPr>
            <a:spLocks noGrp="1"/>
          </p:cNvSpPr>
          <p:nvPr>
            <p:ph type="pic" sz="quarter" idx="22"/>
          </p:nvPr>
        </p:nvSpPr>
        <p:spPr>
          <a:xfrm>
            <a:off x="1184277" y="2718330"/>
            <a:ext cx="3954461" cy="3005075"/>
          </a:xfrm>
          <a:prstGeom prst="rect">
            <a:avLst/>
          </a:prstGeom>
          <a:effectLst>
            <a:outerShdw blurRad="66675" dist="12700" dir="2700000" algn="tl" rotWithShape="0">
              <a:schemeClr val="bg1">
                <a:lumMod val="50000"/>
                <a:alpha val="83000"/>
              </a:schemeClr>
            </a:outerShdw>
          </a:effectLst>
        </p:spPr>
        <p:txBody>
          <a:bodyPr vert="horz" lIns="81629" tIns="40814" rIns="81629" bIns="40814"/>
          <a:lstStyle>
            <a:lvl1pPr marL="0" indent="0">
              <a:buNone/>
              <a:defRPr sz="1100">
                <a:solidFill>
                  <a:schemeClr val="bg1">
                    <a:lumMod val="50000"/>
                  </a:schemeClr>
                </a:solidFill>
              </a:defRPr>
            </a:lvl1pPr>
          </a:lstStyle>
          <a:p>
            <a:pPr lvl="0"/>
            <a:r>
              <a:rPr lang="en-US" noProof="0" smtClean="0"/>
              <a:t>Click icon to add picture</a:t>
            </a:r>
            <a:endParaRPr lang="en-US" noProof="0" dirty="0"/>
          </a:p>
        </p:txBody>
      </p:sp>
      <p:sp>
        <p:nvSpPr>
          <p:cNvPr id="15" name="Text Placeholder 18"/>
          <p:cNvSpPr>
            <a:spLocks noGrp="1"/>
          </p:cNvSpPr>
          <p:nvPr>
            <p:ph type="body" sz="quarter" idx="12" hasCustomPrompt="1"/>
          </p:nvPr>
        </p:nvSpPr>
        <p:spPr>
          <a:xfrm>
            <a:off x="1176338" y="925565"/>
            <a:ext cx="8291512" cy="414323"/>
          </a:xfrm>
          <a:prstGeom prst="rect">
            <a:avLst/>
          </a:prstGeom>
        </p:spPr>
        <p:txBody>
          <a:bodyPr vert="horz" lIns="0" tIns="0" rIns="0" bIns="0"/>
          <a:lstStyle>
            <a:lvl1pPr marL="0" indent="0">
              <a:lnSpc>
                <a:spcPts val="2200"/>
              </a:lnSpc>
              <a:spcBef>
                <a:spcPts val="0"/>
              </a:spcBef>
              <a:spcAft>
                <a:spcPts val="800"/>
              </a:spcAft>
              <a:buNone/>
              <a:defRPr lang="en-US" sz="2200" b="1" kern="1200" baseline="0" dirty="0" smtClean="0">
                <a:solidFill>
                  <a:srgbClr val="5E5E5E"/>
                </a:solidFill>
                <a:latin typeface="+mj-lt"/>
                <a:ea typeface="ＭＳ Ｐゴシック" charset="0"/>
                <a:cs typeface="ＭＳ Ｐゴシック" charset="0"/>
              </a:defRPr>
            </a:lvl1pPr>
            <a:lvl2pPr marL="454751" indent="0">
              <a:buNone/>
              <a:defRPr sz="1100">
                <a:solidFill>
                  <a:schemeClr val="tx2"/>
                </a:solidFill>
                <a:latin typeface="+mj-lt"/>
              </a:defRPr>
            </a:lvl2pPr>
            <a:lvl3pPr marL="909503" indent="0">
              <a:buNone/>
              <a:defRPr sz="1100">
                <a:solidFill>
                  <a:schemeClr val="tx2"/>
                </a:solidFill>
                <a:latin typeface="+mj-lt"/>
              </a:defRPr>
            </a:lvl3pPr>
            <a:lvl4pPr marL="1364252" indent="0">
              <a:buNone/>
              <a:defRPr sz="1100">
                <a:solidFill>
                  <a:schemeClr val="tx2"/>
                </a:solidFill>
                <a:latin typeface="+mj-lt"/>
              </a:defRPr>
            </a:lvl4pPr>
            <a:lvl5pPr marL="1819003" indent="0">
              <a:buNone/>
              <a:defRPr sz="1100">
                <a:solidFill>
                  <a:schemeClr val="tx2"/>
                </a:solidFill>
                <a:latin typeface="+mj-lt"/>
              </a:defRPr>
            </a:lvl5pPr>
          </a:lstStyle>
          <a:p>
            <a:pPr lvl="0"/>
            <a:r>
              <a:rPr lang="en-US" dirty="0" smtClean="0"/>
              <a:t>Headline (22pt font, one-line maximum)</a:t>
            </a:r>
          </a:p>
        </p:txBody>
      </p:sp>
      <p:sp>
        <p:nvSpPr>
          <p:cNvPr id="19" name="Text Placeholder 16"/>
          <p:cNvSpPr>
            <a:spLocks noGrp="1"/>
          </p:cNvSpPr>
          <p:nvPr>
            <p:ph type="body" sz="quarter" idx="17" hasCustomPrompt="1"/>
          </p:nvPr>
        </p:nvSpPr>
        <p:spPr>
          <a:xfrm>
            <a:off x="1176338" y="2019649"/>
            <a:ext cx="8291512" cy="587147"/>
          </a:xfrm>
          <a:prstGeom prst="rect">
            <a:avLst/>
          </a:prstGeom>
        </p:spPr>
        <p:txBody>
          <a:bodyPr vert="horz" lIns="0" tIns="0" rIns="0" bIns="0" numCol="1" spcCol="612648"/>
          <a:lstStyle>
            <a:lvl1pPr marL="0" indent="0">
              <a:lnSpc>
                <a:spcPts val="2200"/>
              </a:lnSpc>
              <a:spcAft>
                <a:spcPts val="800"/>
              </a:spcAft>
              <a:buClr>
                <a:schemeClr val="tx2"/>
              </a:buClr>
              <a:buFont typeface="Morningstar Symbols"/>
              <a:buNone/>
              <a:defRPr lang="en-US" sz="1800" kern="1200" baseline="0" dirty="0" smtClean="0">
                <a:solidFill>
                  <a:schemeClr val="tx2"/>
                </a:solidFill>
                <a:latin typeface="+mn-lt"/>
                <a:ea typeface="ＭＳ Ｐゴシック" charset="0"/>
                <a:cs typeface="ＭＳ Ｐゴシック" charset="0"/>
              </a:defRPr>
            </a:lvl1pPr>
            <a:lvl2pPr marL="342900" indent="-168275">
              <a:lnSpc>
                <a:spcPts val="2200"/>
              </a:lnSpc>
              <a:spcAft>
                <a:spcPts val="800"/>
              </a:spcAft>
              <a:buClr>
                <a:schemeClr val="tx2"/>
              </a:buClr>
              <a:buFont typeface="Morningstar Symbols"/>
              <a:buChar char="/"/>
              <a:tabLst/>
              <a:defRPr sz="1800">
                <a:solidFill>
                  <a:schemeClr val="tx1"/>
                </a:solidFill>
              </a:defRPr>
            </a:lvl2pPr>
            <a:lvl3pPr marL="520700" indent="-171450">
              <a:lnSpc>
                <a:spcPts val="2200"/>
              </a:lnSpc>
              <a:spcAft>
                <a:spcPts val="800"/>
              </a:spcAft>
              <a:buClr>
                <a:schemeClr val="bg1">
                  <a:lumMod val="65000"/>
                </a:schemeClr>
              </a:buClr>
              <a:buFont typeface="Morningstar Symbols"/>
              <a:buChar char="/"/>
              <a:defRPr sz="1800">
                <a:solidFill>
                  <a:schemeClr val="tx1"/>
                </a:solidFill>
              </a:defRPr>
            </a:lvl3pPr>
            <a:lvl4pPr marL="1364252" indent="0">
              <a:buNone/>
              <a:defRPr sz="1600">
                <a:solidFill>
                  <a:schemeClr val="bg1">
                    <a:lumMod val="50000"/>
                  </a:schemeClr>
                </a:solidFill>
              </a:defRPr>
            </a:lvl4pPr>
            <a:lvl5pPr marL="1819003" indent="0">
              <a:buNone/>
              <a:defRPr sz="1600">
                <a:solidFill>
                  <a:schemeClr val="bg1">
                    <a:lumMod val="50000"/>
                  </a:schemeClr>
                </a:solidFill>
              </a:defRPr>
            </a:lvl5pPr>
          </a:lstStyle>
          <a:p>
            <a:pPr lvl="0"/>
            <a:r>
              <a:rPr lang="en-US" dirty="0" smtClean="0"/>
              <a:t>Slide Overview: This should convey the main idea of the slide (18pt font, two-line maximum).</a:t>
            </a:r>
          </a:p>
        </p:txBody>
      </p:sp>
      <p:sp>
        <p:nvSpPr>
          <p:cNvPr id="21" name="Title 2"/>
          <p:cNvSpPr>
            <a:spLocks noGrp="1"/>
          </p:cNvSpPr>
          <p:nvPr>
            <p:ph type="title" hasCustomPrompt="1"/>
          </p:nvPr>
        </p:nvSpPr>
        <p:spPr>
          <a:xfrm>
            <a:off x="1181101" y="548747"/>
            <a:ext cx="8280400" cy="326017"/>
          </a:xfrm>
          <a:prstGeom prst="rect">
            <a:avLst/>
          </a:prstGeom>
        </p:spPr>
        <p:txBody>
          <a:bodyPr vert="horz" lIns="0" tIns="0" rIns="0" bIns="0"/>
          <a:lstStyle>
            <a:lvl1pPr algn="l">
              <a:lnSpc>
                <a:spcPts val="2600"/>
              </a:lnSpc>
              <a:defRPr lang="en-US" sz="2200" kern="1200" baseline="0" dirty="0">
                <a:solidFill>
                  <a:srgbClr val="5E5E5E"/>
                </a:solidFill>
                <a:latin typeface="+mn-lt"/>
                <a:ea typeface="ＭＳ Ｐゴシック" charset="0"/>
                <a:cs typeface="ＭＳ Ｐゴシック" charset="0"/>
              </a:defRPr>
            </a:lvl1pPr>
          </a:lstStyle>
          <a:p>
            <a:r>
              <a:rPr lang="en-US" dirty="0" smtClean="0"/>
              <a:t>Subhead or Chapter Title (22pt font, one-line maximum)</a:t>
            </a:r>
            <a:endParaRPr lang="en-US" dirty="0"/>
          </a:p>
        </p:txBody>
      </p:sp>
      <p:sp>
        <p:nvSpPr>
          <p:cNvPr id="20" name="Content Placeholder 2"/>
          <p:cNvSpPr>
            <a:spLocks noGrp="1"/>
          </p:cNvSpPr>
          <p:nvPr>
            <p:ph idx="23" hasCustomPrompt="1"/>
          </p:nvPr>
        </p:nvSpPr>
        <p:spPr>
          <a:xfrm>
            <a:off x="1184275" y="6805929"/>
            <a:ext cx="8277224" cy="138499"/>
          </a:xfrm>
          <a:prstGeom prst="rect">
            <a:avLst/>
          </a:prstGeom>
        </p:spPr>
        <p:txBody>
          <a:bodyPr wrap="square" lIns="0" tIns="0" rIns="0" bIns="0" anchor="b">
            <a:spAutoFit/>
          </a:bodyPr>
          <a:lstStyle>
            <a:lvl1pPr marL="0" indent="0">
              <a:lnSpc>
                <a:spcPts val="1100"/>
              </a:lnSpc>
              <a:spcBef>
                <a:spcPts val="0"/>
              </a:spcBef>
              <a:spcAft>
                <a:spcPts val="0"/>
              </a:spcAft>
              <a:buClr>
                <a:schemeClr val="tx2"/>
              </a:buClr>
              <a:buSzPct val="75000"/>
              <a:buFont typeface="Lucida Grande"/>
              <a:buNone/>
              <a:defRPr sz="900" baseline="0">
                <a:solidFill>
                  <a:schemeClr val="bg1">
                    <a:lumMod val="65000"/>
                  </a:schemeClr>
                </a:solidFill>
              </a:defRPr>
            </a:lvl1pPr>
            <a:lvl2pPr marL="154470" indent="0" defTabSz="367044">
              <a:spcBef>
                <a:spcPts val="0"/>
              </a:spcBef>
              <a:spcAft>
                <a:spcPts val="714"/>
              </a:spcAft>
              <a:buClr>
                <a:schemeClr val="bg1">
                  <a:lumMod val="50000"/>
                </a:schemeClr>
              </a:buClr>
              <a:buSzPct val="75000"/>
              <a:buFont typeface="Lucida Grande"/>
              <a:buNone/>
              <a:defRPr sz="1100">
                <a:solidFill>
                  <a:schemeClr val="bg1">
                    <a:lumMod val="50000"/>
                  </a:schemeClr>
                </a:solidFill>
              </a:defRPr>
            </a:lvl2pPr>
            <a:lvl3pPr marL="1362673" indent="-227375">
              <a:spcBef>
                <a:spcPts val="0"/>
              </a:spcBef>
              <a:spcAft>
                <a:spcPts val="714"/>
              </a:spcAft>
              <a:buClr>
                <a:schemeClr val="bg1">
                  <a:lumMod val="75000"/>
                </a:schemeClr>
              </a:buClr>
              <a:buSzPct val="75000"/>
              <a:buFont typeface="Lucida Grande"/>
              <a:buChar char="►"/>
              <a:defRPr sz="1100"/>
            </a:lvl3pPr>
            <a:lvl4pPr marL="1926375" indent="-227375">
              <a:spcBef>
                <a:spcPts val="0"/>
              </a:spcBef>
              <a:spcAft>
                <a:spcPts val="714"/>
              </a:spcAft>
              <a:buClr>
                <a:schemeClr val="bg1">
                  <a:lumMod val="85000"/>
                </a:schemeClr>
              </a:buClr>
              <a:buSzPct val="75000"/>
              <a:buFont typeface="Lucida Grande"/>
              <a:buChar char="►"/>
              <a:defRPr sz="1100"/>
            </a:lvl4pPr>
            <a:lvl5pPr marL="2046379" indent="-227375">
              <a:buClr>
                <a:schemeClr val="tx2"/>
              </a:buClr>
              <a:buSzPct val="75000"/>
              <a:buFont typeface="Lucida Grande"/>
              <a:buChar char="►"/>
              <a:defRPr sz="1800"/>
            </a:lvl5pPr>
          </a:lstStyle>
          <a:p>
            <a:pPr lvl="0"/>
            <a:r>
              <a:rPr lang="en-US" dirty="0" smtClean="0"/>
              <a:t>Data as of DD/MM/YYYY or Source: (9pt font)</a:t>
            </a:r>
          </a:p>
        </p:txBody>
      </p:sp>
    </p:spTree>
    <p:extLst>
      <p:ext uri="{BB962C8B-B14F-4D97-AF65-F5344CB8AC3E}">
        <p14:creationId xmlns:p14="http://schemas.microsoft.com/office/powerpoint/2010/main" val="4280566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Bullet (no red)">
    <p:spTree>
      <p:nvGrpSpPr>
        <p:cNvPr id="1" name=""/>
        <p:cNvGrpSpPr/>
        <p:nvPr/>
      </p:nvGrpSpPr>
      <p:grpSpPr>
        <a:xfrm>
          <a:off x="0" y="0"/>
          <a:ext cx="0" cy="0"/>
          <a:chOff x="0" y="0"/>
          <a:chExt cx="0" cy="0"/>
        </a:xfrm>
      </p:grpSpPr>
      <p:sp>
        <p:nvSpPr>
          <p:cNvPr id="14" name="Text Placeholder 7"/>
          <p:cNvSpPr>
            <a:spLocks noGrp="1"/>
          </p:cNvSpPr>
          <p:nvPr>
            <p:ph type="body" sz="quarter" idx="19" hasCustomPrompt="1"/>
          </p:nvPr>
        </p:nvSpPr>
        <p:spPr>
          <a:xfrm>
            <a:off x="5508414" y="2007915"/>
            <a:ext cx="3970576" cy="4610374"/>
          </a:xfrm>
          <a:prstGeom prst="rect">
            <a:avLst/>
          </a:prstGeom>
        </p:spPr>
        <p:txBody>
          <a:bodyPr vert="horz" lIns="0" tIns="0" rIns="0" bIns="0" numCol="1" spcCol="612648"/>
          <a:lstStyle>
            <a:lvl1pPr marL="177800" indent="-177800">
              <a:lnSpc>
                <a:spcPts val="2200"/>
              </a:lnSpc>
              <a:spcBef>
                <a:spcPts val="0"/>
              </a:spcBef>
              <a:spcAft>
                <a:spcPts val="800"/>
              </a:spcAft>
              <a:buClr>
                <a:schemeClr val="tx2"/>
              </a:buClr>
              <a:buFont typeface="Morningstar Symbols"/>
              <a:buChar char="g"/>
              <a:defRPr lang="en-US" sz="1800" kern="1200" dirty="0" smtClean="0">
                <a:solidFill>
                  <a:schemeClr val="tx1"/>
                </a:solidFill>
                <a:latin typeface="+mn-lt"/>
                <a:ea typeface="ＭＳ Ｐゴシック" charset="0"/>
                <a:cs typeface="+mn-cs"/>
              </a:defRPr>
            </a:lvl1pPr>
            <a:lvl2pPr marL="355600" indent="-166688">
              <a:lnSpc>
                <a:spcPts val="2200"/>
              </a:lnSpc>
              <a:spcAft>
                <a:spcPts val="800"/>
              </a:spcAft>
              <a:buClr>
                <a:schemeClr val="tx2"/>
              </a:buClr>
              <a:buFont typeface="Morningstar Symbols"/>
              <a:buChar char="/"/>
              <a:defRPr lang="en-US" sz="1800" kern="1200" dirty="0" smtClean="0">
                <a:solidFill>
                  <a:schemeClr val="tx1"/>
                </a:solidFill>
                <a:latin typeface="+mn-lt"/>
                <a:ea typeface="ＭＳ Ｐゴシック" charset="0"/>
                <a:cs typeface="+mn-cs"/>
              </a:defRPr>
            </a:lvl2pPr>
            <a:lvl3pPr marL="517525" indent="-166688">
              <a:lnSpc>
                <a:spcPts val="2200"/>
              </a:lnSpc>
              <a:spcAft>
                <a:spcPts val="800"/>
              </a:spcAft>
              <a:buClr>
                <a:schemeClr val="bg1">
                  <a:lumMod val="65000"/>
                </a:schemeClr>
              </a:buClr>
              <a:buFont typeface="Morningstar Symbols"/>
              <a:buChar char="/"/>
              <a:defRPr lang="en-US" sz="1800" kern="1200" dirty="0" smtClean="0">
                <a:solidFill>
                  <a:schemeClr val="tx1"/>
                </a:solidFill>
                <a:latin typeface="+mn-lt"/>
                <a:ea typeface="ＭＳ Ｐゴシック" charset="0"/>
                <a:cs typeface="+mn-cs"/>
              </a:defRPr>
            </a:lvl3pPr>
          </a:lstStyle>
          <a:p>
            <a:pPr lvl="0"/>
            <a:r>
              <a:rPr lang="en-US" dirty="0" smtClean="0"/>
              <a:t>First level of information (18pt font)</a:t>
            </a:r>
          </a:p>
          <a:p>
            <a:pPr lvl="1"/>
            <a:r>
              <a:rPr lang="en-US" dirty="0" smtClean="0"/>
              <a:t>Second level</a:t>
            </a:r>
          </a:p>
          <a:p>
            <a:pPr lvl="2"/>
            <a:r>
              <a:rPr lang="en-US" dirty="0" smtClean="0"/>
              <a:t>Third level</a:t>
            </a:r>
          </a:p>
        </p:txBody>
      </p:sp>
      <p:pic>
        <p:nvPicPr>
          <p:cNvPr id="31" name="Picture 3" descr="MstarRGB123.jpg"/>
          <p:cNvPicPr>
            <a:picLocks/>
          </p:cNvPicPr>
          <p:nvPr userDrawn="1"/>
        </p:nvPicPr>
        <p:blipFill>
          <a:blip r:embed="rId2">
            <a:extLst>
              <a:ext uri="{28A0092B-C50C-407E-A947-70E740481C1C}">
                <a14:useLocalDpi xmlns:a14="http://schemas.microsoft.com/office/drawing/2010/main" val="0"/>
              </a:ext>
            </a:extLst>
          </a:blip>
          <a:srcRect t="33524" r="29802" b="45389"/>
          <a:stretch>
            <a:fillRect/>
          </a:stretch>
        </p:blipFill>
        <p:spPr bwMode="auto">
          <a:xfrm>
            <a:off x="7446010" y="7100891"/>
            <a:ext cx="1225550" cy="28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Slide Number Placeholder 6"/>
          <p:cNvSpPr>
            <a:spLocks noGrp="1"/>
          </p:cNvSpPr>
          <p:nvPr>
            <p:ph type="sldNum" sz="quarter" idx="18"/>
          </p:nvPr>
        </p:nvSpPr>
        <p:spPr>
          <a:xfrm>
            <a:off x="1184275" y="7094856"/>
            <a:ext cx="467677" cy="400634"/>
          </a:xfrm>
          <a:prstGeom prst="rect">
            <a:avLst/>
          </a:prstGeom>
        </p:spPr>
        <p:txBody>
          <a:bodyPr vert="horz" wrap="square" lIns="0" tIns="0" rIns="0" bIns="0" numCol="1" anchor="t" anchorCtr="0" compatLnSpc="1">
            <a:prstTxWarp prst="textNoShape">
              <a:avLst/>
            </a:prstTxWarp>
          </a:bodyPr>
          <a:lstStyle>
            <a:lvl1pPr defTabSz="454751">
              <a:defRPr sz="1300" smtClean="0">
                <a:solidFill>
                  <a:schemeClr val="bg1">
                    <a:lumMod val="50000"/>
                  </a:schemeClr>
                </a:solidFill>
                <a:latin typeface="+mn-lt"/>
                <a:cs typeface="MS PGothic" charset="0"/>
              </a:defRPr>
            </a:lvl1pPr>
          </a:lstStyle>
          <a:p>
            <a:pPr>
              <a:defRPr/>
            </a:pPr>
            <a:fld id="{2C54B95D-2AD2-F440-A4A9-C3EE8473308A}" type="slidenum">
              <a:rPr lang="en-US" smtClean="0"/>
              <a:pPr>
                <a:defRPr/>
              </a:pPr>
              <a:t>‹#›</a:t>
            </a:fld>
            <a:endParaRPr lang="en-US" dirty="0"/>
          </a:p>
        </p:txBody>
      </p:sp>
      <p:cxnSp>
        <p:nvCxnSpPr>
          <p:cNvPr id="12" name="Straight Connector 11"/>
          <p:cNvCxnSpPr/>
          <p:nvPr userDrawn="1"/>
        </p:nvCxnSpPr>
        <p:spPr>
          <a:xfrm>
            <a:off x="1173163" y="7069138"/>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1173163" y="495300"/>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1173163" y="495300"/>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6" name="Content Placeholder 2"/>
          <p:cNvSpPr>
            <a:spLocks noGrp="1"/>
          </p:cNvSpPr>
          <p:nvPr>
            <p:ph idx="21" hasCustomPrompt="1"/>
          </p:nvPr>
        </p:nvSpPr>
        <p:spPr>
          <a:xfrm>
            <a:off x="1184275" y="5838888"/>
            <a:ext cx="3954463" cy="215016"/>
          </a:xfrm>
          <a:prstGeom prst="rect">
            <a:avLst/>
          </a:prstGeom>
        </p:spPr>
        <p:txBody>
          <a:bodyPr wrap="square" lIns="0" tIns="0" rIns="0" bIns="0">
            <a:spAutoFit/>
          </a:bodyPr>
          <a:lstStyle>
            <a:lvl1pPr marL="0" indent="0">
              <a:lnSpc>
                <a:spcPts val="1700"/>
              </a:lnSpc>
              <a:spcBef>
                <a:spcPts val="0"/>
              </a:spcBef>
              <a:spcAft>
                <a:spcPts val="800"/>
              </a:spcAft>
              <a:buClr>
                <a:schemeClr val="tx2"/>
              </a:buClr>
              <a:buSzPct val="75000"/>
              <a:buFont typeface="Lucida Grande"/>
              <a:buNone/>
              <a:defRPr sz="1300" baseline="0">
                <a:solidFill>
                  <a:srgbClr val="4D4D4D"/>
                </a:solidFill>
              </a:defRPr>
            </a:lvl1pPr>
            <a:lvl2pPr marL="154470" indent="0" defTabSz="367044">
              <a:spcBef>
                <a:spcPts val="0"/>
              </a:spcBef>
              <a:spcAft>
                <a:spcPts val="714"/>
              </a:spcAft>
              <a:buClr>
                <a:schemeClr val="bg1">
                  <a:lumMod val="50000"/>
                </a:schemeClr>
              </a:buClr>
              <a:buSzPct val="75000"/>
              <a:buFont typeface="Lucida Grande"/>
              <a:buNone/>
              <a:defRPr sz="1100">
                <a:solidFill>
                  <a:schemeClr val="bg1">
                    <a:lumMod val="50000"/>
                  </a:schemeClr>
                </a:solidFill>
              </a:defRPr>
            </a:lvl2pPr>
            <a:lvl3pPr marL="1362673" indent="-227375">
              <a:spcBef>
                <a:spcPts val="0"/>
              </a:spcBef>
              <a:spcAft>
                <a:spcPts val="714"/>
              </a:spcAft>
              <a:buClr>
                <a:schemeClr val="bg1">
                  <a:lumMod val="75000"/>
                </a:schemeClr>
              </a:buClr>
              <a:buSzPct val="75000"/>
              <a:buFont typeface="Lucida Grande"/>
              <a:buChar char="►"/>
              <a:defRPr sz="1100"/>
            </a:lvl3pPr>
            <a:lvl4pPr marL="1926375" indent="-227375">
              <a:spcBef>
                <a:spcPts val="0"/>
              </a:spcBef>
              <a:spcAft>
                <a:spcPts val="714"/>
              </a:spcAft>
              <a:buClr>
                <a:schemeClr val="bg1">
                  <a:lumMod val="85000"/>
                </a:schemeClr>
              </a:buClr>
              <a:buSzPct val="75000"/>
              <a:buFont typeface="Lucida Grande"/>
              <a:buChar char="►"/>
              <a:defRPr sz="1100"/>
            </a:lvl4pPr>
            <a:lvl5pPr marL="2046379" indent="-227375">
              <a:buClr>
                <a:schemeClr val="tx2"/>
              </a:buClr>
              <a:buSzPct val="75000"/>
              <a:buFont typeface="Lucida Grande"/>
              <a:buChar char="►"/>
              <a:defRPr sz="1800"/>
            </a:lvl5pPr>
          </a:lstStyle>
          <a:p>
            <a:pPr lvl="0"/>
            <a:r>
              <a:rPr lang="en-US" dirty="0" smtClean="0"/>
              <a:t>Image Caption (13pt font)</a:t>
            </a:r>
          </a:p>
        </p:txBody>
      </p:sp>
      <p:sp>
        <p:nvSpPr>
          <p:cNvPr id="18" name="Picture Placeholder 2"/>
          <p:cNvSpPr>
            <a:spLocks noGrp="1"/>
          </p:cNvSpPr>
          <p:nvPr>
            <p:ph type="pic" sz="quarter" idx="22"/>
          </p:nvPr>
        </p:nvSpPr>
        <p:spPr>
          <a:xfrm>
            <a:off x="1184277" y="2063750"/>
            <a:ext cx="3954461" cy="3659655"/>
          </a:xfrm>
          <a:prstGeom prst="rect">
            <a:avLst/>
          </a:prstGeom>
          <a:effectLst>
            <a:outerShdw blurRad="66675" dist="12700" dir="2700000" algn="tl" rotWithShape="0">
              <a:schemeClr val="bg1">
                <a:lumMod val="50000"/>
                <a:alpha val="83000"/>
              </a:schemeClr>
            </a:outerShdw>
          </a:effectLst>
        </p:spPr>
        <p:txBody>
          <a:bodyPr vert="horz" lIns="81629" tIns="40814" rIns="81629" bIns="40814"/>
          <a:lstStyle>
            <a:lvl1pPr marL="0" indent="0">
              <a:buNone/>
              <a:defRPr sz="1100">
                <a:solidFill>
                  <a:schemeClr val="bg1">
                    <a:lumMod val="50000"/>
                  </a:schemeClr>
                </a:solidFill>
              </a:defRPr>
            </a:lvl1pPr>
          </a:lstStyle>
          <a:p>
            <a:pPr lvl="0"/>
            <a:r>
              <a:rPr lang="en-US" noProof="0" smtClean="0"/>
              <a:t>Click icon to add picture</a:t>
            </a:r>
            <a:endParaRPr lang="en-US" noProof="0" dirty="0"/>
          </a:p>
        </p:txBody>
      </p:sp>
      <p:sp>
        <p:nvSpPr>
          <p:cNvPr id="15" name="Text Placeholder 18"/>
          <p:cNvSpPr>
            <a:spLocks noGrp="1"/>
          </p:cNvSpPr>
          <p:nvPr>
            <p:ph type="body" sz="quarter" idx="12" hasCustomPrompt="1"/>
          </p:nvPr>
        </p:nvSpPr>
        <p:spPr>
          <a:xfrm>
            <a:off x="1176338" y="925565"/>
            <a:ext cx="8291512" cy="414323"/>
          </a:xfrm>
          <a:prstGeom prst="rect">
            <a:avLst/>
          </a:prstGeom>
        </p:spPr>
        <p:txBody>
          <a:bodyPr vert="horz" lIns="0" tIns="0" rIns="0" bIns="0"/>
          <a:lstStyle>
            <a:lvl1pPr marL="0" indent="0">
              <a:lnSpc>
                <a:spcPts val="2200"/>
              </a:lnSpc>
              <a:spcBef>
                <a:spcPts val="0"/>
              </a:spcBef>
              <a:spcAft>
                <a:spcPts val="800"/>
              </a:spcAft>
              <a:buNone/>
              <a:defRPr lang="en-US" sz="2200" b="1" kern="1200" baseline="0" dirty="0" smtClean="0">
                <a:solidFill>
                  <a:srgbClr val="5E5E5E"/>
                </a:solidFill>
                <a:latin typeface="+mj-lt"/>
                <a:ea typeface="ＭＳ Ｐゴシック" charset="0"/>
                <a:cs typeface="ＭＳ Ｐゴシック" charset="0"/>
              </a:defRPr>
            </a:lvl1pPr>
            <a:lvl2pPr marL="454751" indent="0">
              <a:buNone/>
              <a:defRPr sz="1100">
                <a:solidFill>
                  <a:schemeClr val="tx2"/>
                </a:solidFill>
                <a:latin typeface="+mj-lt"/>
              </a:defRPr>
            </a:lvl2pPr>
            <a:lvl3pPr marL="909503" indent="0">
              <a:buNone/>
              <a:defRPr sz="1100">
                <a:solidFill>
                  <a:schemeClr val="tx2"/>
                </a:solidFill>
                <a:latin typeface="+mj-lt"/>
              </a:defRPr>
            </a:lvl3pPr>
            <a:lvl4pPr marL="1364252" indent="0">
              <a:buNone/>
              <a:defRPr sz="1100">
                <a:solidFill>
                  <a:schemeClr val="tx2"/>
                </a:solidFill>
                <a:latin typeface="+mj-lt"/>
              </a:defRPr>
            </a:lvl4pPr>
            <a:lvl5pPr marL="1819003" indent="0">
              <a:buNone/>
              <a:defRPr sz="1100">
                <a:solidFill>
                  <a:schemeClr val="tx2"/>
                </a:solidFill>
                <a:latin typeface="+mj-lt"/>
              </a:defRPr>
            </a:lvl5pPr>
          </a:lstStyle>
          <a:p>
            <a:pPr lvl="0"/>
            <a:r>
              <a:rPr lang="en-US" dirty="0" smtClean="0"/>
              <a:t>Headline (22pt font, one-line maximum)</a:t>
            </a:r>
          </a:p>
        </p:txBody>
      </p:sp>
      <p:sp>
        <p:nvSpPr>
          <p:cNvPr id="21" name="Title 2"/>
          <p:cNvSpPr>
            <a:spLocks noGrp="1"/>
          </p:cNvSpPr>
          <p:nvPr>
            <p:ph type="title" hasCustomPrompt="1"/>
          </p:nvPr>
        </p:nvSpPr>
        <p:spPr>
          <a:xfrm>
            <a:off x="1181101" y="548747"/>
            <a:ext cx="8280400" cy="326017"/>
          </a:xfrm>
          <a:prstGeom prst="rect">
            <a:avLst/>
          </a:prstGeom>
        </p:spPr>
        <p:txBody>
          <a:bodyPr vert="horz" lIns="0" tIns="0" rIns="0" bIns="0"/>
          <a:lstStyle>
            <a:lvl1pPr algn="l">
              <a:lnSpc>
                <a:spcPts val="2600"/>
              </a:lnSpc>
              <a:defRPr lang="en-US" sz="2200" kern="1200" baseline="0" dirty="0">
                <a:solidFill>
                  <a:srgbClr val="5E5E5E"/>
                </a:solidFill>
                <a:latin typeface="+mn-lt"/>
                <a:ea typeface="ＭＳ Ｐゴシック" charset="0"/>
                <a:cs typeface="ＭＳ Ｐゴシック" charset="0"/>
              </a:defRPr>
            </a:lvl1pPr>
          </a:lstStyle>
          <a:p>
            <a:r>
              <a:rPr lang="en-US" dirty="0" smtClean="0"/>
              <a:t>Subhead or Chapter Title (22pt font, one-line maximum)</a:t>
            </a:r>
            <a:endParaRPr lang="en-US" dirty="0"/>
          </a:p>
        </p:txBody>
      </p:sp>
      <p:sp>
        <p:nvSpPr>
          <p:cNvPr id="19" name="Content Placeholder 2"/>
          <p:cNvSpPr>
            <a:spLocks noGrp="1"/>
          </p:cNvSpPr>
          <p:nvPr>
            <p:ph idx="23" hasCustomPrompt="1"/>
          </p:nvPr>
        </p:nvSpPr>
        <p:spPr>
          <a:xfrm>
            <a:off x="1184275" y="6805929"/>
            <a:ext cx="8277224" cy="138499"/>
          </a:xfrm>
          <a:prstGeom prst="rect">
            <a:avLst/>
          </a:prstGeom>
        </p:spPr>
        <p:txBody>
          <a:bodyPr wrap="square" lIns="0" tIns="0" rIns="0" bIns="0" anchor="b">
            <a:spAutoFit/>
          </a:bodyPr>
          <a:lstStyle>
            <a:lvl1pPr marL="0" indent="0">
              <a:lnSpc>
                <a:spcPts val="1100"/>
              </a:lnSpc>
              <a:spcBef>
                <a:spcPts val="0"/>
              </a:spcBef>
              <a:spcAft>
                <a:spcPts val="0"/>
              </a:spcAft>
              <a:buClr>
                <a:schemeClr val="tx2"/>
              </a:buClr>
              <a:buSzPct val="75000"/>
              <a:buFont typeface="Lucida Grande"/>
              <a:buNone/>
              <a:defRPr sz="900" baseline="0">
                <a:solidFill>
                  <a:schemeClr val="bg1">
                    <a:lumMod val="65000"/>
                  </a:schemeClr>
                </a:solidFill>
              </a:defRPr>
            </a:lvl1pPr>
            <a:lvl2pPr marL="154470" indent="0" defTabSz="367044">
              <a:spcBef>
                <a:spcPts val="0"/>
              </a:spcBef>
              <a:spcAft>
                <a:spcPts val="714"/>
              </a:spcAft>
              <a:buClr>
                <a:schemeClr val="bg1">
                  <a:lumMod val="50000"/>
                </a:schemeClr>
              </a:buClr>
              <a:buSzPct val="75000"/>
              <a:buFont typeface="Lucida Grande"/>
              <a:buNone/>
              <a:defRPr sz="1100">
                <a:solidFill>
                  <a:schemeClr val="bg1">
                    <a:lumMod val="50000"/>
                  </a:schemeClr>
                </a:solidFill>
              </a:defRPr>
            </a:lvl2pPr>
            <a:lvl3pPr marL="1362673" indent="-227375">
              <a:spcBef>
                <a:spcPts val="0"/>
              </a:spcBef>
              <a:spcAft>
                <a:spcPts val="714"/>
              </a:spcAft>
              <a:buClr>
                <a:schemeClr val="bg1">
                  <a:lumMod val="75000"/>
                </a:schemeClr>
              </a:buClr>
              <a:buSzPct val="75000"/>
              <a:buFont typeface="Lucida Grande"/>
              <a:buChar char="►"/>
              <a:defRPr sz="1100"/>
            </a:lvl3pPr>
            <a:lvl4pPr marL="1926375" indent="-227375">
              <a:spcBef>
                <a:spcPts val="0"/>
              </a:spcBef>
              <a:spcAft>
                <a:spcPts val="714"/>
              </a:spcAft>
              <a:buClr>
                <a:schemeClr val="bg1">
                  <a:lumMod val="85000"/>
                </a:schemeClr>
              </a:buClr>
              <a:buSzPct val="75000"/>
              <a:buFont typeface="Lucida Grande"/>
              <a:buChar char="►"/>
              <a:defRPr sz="1100"/>
            </a:lvl4pPr>
            <a:lvl5pPr marL="2046379" indent="-227375">
              <a:buClr>
                <a:schemeClr val="tx2"/>
              </a:buClr>
              <a:buSzPct val="75000"/>
              <a:buFont typeface="Lucida Grande"/>
              <a:buChar char="►"/>
              <a:defRPr sz="1800"/>
            </a:lvl5pPr>
          </a:lstStyle>
          <a:p>
            <a:pPr lvl="0"/>
            <a:r>
              <a:rPr lang="en-US" dirty="0" smtClean="0"/>
              <a:t>Data as of DD/MM/YYYY or Source: (9pt font)</a:t>
            </a:r>
          </a:p>
        </p:txBody>
      </p:sp>
    </p:spTree>
    <p:extLst>
      <p:ext uri="{BB962C8B-B14F-4D97-AF65-F5344CB8AC3E}">
        <p14:creationId xmlns:p14="http://schemas.microsoft.com/office/powerpoint/2010/main" val="1287388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image">
    <p:spTree>
      <p:nvGrpSpPr>
        <p:cNvPr id="1" name=""/>
        <p:cNvGrpSpPr/>
        <p:nvPr/>
      </p:nvGrpSpPr>
      <p:grpSpPr>
        <a:xfrm>
          <a:off x="0" y="0"/>
          <a:ext cx="0" cy="0"/>
          <a:chOff x="0" y="0"/>
          <a:chExt cx="0" cy="0"/>
        </a:xfrm>
      </p:grpSpPr>
      <p:pic>
        <p:nvPicPr>
          <p:cNvPr id="31" name="Picture 3" descr="MstarRGB123.jpg"/>
          <p:cNvPicPr>
            <a:picLocks/>
          </p:cNvPicPr>
          <p:nvPr userDrawn="1"/>
        </p:nvPicPr>
        <p:blipFill>
          <a:blip r:embed="rId2">
            <a:extLst>
              <a:ext uri="{28A0092B-C50C-407E-A947-70E740481C1C}">
                <a14:useLocalDpi xmlns:a14="http://schemas.microsoft.com/office/drawing/2010/main" val="0"/>
              </a:ext>
            </a:extLst>
          </a:blip>
          <a:srcRect t="33524" r="29802" b="45389"/>
          <a:stretch>
            <a:fillRect/>
          </a:stretch>
        </p:blipFill>
        <p:spPr bwMode="auto">
          <a:xfrm>
            <a:off x="7446010" y="7100891"/>
            <a:ext cx="1225550" cy="28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Slide Number Placeholder 6"/>
          <p:cNvSpPr>
            <a:spLocks noGrp="1"/>
          </p:cNvSpPr>
          <p:nvPr>
            <p:ph type="sldNum" sz="quarter" idx="18"/>
          </p:nvPr>
        </p:nvSpPr>
        <p:spPr>
          <a:xfrm>
            <a:off x="1184275" y="7094856"/>
            <a:ext cx="467677" cy="400634"/>
          </a:xfrm>
          <a:prstGeom prst="rect">
            <a:avLst/>
          </a:prstGeom>
        </p:spPr>
        <p:txBody>
          <a:bodyPr vert="horz" wrap="square" lIns="0" tIns="0" rIns="0" bIns="0" numCol="1" anchor="t" anchorCtr="0" compatLnSpc="1">
            <a:prstTxWarp prst="textNoShape">
              <a:avLst/>
            </a:prstTxWarp>
          </a:bodyPr>
          <a:lstStyle>
            <a:lvl1pPr defTabSz="454751">
              <a:defRPr sz="1300" smtClean="0">
                <a:solidFill>
                  <a:schemeClr val="bg1">
                    <a:lumMod val="50000"/>
                  </a:schemeClr>
                </a:solidFill>
                <a:latin typeface="+mn-lt"/>
                <a:cs typeface="MS PGothic" charset="0"/>
              </a:defRPr>
            </a:lvl1pPr>
          </a:lstStyle>
          <a:p>
            <a:pPr>
              <a:defRPr/>
            </a:pPr>
            <a:fld id="{2C54B95D-2AD2-F440-A4A9-C3EE8473308A}" type="slidenum">
              <a:rPr lang="en-US" smtClean="0"/>
              <a:pPr>
                <a:defRPr/>
              </a:pPr>
              <a:t>‹#›</a:t>
            </a:fld>
            <a:endParaRPr lang="en-US" dirty="0"/>
          </a:p>
        </p:txBody>
      </p:sp>
      <p:cxnSp>
        <p:nvCxnSpPr>
          <p:cNvPr id="12" name="Straight Connector 11"/>
          <p:cNvCxnSpPr/>
          <p:nvPr userDrawn="1"/>
        </p:nvCxnSpPr>
        <p:spPr>
          <a:xfrm>
            <a:off x="1173163" y="7069138"/>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1173163" y="495300"/>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1173163" y="495300"/>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6" name="Content Placeholder 2"/>
          <p:cNvSpPr>
            <a:spLocks noGrp="1"/>
          </p:cNvSpPr>
          <p:nvPr>
            <p:ph idx="21" hasCustomPrompt="1"/>
          </p:nvPr>
        </p:nvSpPr>
        <p:spPr>
          <a:xfrm>
            <a:off x="1184275" y="5838888"/>
            <a:ext cx="3954463" cy="215016"/>
          </a:xfrm>
          <a:prstGeom prst="rect">
            <a:avLst/>
          </a:prstGeom>
        </p:spPr>
        <p:txBody>
          <a:bodyPr wrap="square" lIns="0" tIns="0" rIns="0" bIns="0">
            <a:spAutoFit/>
          </a:bodyPr>
          <a:lstStyle>
            <a:lvl1pPr marL="0" indent="0">
              <a:lnSpc>
                <a:spcPts val="1700"/>
              </a:lnSpc>
              <a:spcBef>
                <a:spcPts val="0"/>
              </a:spcBef>
              <a:spcAft>
                <a:spcPts val="800"/>
              </a:spcAft>
              <a:buClr>
                <a:schemeClr val="tx2"/>
              </a:buClr>
              <a:buSzPct val="75000"/>
              <a:buFont typeface="Lucida Grande"/>
              <a:buNone/>
              <a:defRPr sz="1300" baseline="0">
                <a:solidFill>
                  <a:srgbClr val="4D4D4D"/>
                </a:solidFill>
              </a:defRPr>
            </a:lvl1pPr>
            <a:lvl2pPr marL="154470" indent="0" defTabSz="367044">
              <a:spcBef>
                <a:spcPts val="0"/>
              </a:spcBef>
              <a:spcAft>
                <a:spcPts val="714"/>
              </a:spcAft>
              <a:buClr>
                <a:schemeClr val="bg1">
                  <a:lumMod val="50000"/>
                </a:schemeClr>
              </a:buClr>
              <a:buSzPct val="75000"/>
              <a:buFont typeface="Lucida Grande"/>
              <a:buNone/>
              <a:defRPr sz="1100">
                <a:solidFill>
                  <a:schemeClr val="bg1">
                    <a:lumMod val="50000"/>
                  </a:schemeClr>
                </a:solidFill>
              </a:defRPr>
            </a:lvl2pPr>
            <a:lvl3pPr marL="1362673" indent="-227375">
              <a:spcBef>
                <a:spcPts val="0"/>
              </a:spcBef>
              <a:spcAft>
                <a:spcPts val="714"/>
              </a:spcAft>
              <a:buClr>
                <a:schemeClr val="bg1">
                  <a:lumMod val="75000"/>
                </a:schemeClr>
              </a:buClr>
              <a:buSzPct val="75000"/>
              <a:buFont typeface="Lucida Grande"/>
              <a:buChar char="►"/>
              <a:defRPr sz="1100"/>
            </a:lvl3pPr>
            <a:lvl4pPr marL="1926375" indent="-227375">
              <a:spcBef>
                <a:spcPts val="0"/>
              </a:spcBef>
              <a:spcAft>
                <a:spcPts val="714"/>
              </a:spcAft>
              <a:buClr>
                <a:schemeClr val="bg1">
                  <a:lumMod val="85000"/>
                </a:schemeClr>
              </a:buClr>
              <a:buSzPct val="75000"/>
              <a:buFont typeface="Lucida Grande"/>
              <a:buChar char="►"/>
              <a:defRPr sz="1100"/>
            </a:lvl4pPr>
            <a:lvl5pPr marL="2046379" indent="-227375">
              <a:buClr>
                <a:schemeClr val="tx2"/>
              </a:buClr>
              <a:buSzPct val="75000"/>
              <a:buFont typeface="Lucida Grande"/>
              <a:buChar char="►"/>
              <a:defRPr sz="1800"/>
            </a:lvl5pPr>
          </a:lstStyle>
          <a:p>
            <a:pPr lvl="0"/>
            <a:r>
              <a:rPr lang="en-US" dirty="0" smtClean="0"/>
              <a:t>Image Caption (13pt font)</a:t>
            </a:r>
          </a:p>
        </p:txBody>
      </p:sp>
      <p:sp>
        <p:nvSpPr>
          <p:cNvPr id="18" name="Picture Placeholder 2"/>
          <p:cNvSpPr>
            <a:spLocks noGrp="1"/>
          </p:cNvSpPr>
          <p:nvPr>
            <p:ph type="pic" sz="quarter" idx="22"/>
          </p:nvPr>
        </p:nvSpPr>
        <p:spPr>
          <a:xfrm>
            <a:off x="1184277" y="2718330"/>
            <a:ext cx="3954461" cy="3005075"/>
          </a:xfrm>
          <a:prstGeom prst="rect">
            <a:avLst/>
          </a:prstGeom>
          <a:effectLst>
            <a:outerShdw blurRad="66675" dist="12700" dir="2700000" algn="tl" rotWithShape="0">
              <a:schemeClr val="bg1">
                <a:lumMod val="50000"/>
                <a:alpha val="83000"/>
              </a:schemeClr>
            </a:outerShdw>
          </a:effectLst>
        </p:spPr>
        <p:txBody>
          <a:bodyPr vert="horz" lIns="81629" tIns="40814" rIns="81629" bIns="40814"/>
          <a:lstStyle>
            <a:lvl1pPr marL="0" indent="0">
              <a:buNone/>
              <a:defRPr sz="1100">
                <a:solidFill>
                  <a:schemeClr val="bg1">
                    <a:lumMod val="50000"/>
                  </a:schemeClr>
                </a:solidFill>
              </a:defRPr>
            </a:lvl1pPr>
          </a:lstStyle>
          <a:p>
            <a:pPr lvl="0"/>
            <a:r>
              <a:rPr lang="en-US" noProof="0" smtClean="0"/>
              <a:t>Click icon to add picture</a:t>
            </a:r>
            <a:endParaRPr lang="en-US" noProof="0" dirty="0"/>
          </a:p>
        </p:txBody>
      </p:sp>
      <p:sp>
        <p:nvSpPr>
          <p:cNvPr id="32" name="Content Placeholder 2"/>
          <p:cNvSpPr>
            <a:spLocks noGrp="1"/>
          </p:cNvSpPr>
          <p:nvPr>
            <p:ph idx="23" hasCustomPrompt="1"/>
          </p:nvPr>
        </p:nvSpPr>
        <p:spPr>
          <a:xfrm>
            <a:off x="5497271" y="5838888"/>
            <a:ext cx="3973754" cy="215016"/>
          </a:xfrm>
          <a:prstGeom prst="rect">
            <a:avLst/>
          </a:prstGeom>
        </p:spPr>
        <p:txBody>
          <a:bodyPr wrap="square" lIns="0" tIns="0" rIns="0" bIns="0">
            <a:spAutoFit/>
          </a:bodyPr>
          <a:lstStyle>
            <a:lvl1pPr marL="0" indent="0">
              <a:lnSpc>
                <a:spcPts val="1700"/>
              </a:lnSpc>
              <a:spcBef>
                <a:spcPts val="0"/>
              </a:spcBef>
              <a:spcAft>
                <a:spcPts val="800"/>
              </a:spcAft>
              <a:buClr>
                <a:schemeClr val="tx2"/>
              </a:buClr>
              <a:buSzPct val="75000"/>
              <a:buFont typeface="Lucida Grande"/>
              <a:buNone/>
              <a:defRPr sz="1300" baseline="0">
                <a:solidFill>
                  <a:srgbClr val="4D4D4D"/>
                </a:solidFill>
              </a:defRPr>
            </a:lvl1pPr>
            <a:lvl2pPr marL="154470" indent="0" defTabSz="367044">
              <a:spcBef>
                <a:spcPts val="0"/>
              </a:spcBef>
              <a:spcAft>
                <a:spcPts val="714"/>
              </a:spcAft>
              <a:buClr>
                <a:schemeClr val="bg1">
                  <a:lumMod val="50000"/>
                </a:schemeClr>
              </a:buClr>
              <a:buSzPct val="75000"/>
              <a:buFont typeface="Lucida Grande"/>
              <a:buNone/>
              <a:defRPr sz="1100">
                <a:solidFill>
                  <a:schemeClr val="bg1">
                    <a:lumMod val="50000"/>
                  </a:schemeClr>
                </a:solidFill>
              </a:defRPr>
            </a:lvl2pPr>
            <a:lvl3pPr marL="1362673" indent="-227375">
              <a:spcBef>
                <a:spcPts val="0"/>
              </a:spcBef>
              <a:spcAft>
                <a:spcPts val="714"/>
              </a:spcAft>
              <a:buClr>
                <a:schemeClr val="bg1">
                  <a:lumMod val="75000"/>
                </a:schemeClr>
              </a:buClr>
              <a:buSzPct val="75000"/>
              <a:buFont typeface="Lucida Grande"/>
              <a:buChar char="►"/>
              <a:defRPr sz="1100"/>
            </a:lvl3pPr>
            <a:lvl4pPr marL="1926375" indent="-227375">
              <a:spcBef>
                <a:spcPts val="0"/>
              </a:spcBef>
              <a:spcAft>
                <a:spcPts val="714"/>
              </a:spcAft>
              <a:buClr>
                <a:schemeClr val="bg1">
                  <a:lumMod val="85000"/>
                </a:schemeClr>
              </a:buClr>
              <a:buSzPct val="75000"/>
              <a:buFont typeface="Lucida Grande"/>
              <a:buChar char="►"/>
              <a:defRPr sz="1100"/>
            </a:lvl4pPr>
            <a:lvl5pPr marL="2046379" indent="-227375">
              <a:buClr>
                <a:schemeClr val="tx2"/>
              </a:buClr>
              <a:buSzPct val="75000"/>
              <a:buFont typeface="Lucida Grande"/>
              <a:buChar char="►"/>
              <a:defRPr sz="1800"/>
            </a:lvl5pPr>
          </a:lstStyle>
          <a:p>
            <a:pPr lvl="0"/>
            <a:r>
              <a:rPr lang="en-US" dirty="0" smtClean="0"/>
              <a:t>Image Caption (13pt font)</a:t>
            </a:r>
          </a:p>
        </p:txBody>
      </p:sp>
      <p:sp>
        <p:nvSpPr>
          <p:cNvPr id="33" name="Picture Placeholder 2"/>
          <p:cNvSpPr>
            <a:spLocks noGrp="1"/>
          </p:cNvSpPr>
          <p:nvPr>
            <p:ph type="pic" sz="quarter" idx="24"/>
          </p:nvPr>
        </p:nvSpPr>
        <p:spPr>
          <a:xfrm>
            <a:off x="5497273" y="2718330"/>
            <a:ext cx="3973752" cy="3005075"/>
          </a:xfrm>
          <a:prstGeom prst="rect">
            <a:avLst/>
          </a:prstGeom>
          <a:effectLst>
            <a:outerShdw blurRad="66675" dist="12700" dir="2700000" algn="tl" rotWithShape="0">
              <a:schemeClr val="bg1">
                <a:lumMod val="50000"/>
                <a:alpha val="83000"/>
              </a:schemeClr>
            </a:outerShdw>
          </a:effectLst>
        </p:spPr>
        <p:txBody>
          <a:bodyPr vert="horz" lIns="81629" tIns="40814" rIns="81629" bIns="40814"/>
          <a:lstStyle>
            <a:lvl1pPr marL="0" indent="0">
              <a:buNone/>
              <a:defRPr sz="1100">
                <a:solidFill>
                  <a:schemeClr val="bg1">
                    <a:lumMod val="50000"/>
                  </a:schemeClr>
                </a:solidFill>
              </a:defRPr>
            </a:lvl1pPr>
          </a:lstStyle>
          <a:p>
            <a:pPr lvl="0"/>
            <a:r>
              <a:rPr lang="en-US" noProof="0" smtClean="0"/>
              <a:t>Click icon to add picture</a:t>
            </a:r>
            <a:endParaRPr lang="en-US" noProof="0" dirty="0"/>
          </a:p>
        </p:txBody>
      </p:sp>
      <p:sp>
        <p:nvSpPr>
          <p:cNvPr id="14" name="Text Placeholder 18"/>
          <p:cNvSpPr>
            <a:spLocks noGrp="1"/>
          </p:cNvSpPr>
          <p:nvPr>
            <p:ph type="body" sz="quarter" idx="12" hasCustomPrompt="1"/>
          </p:nvPr>
        </p:nvSpPr>
        <p:spPr>
          <a:xfrm>
            <a:off x="1176338" y="925565"/>
            <a:ext cx="8291512" cy="414323"/>
          </a:xfrm>
          <a:prstGeom prst="rect">
            <a:avLst/>
          </a:prstGeom>
        </p:spPr>
        <p:txBody>
          <a:bodyPr vert="horz" lIns="0" tIns="0" rIns="0" bIns="0"/>
          <a:lstStyle>
            <a:lvl1pPr marL="0" indent="0">
              <a:lnSpc>
                <a:spcPts val="2200"/>
              </a:lnSpc>
              <a:spcBef>
                <a:spcPts val="0"/>
              </a:spcBef>
              <a:spcAft>
                <a:spcPts val="800"/>
              </a:spcAft>
              <a:buNone/>
              <a:defRPr lang="en-US" sz="2200" b="1" kern="1200" baseline="0" dirty="0" smtClean="0">
                <a:solidFill>
                  <a:srgbClr val="5E5E5E"/>
                </a:solidFill>
                <a:latin typeface="+mj-lt"/>
                <a:ea typeface="ＭＳ Ｐゴシック" charset="0"/>
                <a:cs typeface="ＭＳ Ｐゴシック" charset="0"/>
              </a:defRPr>
            </a:lvl1pPr>
            <a:lvl2pPr marL="454751" indent="0">
              <a:buNone/>
              <a:defRPr sz="1100">
                <a:solidFill>
                  <a:schemeClr val="tx2"/>
                </a:solidFill>
                <a:latin typeface="+mj-lt"/>
              </a:defRPr>
            </a:lvl2pPr>
            <a:lvl3pPr marL="909503" indent="0">
              <a:buNone/>
              <a:defRPr sz="1100">
                <a:solidFill>
                  <a:schemeClr val="tx2"/>
                </a:solidFill>
                <a:latin typeface="+mj-lt"/>
              </a:defRPr>
            </a:lvl3pPr>
            <a:lvl4pPr marL="1364252" indent="0">
              <a:buNone/>
              <a:defRPr sz="1100">
                <a:solidFill>
                  <a:schemeClr val="tx2"/>
                </a:solidFill>
                <a:latin typeface="+mj-lt"/>
              </a:defRPr>
            </a:lvl4pPr>
            <a:lvl5pPr marL="1819003" indent="0">
              <a:buNone/>
              <a:defRPr sz="1100">
                <a:solidFill>
                  <a:schemeClr val="tx2"/>
                </a:solidFill>
                <a:latin typeface="+mj-lt"/>
              </a:defRPr>
            </a:lvl5pPr>
          </a:lstStyle>
          <a:p>
            <a:pPr lvl="0"/>
            <a:r>
              <a:rPr lang="en-US" dirty="0" smtClean="0"/>
              <a:t>Headline (22pt font, one-line maximum)</a:t>
            </a:r>
          </a:p>
        </p:txBody>
      </p:sp>
      <p:sp>
        <p:nvSpPr>
          <p:cNvPr id="15" name="Text Placeholder 16"/>
          <p:cNvSpPr>
            <a:spLocks noGrp="1"/>
          </p:cNvSpPr>
          <p:nvPr>
            <p:ph type="body" sz="quarter" idx="17" hasCustomPrompt="1"/>
          </p:nvPr>
        </p:nvSpPr>
        <p:spPr>
          <a:xfrm>
            <a:off x="1176338" y="2019649"/>
            <a:ext cx="8291512" cy="587147"/>
          </a:xfrm>
          <a:prstGeom prst="rect">
            <a:avLst/>
          </a:prstGeom>
        </p:spPr>
        <p:txBody>
          <a:bodyPr vert="horz" lIns="0" tIns="0" rIns="0" bIns="0" numCol="1" spcCol="612648"/>
          <a:lstStyle>
            <a:lvl1pPr marL="0" indent="0">
              <a:lnSpc>
                <a:spcPts val="2200"/>
              </a:lnSpc>
              <a:spcAft>
                <a:spcPts val="800"/>
              </a:spcAft>
              <a:buClr>
                <a:schemeClr val="tx2"/>
              </a:buClr>
              <a:buFont typeface="Morningstar Symbols"/>
              <a:buNone/>
              <a:defRPr lang="en-US" sz="1800" kern="1200" baseline="0" dirty="0" smtClean="0">
                <a:solidFill>
                  <a:schemeClr val="tx2"/>
                </a:solidFill>
                <a:latin typeface="+mn-lt"/>
                <a:ea typeface="ＭＳ Ｐゴシック" charset="0"/>
                <a:cs typeface="ＭＳ Ｐゴシック" charset="0"/>
              </a:defRPr>
            </a:lvl1pPr>
            <a:lvl2pPr marL="342900" indent="-168275">
              <a:lnSpc>
                <a:spcPts val="2200"/>
              </a:lnSpc>
              <a:spcAft>
                <a:spcPts val="800"/>
              </a:spcAft>
              <a:buClr>
                <a:schemeClr val="tx2"/>
              </a:buClr>
              <a:buFont typeface="Morningstar Symbols"/>
              <a:buChar char="/"/>
              <a:tabLst/>
              <a:defRPr sz="1800">
                <a:solidFill>
                  <a:schemeClr val="tx1"/>
                </a:solidFill>
              </a:defRPr>
            </a:lvl2pPr>
            <a:lvl3pPr marL="520700" indent="-171450">
              <a:lnSpc>
                <a:spcPts val="2200"/>
              </a:lnSpc>
              <a:spcAft>
                <a:spcPts val="800"/>
              </a:spcAft>
              <a:buClr>
                <a:schemeClr val="bg1">
                  <a:lumMod val="65000"/>
                </a:schemeClr>
              </a:buClr>
              <a:buFont typeface="Morningstar Symbols"/>
              <a:buChar char="/"/>
              <a:defRPr sz="1800">
                <a:solidFill>
                  <a:schemeClr val="tx1"/>
                </a:solidFill>
              </a:defRPr>
            </a:lvl3pPr>
            <a:lvl4pPr marL="1364252" indent="0">
              <a:buNone/>
              <a:defRPr sz="1600">
                <a:solidFill>
                  <a:schemeClr val="bg1">
                    <a:lumMod val="50000"/>
                  </a:schemeClr>
                </a:solidFill>
              </a:defRPr>
            </a:lvl4pPr>
            <a:lvl5pPr marL="1819003" indent="0">
              <a:buNone/>
              <a:defRPr sz="1600">
                <a:solidFill>
                  <a:schemeClr val="bg1">
                    <a:lumMod val="50000"/>
                  </a:schemeClr>
                </a:solidFill>
              </a:defRPr>
            </a:lvl5pPr>
          </a:lstStyle>
          <a:p>
            <a:pPr lvl="0"/>
            <a:r>
              <a:rPr lang="en-US" dirty="0" smtClean="0"/>
              <a:t>Slide Overview: This should convey the main idea of the slide (18pt font, two-line maximum).</a:t>
            </a:r>
          </a:p>
        </p:txBody>
      </p:sp>
      <p:sp>
        <p:nvSpPr>
          <p:cNvPr id="19" name="Title 2"/>
          <p:cNvSpPr>
            <a:spLocks noGrp="1"/>
          </p:cNvSpPr>
          <p:nvPr>
            <p:ph type="title" hasCustomPrompt="1"/>
          </p:nvPr>
        </p:nvSpPr>
        <p:spPr>
          <a:xfrm>
            <a:off x="1181101" y="548747"/>
            <a:ext cx="8280400" cy="326017"/>
          </a:xfrm>
          <a:prstGeom prst="rect">
            <a:avLst/>
          </a:prstGeom>
        </p:spPr>
        <p:txBody>
          <a:bodyPr vert="horz" lIns="0" tIns="0" rIns="0" bIns="0"/>
          <a:lstStyle>
            <a:lvl1pPr algn="l">
              <a:lnSpc>
                <a:spcPts val="2600"/>
              </a:lnSpc>
              <a:defRPr lang="en-US" sz="2200" kern="1200" baseline="0" dirty="0">
                <a:solidFill>
                  <a:srgbClr val="5E5E5E"/>
                </a:solidFill>
                <a:latin typeface="+mn-lt"/>
                <a:ea typeface="ＭＳ Ｐゴシック" charset="0"/>
                <a:cs typeface="ＭＳ Ｐゴシック" charset="0"/>
              </a:defRPr>
            </a:lvl1pPr>
          </a:lstStyle>
          <a:p>
            <a:r>
              <a:rPr lang="en-US" dirty="0" smtClean="0"/>
              <a:t>Subhead or Chapter Title (22pt font, one-line maximum)</a:t>
            </a:r>
            <a:endParaRPr lang="en-US" dirty="0"/>
          </a:p>
        </p:txBody>
      </p:sp>
      <p:sp>
        <p:nvSpPr>
          <p:cNvPr id="20" name="Content Placeholder 2"/>
          <p:cNvSpPr>
            <a:spLocks noGrp="1"/>
          </p:cNvSpPr>
          <p:nvPr>
            <p:ph idx="25" hasCustomPrompt="1"/>
          </p:nvPr>
        </p:nvSpPr>
        <p:spPr>
          <a:xfrm>
            <a:off x="1184275" y="6805929"/>
            <a:ext cx="8277224" cy="138499"/>
          </a:xfrm>
          <a:prstGeom prst="rect">
            <a:avLst/>
          </a:prstGeom>
        </p:spPr>
        <p:txBody>
          <a:bodyPr wrap="square" lIns="0" tIns="0" rIns="0" bIns="0" anchor="b">
            <a:spAutoFit/>
          </a:bodyPr>
          <a:lstStyle>
            <a:lvl1pPr marL="0" indent="0">
              <a:lnSpc>
                <a:spcPts val="1100"/>
              </a:lnSpc>
              <a:spcBef>
                <a:spcPts val="0"/>
              </a:spcBef>
              <a:spcAft>
                <a:spcPts val="0"/>
              </a:spcAft>
              <a:buClr>
                <a:schemeClr val="tx2"/>
              </a:buClr>
              <a:buSzPct val="75000"/>
              <a:buFont typeface="Lucida Grande"/>
              <a:buNone/>
              <a:defRPr sz="900" baseline="0">
                <a:solidFill>
                  <a:schemeClr val="bg1">
                    <a:lumMod val="65000"/>
                  </a:schemeClr>
                </a:solidFill>
              </a:defRPr>
            </a:lvl1pPr>
            <a:lvl2pPr marL="154470" indent="0" defTabSz="367044">
              <a:spcBef>
                <a:spcPts val="0"/>
              </a:spcBef>
              <a:spcAft>
                <a:spcPts val="714"/>
              </a:spcAft>
              <a:buClr>
                <a:schemeClr val="bg1">
                  <a:lumMod val="50000"/>
                </a:schemeClr>
              </a:buClr>
              <a:buSzPct val="75000"/>
              <a:buFont typeface="Lucida Grande"/>
              <a:buNone/>
              <a:defRPr sz="1100">
                <a:solidFill>
                  <a:schemeClr val="bg1">
                    <a:lumMod val="50000"/>
                  </a:schemeClr>
                </a:solidFill>
              </a:defRPr>
            </a:lvl2pPr>
            <a:lvl3pPr marL="1362673" indent="-227375">
              <a:spcBef>
                <a:spcPts val="0"/>
              </a:spcBef>
              <a:spcAft>
                <a:spcPts val="714"/>
              </a:spcAft>
              <a:buClr>
                <a:schemeClr val="bg1">
                  <a:lumMod val="75000"/>
                </a:schemeClr>
              </a:buClr>
              <a:buSzPct val="75000"/>
              <a:buFont typeface="Lucida Grande"/>
              <a:buChar char="►"/>
              <a:defRPr sz="1100"/>
            </a:lvl3pPr>
            <a:lvl4pPr marL="1926375" indent="-227375">
              <a:spcBef>
                <a:spcPts val="0"/>
              </a:spcBef>
              <a:spcAft>
                <a:spcPts val="714"/>
              </a:spcAft>
              <a:buClr>
                <a:schemeClr val="bg1">
                  <a:lumMod val="85000"/>
                </a:schemeClr>
              </a:buClr>
              <a:buSzPct val="75000"/>
              <a:buFont typeface="Lucida Grande"/>
              <a:buChar char="►"/>
              <a:defRPr sz="1100"/>
            </a:lvl4pPr>
            <a:lvl5pPr marL="2046379" indent="-227375">
              <a:buClr>
                <a:schemeClr val="tx2"/>
              </a:buClr>
              <a:buSzPct val="75000"/>
              <a:buFont typeface="Lucida Grande"/>
              <a:buChar char="►"/>
              <a:defRPr sz="1800"/>
            </a:lvl5pPr>
          </a:lstStyle>
          <a:p>
            <a:pPr lvl="0"/>
            <a:r>
              <a:rPr lang="en-US" dirty="0" smtClean="0"/>
              <a:t>Data as of DD/MM/YYYY or Source: (9pt font)</a:t>
            </a:r>
          </a:p>
        </p:txBody>
      </p:sp>
    </p:spTree>
    <p:extLst>
      <p:ext uri="{BB962C8B-B14F-4D97-AF65-F5344CB8AC3E}">
        <p14:creationId xmlns:p14="http://schemas.microsoft.com/office/powerpoint/2010/main" val="24209844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image (no red)">
    <p:spTree>
      <p:nvGrpSpPr>
        <p:cNvPr id="1" name=""/>
        <p:cNvGrpSpPr/>
        <p:nvPr/>
      </p:nvGrpSpPr>
      <p:grpSpPr>
        <a:xfrm>
          <a:off x="0" y="0"/>
          <a:ext cx="0" cy="0"/>
          <a:chOff x="0" y="0"/>
          <a:chExt cx="0" cy="0"/>
        </a:xfrm>
      </p:grpSpPr>
      <p:pic>
        <p:nvPicPr>
          <p:cNvPr id="31" name="Picture 3" descr="MstarRGB123.jpg"/>
          <p:cNvPicPr>
            <a:picLocks/>
          </p:cNvPicPr>
          <p:nvPr userDrawn="1"/>
        </p:nvPicPr>
        <p:blipFill>
          <a:blip r:embed="rId2">
            <a:extLst>
              <a:ext uri="{28A0092B-C50C-407E-A947-70E740481C1C}">
                <a14:useLocalDpi xmlns:a14="http://schemas.microsoft.com/office/drawing/2010/main" val="0"/>
              </a:ext>
            </a:extLst>
          </a:blip>
          <a:srcRect t="33524" r="29802" b="45389"/>
          <a:stretch>
            <a:fillRect/>
          </a:stretch>
        </p:blipFill>
        <p:spPr bwMode="auto">
          <a:xfrm>
            <a:off x="7446010" y="7100891"/>
            <a:ext cx="1225550" cy="28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Slide Number Placeholder 6"/>
          <p:cNvSpPr>
            <a:spLocks noGrp="1"/>
          </p:cNvSpPr>
          <p:nvPr>
            <p:ph type="sldNum" sz="quarter" idx="18"/>
          </p:nvPr>
        </p:nvSpPr>
        <p:spPr>
          <a:xfrm>
            <a:off x="1184275" y="7094856"/>
            <a:ext cx="467677" cy="400634"/>
          </a:xfrm>
          <a:prstGeom prst="rect">
            <a:avLst/>
          </a:prstGeom>
        </p:spPr>
        <p:txBody>
          <a:bodyPr vert="horz" wrap="square" lIns="0" tIns="0" rIns="0" bIns="0" numCol="1" anchor="t" anchorCtr="0" compatLnSpc="1">
            <a:prstTxWarp prst="textNoShape">
              <a:avLst/>
            </a:prstTxWarp>
          </a:bodyPr>
          <a:lstStyle>
            <a:lvl1pPr defTabSz="454751">
              <a:defRPr sz="1300" smtClean="0">
                <a:solidFill>
                  <a:schemeClr val="bg1">
                    <a:lumMod val="50000"/>
                  </a:schemeClr>
                </a:solidFill>
                <a:latin typeface="+mn-lt"/>
                <a:cs typeface="MS PGothic" charset="0"/>
              </a:defRPr>
            </a:lvl1pPr>
          </a:lstStyle>
          <a:p>
            <a:pPr>
              <a:defRPr/>
            </a:pPr>
            <a:fld id="{2C54B95D-2AD2-F440-A4A9-C3EE8473308A}" type="slidenum">
              <a:rPr lang="en-US" smtClean="0"/>
              <a:pPr>
                <a:defRPr/>
              </a:pPr>
              <a:t>‹#›</a:t>
            </a:fld>
            <a:endParaRPr lang="en-US" dirty="0"/>
          </a:p>
        </p:txBody>
      </p:sp>
      <p:cxnSp>
        <p:nvCxnSpPr>
          <p:cNvPr id="12" name="Straight Connector 11"/>
          <p:cNvCxnSpPr/>
          <p:nvPr userDrawn="1"/>
        </p:nvCxnSpPr>
        <p:spPr>
          <a:xfrm>
            <a:off x="1173163" y="7069138"/>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1173163" y="495300"/>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1173163" y="495300"/>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6" name="Content Placeholder 2"/>
          <p:cNvSpPr>
            <a:spLocks noGrp="1"/>
          </p:cNvSpPr>
          <p:nvPr>
            <p:ph idx="21" hasCustomPrompt="1"/>
          </p:nvPr>
        </p:nvSpPr>
        <p:spPr>
          <a:xfrm>
            <a:off x="1184275" y="5838888"/>
            <a:ext cx="3954463" cy="215016"/>
          </a:xfrm>
          <a:prstGeom prst="rect">
            <a:avLst/>
          </a:prstGeom>
        </p:spPr>
        <p:txBody>
          <a:bodyPr wrap="square" lIns="0" tIns="0" rIns="0" bIns="0">
            <a:spAutoFit/>
          </a:bodyPr>
          <a:lstStyle>
            <a:lvl1pPr marL="0" indent="0">
              <a:lnSpc>
                <a:spcPts val="1700"/>
              </a:lnSpc>
              <a:spcBef>
                <a:spcPts val="0"/>
              </a:spcBef>
              <a:spcAft>
                <a:spcPts val="800"/>
              </a:spcAft>
              <a:buClr>
                <a:schemeClr val="tx2"/>
              </a:buClr>
              <a:buSzPct val="75000"/>
              <a:buFont typeface="Lucida Grande"/>
              <a:buNone/>
              <a:defRPr sz="1300" baseline="0">
                <a:solidFill>
                  <a:srgbClr val="4D4D4D"/>
                </a:solidFill>
              </a:defRPr>
            </a:lvl1pPr>
            <a:lvl2pPr marL="154470" indent="0" defTabSz="367044">
              <a:spcBef>
                <a:spcPts val="0"/>
              </a:spcBef>
              <a:spcAft>
                <a:spcPts val="714"/>
              </a:spcAft>
              <a:buClr>
                <a:schemeClr val="bg1">
                  <a:lumMod val="50000"/>
                </a:schemeClr>
              </a:buClr>
              <a:buSzPct val="75000"/>
              <a:buFont typeface="Lucida Grande"/>
              <a:buNone/>
              <a:defRPr sz="1100">
                <a:solidFill>
                  <a:schemeClr val="bg1">
                    <a:lumMod val="50000"/>
                  </a:schemeClr>
                </a:solidFill>
              </a:defRPr>
            </a:lvl2pPr>
            <a:lvl3pPr marL="1362673" indent="-227375">
              <a:spcBef>
                <a:spcPts val="0"/>
              </a:spcBef>
              <a:spcAft>
                <a:spcPts val="714"/>
              </a:spcAft>
              <a:buClr>
                <a:schemeClr val="bg1">
                  <a:lumMod val="75000"/>
                </a:schemeClr>
              </a:buClr>
              <a:buSzPct val="75000"/>
              <a:buFont typeface="Lucida Grande"/>
              <a:buChar char="►"/>
              <a:defRPr sz="1100"/>
            </a:lvl3pPr>
            <a:lvl4pPr marL="1926375" indent="-227375">
              <a:spcBef>
                <a:spcPts val="0"/>
              </a:spcBef>
              <a:spcAft>
                <a:spcPts val="714"/>
              </a:spcAft>
              <a:buClr>
                <a:schemeClr val="bg1">
                  <a:lumMod val="85000"/>
                </a:schemeClr>
              </a:buClr>
              <a:buSzPct val="75000"/>
              <a:buFont typeface="Lucida Grande"/>
              <a:buChar char="►"/>
              <a:defRPr sz="1100"/>
            </a:lvl4pPr>
            <a:lvl5pPr marL="2046379" indent="-227375">
              <a:buClr>
                <a:schemeClr val="tx2"/>
              </a:buClr>
              <a:buSzPct val="75000"/>
              <a:buFont typeface="Lucida Grande"/>
              <a:buChar char="►"/>
              <a:defRPr sz="1800"/>
            </a:lvl5pPr>
          </a:lstStyle>
          <a:p>
            <a:pPr lvl="0"/>
            <a:r>
              <a:rPr lang="en-US" dirty="0" smtClean="0"/>
              <a:t>Image Caption (13pt font)</a:t>
            </a:r>
          </a:p>
        </p:txBody>
      </p:sp>
      <p:sp>
        <p:nvSpPr>
          <p:cNvPr id="18" name="Picture Placeholder 2"/>
          <p:cNvSpPr>
            <a:spLocks noGrp="1"/>
          </p:cNvSpPr>
          <p:nvPr>
            <p:ph type="pic" sz="quarter" idx="22"/>
          </p:nvPr>
        </p:nvSpPr>
        <p:spPr>
          <a:xfrm>
            <a:off x="1184277" y="2078692"/>
            <a:ext cx="3954461" cy="3644713"/>
          </a:xfrm>
          <a:prstGeom prst="rect">
            <a:avLst/>
          </a:prstGeom>
          <a:effectLst>
            <a:outerShdw blurRad="66675" dist="12700" dir="2700000" algn="tl" rotWithShape="0">
              <a:schemeClr val="bg1">
                <a:lumMod val="50000"/>
                <a:alpha val="83000"/>
              </a:schemeClr>
            </a:outerShdw>
          </a:effectLst>
        </p:spPr>
        <p:txBody>
          <a:bodyPr vert="horz" lIns="81629" tIns="40814" rIns="81629" bIns="40814"/>
          <a:lstStyle>
            <a:lvl1pPr marL="0" indent="0">
              <a:buNone/>
              <a:defRPr sz="1100">
                <a:solidFill>
                  <a:schemeClr val="bg1">
                    <a:lumMod val="50000"/>
                  </a:schemeClr>
                </a:solidFill>
              </a:defRPr>
            </a:lvl1pPr>
          </a:lstStyle>
          <a:p>
            <a:pPr lvl="0"/>
            <a:r>
              <a:rPr lang="en-US" noProof="0" smtClean="0"/>
              <a:t>Click icon to add picture</a:t>
            </a:r>
            <a:endParaRPr lang="en-US" noProof="0" dirty="0"/>
          </a:p>
        </p:txBody>
      </p:sp>
      <p:sp>
        <p:nvSpPr>
          <p:cNvPr id="32" name="Content Placeholder 2"/>
          <p:cNvSpPr>
            <a:spLocks noGrp="1"/>
          </p:cNvSpPr>
          <p:nvPr>
            <p:ph idx="23" hasCustomPrompt="1"/>
          </p:nvPr>
        </p:nvSpPr>
        <p:spPr>
          <a:xfrm>
            <a:off x="5497271" y="5838888"/>
            <a:ext cx="3973754" cy="215016"/>
          </a:xfrm>
          <a:prstGeom prst="rect">
            <a:avLst/>
          </a:prstGeom>
        </p:spPr>
        <p:txBody>
          <a:bodyPr wrap="square" lIns="0" tIns="0" rIns="0" bIns="0">
            <a:spAutoFit/>
          </a:bodyPr>
          <a:lstStyle>
            <a:lvl1pPr marL="0" indent="0">
              <a:lnSpc>
                <a:spcPts val="1700"/>
              </a:lnSpc>
              <a:spcBef>
                <a:spcPts val="0"/>
              </a:spcBef>
              <a:spcAft>
                <a:spcPts val="800"/>
              </a:spcAft>
              <a:buClr>
                <a:schemeClr val="tx2"/>
              </a:buClr>
              <a:buSzPct val="75000"/>
              <a:buFont typeface="Lucida Grande"/>
              <a:buNone/>
              <a:defRPr sz="1300" baseline="0">
                <a:solidFill>
                  <a:srgbClr val="4D4D4D"/>
                </a:solidFill>
              </a:defRPr>
            </a:lvl1pPr>
            <a:lvl2pPr marL="154470" indent="0" defTabSz="367044">
              <a:spcBef>
                <a:spcPts val="0"/>
              </a:spcBef>
              <a:spcAft>
                <a:spcPts val="714"/>
              </a:spcAft>
              <a:buClr>
                <a:schemeClr val="bg1">
                  <a:lumMod val="50000"/>
                </a:schemeClr>
              </a:buClr>
              <a:buSzPct val="75000"/>
              <a:buFont typeface="Lucida Grande"/>
              <a:buNone/>
              <a:defRPr sz="1100">
                <a:solidFill>
                  <a:schemeClr val="bg1">
                    <a:lumMod val="50000"/>
                  </a:schemeClr>
                </a:solidFill>
              </a:defRPr>
            </a:lvl2pPr>
            <a:lvl3pPr marL="1362673" indent="-227375">
              <a:spcBef>
                <a:spcPts val="0"/>
              </a:spcBef>
              <a:spcAft>
                <a:spcPts val="714"/>
              </a:spcAft>
              <a:buClr>
                <a:schemeClr val="bg1">
                  <a:lumMod val="75000"/>
                </a:schemeClr>
              </a:buClr>
              <a:buSzPct val="75000"/>
              <a:buFont typeface="Lucida Grande"/>
              <a:buChar char="►"/>
              <a:defRPr sz="1100"/>
            </a:lvl3pPr>
            <a:lvl4pPr marL="1926375" indent="-227375">
              <a:spcBef>
                <a:spcPts val="0"/>
              </a:spcBef>
              <a:spcAft>
                <a:spcPts val="714"/>
              </a:spcAft>
              <a:buClr>
                <a:schemeClr val="bg1">
                  <a:lumMod val="85000"/>
                </a:schemeClr>
              </a:buClr>
              <a:buSzPct val="75000"/>
              <a:buFont typeface="Lucida Grande"/>
              <a:buChar char="►"/>
              <a:defRPr sz="1100"/>
            </a:lvl4pPr>
            <a:lvl5pPr marL="2046379" indent="-227375">
              <a:buClr>
                <a:schemeClr val="tx2"/>
              </a:buClr>
              <a:buSzPct val="75000"/>
              <a:buFont typeface="Lucida Grande"/>
              <a:buChar char="►"/>
              <a:defRPr sz="1800"/>
            </a:lvl5pPr>
          </a:lstStyle>
          <a:p>
            <a:pPr lvl="0"/>
            <a:r>
              <a:rPr lang="en-US" dirty="0" smtClean="0"/>
              <a:t>Image Caption (13pt font)</a:t>
            </a:r>
          </a:p>
        </p:txBody>
      </p:sp>
      <p:sp>
        <p:nvSpPr>
          <p:cNvPr id="33" name="Picture Placeholder 2"/>
          <p:cNvSpPr>
            <a:spLocks noGrp="1"/>
          </p:cNvSpPr>
          <p:nvPr>
            <p:ph type="pic" sz="quarter" idx="24"/>
          </p:nvPr>
        </p:nvSpPr>
        <p:spPr>
          <a:xfrm>
            <a:off x="5497273" y="2063750"/>
            <a:ext cx="3973752" cy="3659655"/>
          </a:xfrm>
          <a:prstGeom prst="rect">
            <a:avLst/>
          </a:prstGeom>
          <a:effectLst>
            <a:outerShdw blurRad="66675" dist="12700" dir="2700000" algn="tl" rotWithShape="0">
              <a:schemeClr val="bg1">
                <a:lumMod val="50000"/>
                <a:alpha val="83000"/>
              </a:schemeClr>
            </a:outerShdw>
          </a:effectLst>
        </p:spPr>
        <p:txBody>
          <a:bodyPr vert="horz" lIns="81629" tIns="40814" rIns="81629" bIns="40814"/>
          <a:lstStyle>
            <a:lvl1pPr marL="0" indent="0">
              <a:buNone/>
              <a:defRPr sz="1100">
                <a:solidFill>
                  <a:schemeClr val="bg1">
                    <a:lumMod val="50000"/>
                  </a:schemeClr>
                </a:solidFill>
              </a:defRPr>
            </a:lvl1pPr>
          </a:lstStyle>
          <a:p>
            <a:pPr lvl="0"/>
            <a:r>
              <a:rPr lang="en-US" noProof="0" smtClean="0"/>
              <a:t>Click icon to add picture</a:t>
            </a:r>
            <a:endParaRPr lang="en-US" noProof="0" dirty="0"/>
          </a:p>
        </p:txBody>
      </p:sp>
      <p:sp>
        <p:nvSpPr>
          <p:cNvPr id="14" name="Text Placeholder 18"/>
          <p:cNvSpPr>
            <a:spLocks noGrp="1"/>
          </p:cNvSpPr>
          <p:nvPr>
            <p:ph type="body" sz="quarter" idx="12" hasCustomPrompt="1"/>
          </p:nvPr>
        </p:nvSpPr>
        <p:spPr>
          <a:xfrm>
            <a:off x="1176338" y="925565"/>
            <a:ext cx="8291512" cy="414323"/>
          </a:xfrm>
          <a:prstGeom prst="rect">
            <a:avLst/>
          </a:prstGeom>
        </p:spPr>
        <p:txBody>
          <a:bodyPr vert="horz" lIns="0" tIns="0" rIns="0" bIns="0"/>
          <a:lstStyle>
            <a:lvl1pPr marL="0" indent="0">
              <a:lnSpc>
                <a:spcPts val="2200"/>
              </a:lnSpc>
              <a:spcBef>
                <a:spcPts val="0"/>
              </a:spcBef>
              <a:spcAft>
                <a:spcPts val="800"/>
              </a:spcAft>
              <a:buNone/>
              <a:defRPr lang="en-US" sz="2200" b="1" kern="1200" baseline="0" dirty="0" smtClean="0">
                <a:solidFill>
                  <a:srgbClr val="5E5E5E"/>
                </a:solidFill>
                <a:latin typeface="+mj-lt"/>
                <a:ea typeface="ＭＳ Ｐゴシック" charset="0"/>
                <a:cs typeface="ＭＳ Ｐゴシック" charset="0"/>
              </a:defRPr>
            </a:lvl1pPr>
            <a:lvl2pPr marL="454751" indent="0">
              <a:buNone/>
              <a:defRPr sz="1100">
                <a:solidFill>
                  <a:schemeClr val="tx2"/>
                </a:solidFill>
                <a:latin typeface="+mj-lt"/>
              </a:defRPr>
            </a:lvl2pPr>
            <a:lvl3pPr marL="909503" indent="0">
              <a:buNone/>
              <a:defRPr sz="1100">
                <a:solidFill>
                  <a:schemeClr val="tx2"/>
                </a:solidFill>
                <a:latin typeface="+mj-lt"/>
              </a:defRPr>
            </a:lvl3pPr>
            <a:lvl4pPr marL="1364252" indent="0">
              <a:buNone/>
              <a:defRPr sz="1100">
                <a:solidFill>
                  <a:schemeClr val="tx2"/>
                </a:solidFill>
                <a:latin typeface="+mj-lt"/>
              </a:defRPr>
            </a:lvl4pPr>
            <a:lvl5pPr marL="1819003" indent="0">
              <a:buNone/>
              <a:defRPr sz="1100">
                <a:solidFill>
                  <a:schemeClr val="tx2"/>
                </a:solidFill>
                <a:latin typeface="+mj-lt"/>
              </a:defRPr>
            </a:lvl5pPr>
          </a:lstStyle>
          <a:p>
            <a:pPr lvl="0"/>
            <a:r>
              <a:rPr lang="en-US" dirty="0" smtClean="0"/>
              <a:t>Headline (22pt font, one-line maximum)</a:t>
            </a:r>
          </a:p>
        </p:txBody>
      </p:sp>
      <p:sp>
        <p:nvSpPr>
          <p:cNvPr id="19" name="Title 2"/>
          <p:cNvSpPr>
            <a:spLocks noGrp="1"/>
          </p:cNvSpPr>
          <p:nvPr>
            <p:ph type="title" hasCustomPrompt="1"/>
          </p:nvPr>
        </p:nvSpPr>
        <p:spPr>
          <a:xfrm>
            <a:off x="1181101" y="548747"/>
            <a:ext cx="8280400" cy="326017"/>
          </a:xfrm>
          <a:prstGeom prst="rect">
            <a:avLst/>
          </a:prstGeom>
        </p:spPr>
        <p:txBody>
          <a:bodyPr vert="horz" lIns="0" tIns="0" rIns="0" bIns="0"/>
          <a:lstStyle>
            <a:lvl1pPr algn="l">
              <a:lnSpc>
                <a:spcPts val="2600"/>
              </a:lnSpc>
              <a:defRPr lang="en-US" sz="2200" kern="1200" baseline="0" dirty="0">
                <a:solidFill>
                  <a:srgbClr val="5E5E5E"/>
                </a:solidFill>
                <a:latin typeface="+mn-lt"/>
                <a:ea typeface="ＭＳ Ｐゴシック" charset="0"/>
                <a:cs typeface="ＭＳ Ｐゴシック" charset="0"/>
              </a:defRPr>
            </a:lvl1pPr>
          </a:lstStyle>
          <a:p>
            <a:r>
              <a:rPr lang="en-US" dirty="0" smtClean="0"/>
              <a:t>Subhead or Chapter Title (22pt font, one-line maximum)</a:t>
            </a:r>
            <a:endParaRPr lang="en-US" dirty="0"/>
          </a:p>
        </p:txBody>
      </p:sp>
      <p:sp>
        <p:nvSpPr>
          <p:cNvPr id="15" name="Content Placeholder 2"/>
          <p:cNvSpPr>
            <a:spLocks noGrp="1"/>
          </p:cNvSpPr>
          <p:nvPr>
            <p:ph idx="25" hasCustomPrompt="1"/>
          </p:nvPr>
        </p:nvSpPr>
        <p:spPr>
          <a:xfrm>
            <a:off x="1184275" y="6805929"/>
            <a:ext cx="8277224" cy="138499"/>
          </a:xfrm>
          <a:prstGeom prst="rect">
            <a:avLst/>
          </a:prstGeom>
        </p:spPr>
        <p:txBody>
          <a:bodyPr wrap="square" lIns="0" tIns="0" rIns="0" bIns="0" anchor="b">
            <a:spAutoFit/>
          </a:bodyPr>
          <a:lstStyle>
            <a:lvl1pPr marL="0" indent="0">
              <a:lnSpc>
                <a:spcPts val="1100"/>
              </a:lnSpc>
              <a:spcBef>
                <a:spcPts val="0"/>
              </a:spcBef>
              <a:spcAft>
                <a:spcPts val="0"/>
              </a:spcAft>
              <a:buClr>
                <a:schemeClr val="tx2"/>
              </a:buClr>
              <a:buSzPct val="75000"/>
              <a:buFont typeface="Lucida Grande"/>
              <a:buNone/>
              <a:defRPr sz="900" baseline="0">
                <a:solidFill>
                  <a:schemeClr val="bg1">
                    <a:lumMod val="65000"/>
                  </a:schemeClr>
                </a:solidFill>
              </a:defRPr>
            </a:lvl1pPr>
            <a:lvl2pPr marL="154470" indent="0" defTabSz="367044">
              <a:spcBef>
                <a:spcPts val="0"/>
              </a:spcBef>
              <a:spcAft>
                <a:spcPts val="714"/>
              </a:spcAft>
              <a:buClr>
                <a:schemeClr val="bg1">
                  <a:lumMod val="50000"/>
                </a:schemeClr>
              </a:buClr>
              <a:buSzPct val="75000"/>
              <a:buFont typeface="Lucida Grande"/>
              <a:buNone/>
              <a:defRPr sz="1100">
                <a:solidFill>
                  <a:schemeClr val="bg1">
                    <a:lumMod val="50000"/>
                  </a:schemeClr>
                </a:solidFill>
              </a:defRPr>
            </a:lvl2pPr>
            <a:lvl3pPr marL="1362673" indent="-227375">
              <a:spcBef>
                <a:spcPts val="0"/>
              </a:spcBef>
              <a:spcAft>
                <a:spcPts val="714"/>
              </a:spcAft>
              <a:buClr>
                <a:schemeClr val="bg1">
                  <a:lumMod val="75000"/>
                </a:schemeClr>
              </a:buClr>
              <a:buSzPct val="75000"/>
              <a:buFont typeface="Lucida Grande"/>
              <a:buChar char="►"/>
              <a:defRPr sz="1100"/>
            </a:lvl3pPr>
            <a:lvl4pPr marL="1926375" indent="-227375">
              <a:spcBef>
                <a:spcPts val="0"/>
              </a:spcBef>
              <a:spcAft>
                <a:spcPts val="714"/>
              </a:spcAft>
              <a:buClr>
                <a:schemeClr val="bg1">
                  <a:lumMod val="85000"/>
                </a:schemeClr>
              </a:buClr>
              <a:buSzPct val="75000"/>
              <a:buFont typeface="Lucida Grande"/>
              <a:buChar char="►"/>
              <a:defRPr sz="1100"/>
            </a:lvl4pPr>
            <a:lvl5pPr marL="2046379" indent="-227375">
              <a:buClr>
                <a:schemeClr val="tx2"/>
              </a:buClr>
              <a:buSzPct val="75000"/>
              <a:buFont typeface="Lucida Grande"/>
              <a:buChar char="►"/>
              <a:defRPr sz="1800"/>
            </a:lvl5pPr>
          </a:lstStyle>
          <a:p>
            <a:pPr lvl="0"/>
            <a:r>
              <a:rPr lang="en-US" dirty="0" smtClean="0"/>
              <a:t>Data as of DD/MM/YYYY or Source: (9pt font)</a:t>
            </a:r>
          </a:p>
        </p:txBody>
      </p:sp>
    </p:spTree>
    <p:extLst>
      <p:ext uri="{BB962C8B-B14F-4D97-AF65-F5344CB8AC3E}">
        <p14:creationId xmlns:p14="http://schemas.microsoft.com/office/powerpoint/2010/main" val="23525031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pic>
        <p:nvPicPr>
          <p:cNvPr id="23" name="Picture 3" descr="MstarRGB123.jpg"/>
          <p:cNvPicPr>
            <a:picLocks/>
          </p:cNvPicPr>
          <p:nvPr userDrawn="1"/>
        </p:nvPicPr>
        <p:blipFill>
          <a:blip r:embed="rId2">
            <a:extLst>
              <a:ext uri="{28A0092B-C50C-407E-A947-70E740481C1C}">
                <a14:useLocalDpi xmlns:a14="http://schemas.microsoft.com/office/drawing/2010/main" val="0"/>
              </a:ext>
            </a:extLst>
          </a:blip>
          <a:srcRect t="33524" r="29802" b="45389"/>
          <a:stretch>
            <a:fillRect/>
          </a:stretch>
        </p:blipFill>
        <p:spPr bwMode="auto">
          <a:xfrm>
            <a:off x="7446010" y="7100891"/>
            <a:ext cx="1225550" cy="28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Slide Number Placeholder 6"/>
          <p:cNvSpPr>
            <a:spLocks noGrp="1"/>
          </p:cNvSpPr>
          <p:nvPr>
            <p:ph type="sldNum" sz="quarter" idx="18"/>
          </p:nvPr>
        </p:nvSpPr>
        <p:spPr>
          <a:xfrm>
            <a:off x="1184275" y="7094856"/>
            <a:ext cx="467677" cy="400634"/>
          </a:xfrm>
          <a:prstGeom prst="rect">
            <a:avLst/>
          </a:prstGeom>
        </p:spPr>
        <p:txBody>
          <a:bodyPr vert="horz" wrap="square" lIns="0" tIns="0" rIns="0" bIns="0" numCol="1" anchor="t" anchorCtr="0" compatLnSpc="1">
            <a:prstTxWarp prst="textNoShape">
              <a:avLst/>
            </a:prstTxWarp>
          </a:bodyPr>
          <a:lstStyle>
            <a:lvl1pPr defTabSz="454751">
              <a:defRPr sz="1300" smtClean="0">
                <a:solidFill>
                  <a:schemeClr val="bg1">
                    <a:lumMod val="50000"/>
                  </a:schemeClr>
                </a:solidFill>
                <a:latin typeface="+mn-lt"/>
                <a:cs typeface="MS PGothic" charset="0"/>
              </a:defRPr>
            </a:lvl1pPr>
          </a:lstStyle>
          <a:p>
            <a:pPr>
              <a:defRPr/>
            </a:pPr>
            <a:fld id="{2C54B95D-2AD2-F440-A4A9-C3EE8473308A}" type="slidenum">
              <a:rPr lang="en-US" smtClean="0"/>
              <a:pPr>
                <a:defRPr/>
              </a:pPr>
              <a:t>‹#›</a:t>
            </a:fld>
            <a:endParaRPr lang="en-US" dirty="0"/>
          </a:p>
        </p:txBody>
      </p:sp>
      <p:sp>
        <p:nvSpPr>
          <p:cNvPr id="26" name="Chart Placeholder 2"/>
          <p:cNvSpPr>
            <a:spLocks noGrp="1"/>
          </p:cNvSpPr>
          <p:nvPr>
            <p:ph type="chart" sz="quarter" idx="19" hasCustomPrompt="1"/>
          </p:nvPr>
        </p:nvSpPr>
        <p:spPr>
          <a:xfrm>
            <a:off x="1173162" y="2650595"/>
            <a:ext cx="8288337" cy="3967694"/>
          </a:xfrm>
          <a:prstGeom prst="rect">
            <a:avLst/>
          </a:prstGeom>
        </p:spPr>
        <p:txBody>
          <a:bodyPr vert="horz"/>
          <a:lstStyle>
            <a:lvl1pPr marL="0" indent="0">
              <a:buNone/>
              <a:defRPr sz="1800" b="0" i="0">
                <a:solidFill>
                  <a:schemeClr val="bg1">
                    <a:lumMod val="75000"/>
                  </a:schemeClr>
                </a:solidFill>
                <a:latin typeface="+mn-lt"/>
              </a:defRPr>
            </a:lvl1pPr>
          </a:lstStyle>
          <a:p>
            <a:r>
              <a:rPr lang="en-US" dirty="0" smtClean="0"/>
              <a:t>Click to Insert Chart</a:t>
            </a:r>
            <a:endParaRPr lang="en-US" dirty="0"/>
          </a:p>
        </p:txBody>
      </p:sp>
      <p:cxnSp>
        <p:nvCxnSpPr>
          <p:cNvPr id="27" name="Straight Connector 26"/>
          <p:cNvCxnSpPr/>
          <p:nvPr userDrawn="1"/>
        </p:nvCxnSpPr>
        <p:spPr>
          <a:xfrm>
            <a:off x="1173163" y="7069138"/>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userDrawn="1"/>
        </p:nvCxnSpPr>
        <p:spPr>
          <a:xfrm>
            <a:off x="1173163" y="495300"/>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userDrawn="1"/>
        </p:nvCxnSpPr>
        <p:spPr>
          <a:xfrm>
            <a:off x="1173163" y="495300"/>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2" name="Text Placeholder 18"/>
          <p:cNvSpPr>
            <a:spLocks noGrp="1"/>
          </p:cNvSpPr>
          <p:nvPr>
            <p:ph type="body" sz="quarter" idx="12" hasCustomPrompt="1"/>
          </p:nvPr>
        </p:nvSpPr>
        <p:spPr>
          <a:xfrm>
            <a:off x="1176338" y="925565"/>
            <a:ext cx="8291512" cy="414323"/>
          </a:xfrm>
          <a:prstGeom prst="rect">
            <a:avLst/>
          </a:prstGeom>
        </p:spPr>
        <p:txBody>
          <a:bodyPr vert="horz" lIns="0" tIns="0" rIns="0" bIns="0"/>
          <a:lstStyle>
            <a:lvl1pPr marL="0" indent="0">
              <a:lnSpc>
                <a:spcPts val="2200"/>
              </a:lnSpc>
              <a:spcBef>
                <a:spcPts val="0"/>
              </a:spcBef>
              <a:spcAft>
                <a:spcPts val="800"/>
              </a:spcAft>
              <a:buNone/>
              <a:defRPr lang="en-US" sz="2200" b="1" kern="1200" baseline="0" dirty="0" smtClean="0">
                <a:solidFill>
                  <a:srgbClr val="5E5E5E"/>
                </a:solidFill>
                <a:latin typeface="+mj-lt"/>
                <a:ea typeface="ＭＳ Ｐゴシック" charset="0"/>
                <a:cs typeface="ＭＳ Ｐゴシック" charset="0"/>
              </a:defRPr>
            </a:lvl1pPr>
            <a:lvl2pPr marL="454751" indent="0">
              <a:buNone/>
              <a:defRPr sz="1100">
                <a:solidFill>
                  <a:schemeClr val="tx2"/>
                </a:solidFill>
                <a:latin typeface="+mj-lt"/>
              </a:defRPr>
            </a:lvl2pPr>
            <a:lvl3pPr marL="909503" indent="0">
              <a:buNone/>
              <a:defRPr sz="1100">
                <a:solidFill>
                  <a:schemeClr val="tx2"/>
                </a:solidFill>
                <a:latin typeface="+mj-lt"/>
              </a:defRPr>
            </a:lvl3pPr>
            <a:lvl4pPr marL="1364252" indent="0">
              <a:buNone/>
              <a:defRPr sz="1100">
                <a:solidFill>
                  <a:schemeClr val="tx2"/>
                </a:solidFill>
                <a:latin typeface="+mj-lt"/>
              </a:defRPr>
            </a:lvl4pPr>
            <a:lvl5pPr marL="1819003" indent="0">
              <a:buNone/>
              <a:defRPr sz="1100">
                <a:solidFill>
                  <a:schemeClr val="tx2"/>
                </a:solidFill>
                <a:latin typeface="+mj-lt"/>
              </a:defRPr>
            </a:lvl5pPr>
          </a:lstStyle>
          <a:p>
            <a:pPr lvl="0"/>
            <a:r>
              <a:rPr lang="en-US" dirty="0" smtClean="0"/>
              <a:t>Headline (22pt font, one-line maximum)</a:t>
            </a:r>
          </a:p>
        </p:txBody>
      </p:sp>
      <p:sp>
        <p:nvSpPr>
          <p:cNvPr id="33" name="Text Placeholder 16"/>
          <p:cNvSpPr>
            <a:spLocks noGrp="1"/>
          </p:cNvSpPr>
          <p:nvPr>
            <p:ph type="body" sz="quarter" idx="17" hasCustomPrompt="1"/>
          </p:nvPr>
        </p:nvSpPr>
        <p:spPr>
          <a:xfrm>
            <a:off x="1176338" y="2019649"/>
            <a:ext cx="8291512" cy="587147"/>
          </a:xfrm>
          <a:prstGeom prst="rect">
            <a:avLst/>
          </a:prstGeom>
        </p:spPr>
        <p:txBody>
          <a:bodyPr vert="horz" lIns="0" tIns="0" rIns="0" bIns="0" numCol="1" spcCol="612648"/>
          <a:lstStyle>
            <a:lvl1pPr marL="0" indent="0">
              <a:lnSpc>
                <a:spcPts val="2200"/>
              </a:lnSpc>
              <a:spcAft>
                <a:spcPts val="800"/>
              </a:spcAft>
              <a:buClr>
                <a:schemeClr val="tx2"/>
              </a:buClr>
              <a:buFont typeface="Morningstar Symbols"/>
              <a:buNone/>
              <a:defRPr lang="en-US" sz="1800" kern="1200" baseline="0" dirty="0" smtClean="0">
                <a:solidFill>
                  <a:schemeClr val="tx2"/>
                </a:solidFill>
                <a:latin typeface="+mn-lt"/>
                <a:ea typeface="ＭＳ Ｐゴシック" charset="0"/>
                <a:cs typeface="ＭＳ Ｐゴシック" charset="0"/>
              </a:defRPr>
            </a:lvl1pPr>
            <a:lvl2pPr marL="342900" indent="-168275">
              <a:lnSpc>
                <a:spcPts val="2200"/>
              </a:lnSpc>
              <a:spcAft>
                <a:spcPts val="800"/>
              </a:spcAft>
              <a:buClr>
                <a:schemeClr val="tx2"/>
              </a:buClr>
              <a:buFont typeface="Morningstar Symbols"/>
              <a:buChar char="/"/>
              <a:tabLst/>
              <a:defRPr sz="1800">
                <a:solidFill>
                  <a:schemeClr val="tx1"/>
                </a:solidFill>
              </a:defRPr>
            </a:lvl2pPr>
            <a:lvl3pPr marL="520700" indent="-171450">
              <a:lnSpc>
                <a:spcPts val="2200"/>
              </a:lnSpc>
              <a:spcAft>
                <a:spcPts val="800"/>
              </a:spcAft>
              <a:buClr>
                <a:schemeClr val="bg1">
                  <a:lumMod val="65000"/>
                </a:schemeClr>
              </a:buClr>
              <a:buFont typeface="Morningstar Symbols"/>
              <a:buChar char="/"/>
              <a:defRPr sz="1800">
                <a:solidFill>
                  <a:schemeClr val="tx1"/>
                </a:solidFill>
              </a:defRPr>
            </a:lvl3pPr>
            <a:lvl4pPr marL="1364252" indent="0">
              <a:buNone/>
              <a:defRPr sz="1600">
                <a:solidFill>
                  <a:schemeClr val="bg1">
                    <a:lumMod val="50000"/>
                  </a:schemeClr>
                </a:solidFill>
              </a:defRPr>
            </a:lvl4pPr>
            <a:lvl5pPr marL="1819003" indent="0">
              <a:buNone/>
              <a:defRPr sz="1600">
                <a:solidFill>
                  <a:schemeClr val="bg1">
                    <a:lumMod val="50000"/>
                  </a:schemeClr>
                </a:solidFill>
              </a:defRPr>
            </a:lvl5pPr>
          </a:lstStyle>
          <a:p>
            <a:pPr lvl="0"/>
            <a:r>
              <a:rPr lang="en-US" dirty="0" smtClean="0"/>
              <a:t>Slide or Chart Overview: This should convey the main idea of the slide (18pt font, two-line maximum).</a:t>
            </a:r>
          </a:p>
        </p:txBody>
      </p:sp>
      <p:sp>
        <p:nvSpPr>
          <p:cNvPr id="34" name="Title 2"/>
          <p:cNvSpPr>
            <a:spLocks noGrp="1"/>
          </p:cNvSpPr>
          <p:nvPr>
            <p:ph type="title" hasCustomPrompt="1"/>
          </p:nvPr>
        </p:nvSpPr>
        <p:spPr>
          <a:xfrm>
            <a:off x="1181101" y="548747"/>
            <a:ext cx="8280400" cy="326017"/>
          </a:xfrm>
          <a:prstGeom prst="rect">
            <a:avLst/>
          </a:prstGeom>
        </p:spPr>
        <p:txBody>
          <a:bodyPr vert="horz" lIns="0" tIns="0" rIns="0" bIns="0"/>
          <a:lstStyle>
            <a:lvl1pPr algn="l">
              <a:lnSpc>
                <a:spcPts val="2600"/>
              </a:lnSpc>
              <a:defRPr lang="en-US" sz="2200" kern="1200" baseline="0" dirty="0">
                <a:solidFill>
                  <a:srgbClr val="5E5E5E"/>
                </a:solidFill>
                <a:latin typeface="+mn-lt"/>
                <a:ea typeface="ＭＳ Ｐゴシック" charset="0"/>
                <a:cs typeface="ＭＳ Ｐゴシック" charset="0"/>
              </a:defRPr>
            </a:lvl1pPr>
          </a:lstStyle>
          <a:p>
            <a:r>
              <a:rPr lang="en-US" dirty="0" smtClean="0"/>
              <a:t>Subhead or Chapter Title (22pt font, one-line maximum)</a:t>
            </a:r>
            <a:endParaRPr lang="en-US" dirty="0"/>
          </a:p>
        </p:txBody>
      </p:sp>
      <p:sp>
        <p:nvSpPr>
          <p:cNvPr id="12" name="Content Placeholder 2"/>
          <p:cNvSpPr>
            <a:spLocks noGrp="1"/>
          </p:cNvSpPr>
          <p:nvPr>
            <p:ph idx="23" hasCustomPrompt="1"/>
          </p:nvPr>
        </p:nvSpPr>
        <p:spPr>
          <a:xfrm>
            <a:off x="1184275" y="6805929"/>
            <a:ext cx="8277224" cy="138499"/>
          </a:xfrm>
          <a:prstGeom prst="rect">
            <a:avLst/>
          </a:prstGeom>
        </p:spPr>
        <p:txBody>
          <a:bodyPr wrap="square" lIns="0" tIns="0" rIns="0" bIns="0" anchor="b">
            <a:spAutoFit/>
          </a:bodyPr>
          <a:lstStyle>
            <a:lvl1pPr marL="0" indent="0">
              <a:lnSpc>
                <a:spcPts val="1100"/>
              </a:lnSpc>
              <a:spcBef>
                <a:spcPts val="0"/>
              </a:spcBef>
              <a:spcAft>
                <a:spcPts val="0"/>
              </a:spcAft>
              <a:buClr>
                <a:schemeClr val="tx2"/>
              </a:buClr>
              <a:buSzPct val="75000"/>
              <a:buFont typeface="Lucida Grande"/>
              <a:buNone/>
              <a:defRPr sz="900" baseline="0">
                <a:solidFill>
                  <a:schemeClr val="bg1">
                    <a:lumMod val="65000"/>
                  </a:schemeClr>
                </a:solidFill>
              </a:defRPr>
            </a:lvl1pPr>
            <a:lvl2pPr marL="154470" indent="0" defTabSz="367044">
              <a:spcBef>
                <a:spcPts val="0"/>
              </a:spcBef>
              <a:spcAft>
                <a:spcPts val="714"/>
              </a:spcAft>
              <a:buClr>
                <a:schemeClr val="bg1">
                  <a:lumMod val="50000"/>
                </a:schemeClr>
              </a:buClr>
              <a:buSzPct val="75000"/>
              <a:buFont typeface="Lucida Grande"/>
              <a:buNone/>
              <a:defRPr sz="1100">
                <a:solidFill>
                  <a:schemeClr val="bg1">
                    <a:lumMod val="50000"/>
                  </a:schemeClr>
                </a:solidFill>
              </a:defRPr>
            </a:lvl2pPr>
            <a:lvl3pPr marL="1362673" indent="-227375">
              <a:spcBef>
                <a:spcPts val="0"/>
              </a:spcBef>
              <a:spcAft>
                <a:spcPts val="714"/>
              </a:spcAft>
              <a:buClr>
                <a:schemeClr val="bg1">
                  <a:lumMod val="75000"/>
                </a:schemeClr>
              </a:buClr>
              <a:buSzPct val="75000"/>
              <a:buFont typeface="Lucida Grande"/>
              <a:buChar char="►"/>
              <a:defRPr sz="1100"/>
            </a:lvl3pPr>
            <a:lvl4pPr marL="1926375" indent="-227375">
              <a:spcBef>
                <a:spcPts val="0"/>
              </a:spcBef>
              <a:spcAft>
                <a:spcPts val="714"/>
              </a:spcAft>
              <a:buClr>
                <a:schemeClr val="bg1">
                  <a:lumMod val="85000"/>
                </a:schemeClr>
              </a:buClr>
              <a:buSzPct val="75000"/>
              <a:buFont typeface="Lucida Grande"/>
              <a:buChar char="►"/>
              <a:defRPr sz="1100"/>
            </a:lvl4pPr>
            <a:lvl5pPr marL="2046379" indent="-227375">
              <a:buClr>
                <a:schemeClr val="tx2"/>
              </a:buClr>
              <a:buSzPct val="75000"/>
              <a:buFont typeface="Lucida Grande"/>
              <a:buChar char="►"/>
              <a:defRPr sz="1800"/>
            </a:lvl5pPr>
          </a:lstStyle>
          <a:p>
            <a:pPr lvl="0"/>
            <a:r>
              <a:rPr lang="en-US" dirty="0" smtClean="0"/>
              <a:t>Data as of DD/MM/YYYY or Source: (9pt font)</a:t>
            </a:r>
          </a:p>
        </p:txBody>
      </p:sp>
    </p:spTree>
    <p:extLst>
      <p:ext uri="{BB962C8B-B14F-4D97-AF65-F5344CB8AC3E}">
        <p14:creationId xmlns:p14="http://schemas.microsoft.com/office/powerpoint/2010/main" val="16590887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hart (no red)">
    <p:spTree>
      <p:nvGrpSpPr>
        <p:cNvPr id="1" name=""/>
        <p:cNvGrpSpPr/>
        <p:nvPr/>
      </p:nvGrpSpPr>
      <p:grpSpPr>
        <a:xfrm>
          <a:off x="0" y="0"/>
          <a:ext cx="0" cy="0"/>
          <a:chOff x="0" y="0"/>
          <a:chExt cx="0" cy="0"/>
        </a:xfrm>
      </p:grpSpPr>
      <p:pic>
        <p:nvPicPr>
          <p:cNvPr id="23" name="Picture 3" descr="MstarRGB123.jpg"/>
          <p:cNvPicPr>
            <a:picLocks/>
          </p:cNvPicPr>
          <p:nvPr userDrawn="1"/>
        </p:nvPicPr>
        <p:blipFill>
          <a:blip r:embed="rId2">
            <a:extLst>
              <a:ext uri="{28A0092B-C50C-407E-A947-70E740481C1C}">
                <a14:useLocalDpi xmlns:a14="http://schemas.microsoft.com/office/drawing/2010/main" val="0"/>
              </a:ext>
            </a:extLst>
          </a:blip>
          <a:srcRect t="33524" r="29802" b="45389"/>
          <a:stretch>
            <a:fillRect/>
          </a:stretch>
        </p:blipFill>
        <p:spPr bwMode="auto">
          <a:xfrm>
            <a:off x="7446010" y="7100891"/>
            <a:ext cx="1225550" cy="28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Slide Number Placeholder 6"/>
          <p:cNvSpPr>
            <a:spLocks noGrp="1"/>
          </p:cNvSpPr>
          <p:nvPr>
            <p:ph type="sldNum" sz="quarter" idx="18"/>
          </p:nvPr>
        </p:nvSpPr>
        <p:spPr>
          <a:xfrm>
            <a:off x="1184275" y="7094856"/>
            <a:ext cx="467677" cy="400634"/>
          </a:xfrm>
          <a:prstGeom prst="rect">
            <a:avLst/>
          </a:prstGeom>
        </p:spPr>
        <p:txBody>
          <a:bodyPr vert="horz" wrap="square" lIns="0" tIns="0" rIns="0" bIns="0" numCol="1" anchor="t" anchorCtr="0" compatLnSpc="1">
            <a:prstTxWarp prst="textNoShape">
              <a:avLst/>
            </a:prstTxWarp>
          </a:bodyPr>
          <a:lstStyle>
            <a:lvl1pPr defTabSz="454751">
              <a:defRPr sz="1300" smtClean="0">
                <a:solidFill>
                  <a:schemeClr val="bg1">
                    <a:lumMod val="50000"/>
                  </a:schemeClr>
                </a:solidFill>
                <a:latin typeface="+mn-lt"/>
                <a:cs typeface="MS PGothic" charset="0"/>
              </a:defRPr>
            </a:lvl1pPr>
          </a:lstStyle>
          <a:p>
            <a:pPr>
              <a:defRPr/>
            </a:pPr>
            <a:fld id="{2C54B95D-2AD2-F440-A4A9-C3EE8473308A}" type="slidenum">
              <a:rPr lang="en-US" smtClean="0"/>
              <a:pPr>
                <a:defRPr/>
              </a:pPr>
              <a:t>‹#›</a:t>
            </a:fld>
            <a:endParaRPr lang="en-US" dirty="0"/>
          </a:p>
        </p:txBody>
      </p:sp>
      <p:sp>
        <p:nvSpPr>
          <p:cNvPr id="26" name="Chart Placeholder 2"/>
          <p:cNvSpPr>
            <a:spLocks noGrp="1"/>
          </p:cNvSpPr>
          <p:nvPr>
            <p:ph type="chart" sz="quarter" idx="19" hasCustomPrompt="1"/>
          </p:nvPr>
        </p:nvSpPr>
        <p:spPr>
          <a:xfrm>
            <a:off x="1173162" y="2063751"/>
            <a:ext cx="8288337" cy="4554538"/>
          </a:xfrm>
          <a:prstGeom prst="rect">
            <a:avLst/>
          </a:prstGeom>
        </p:spPr>
        <p:txBody>
          <a:bodyPr vert="horz"/>
          <a:lstStyle>
            <a:lvl1pPr marL="0" indent="0">
              <a:buNone/>
              <a:defRPr sz="1800" b="0" i="0">
                <a:solidFill>
                  <a:schemeClr val="bg1">
                    <a:lumMod val="75000"/>
                  </a:schemeClr>
                </a:solidFill>
                <a:latin typeface="+mn-lt"/>
              </a:defRPr>
            </a:lvl1pPr>
          </a:lstStyle>
          <a:p>
            <a:r>
              <a:rPr lang="en-US" dirty="0" smtClean="0"/>
              <a:t>Click to Insert Chart</a:t>
            </a:r>
            <a:endParaRPr lang="en-US" dirty="0"/>
          </a:p>
        </p:txBody>
      </p:sp>
      <p:cxnSp>
        <p:nvCxnSpPr>
          <p:cNvPr id="27" name="Straight Connector 26"/>
          <p:cNvCxnSpPr/>
          <p:nvPr userDrawn="1"/>
        </p:nvCxnSpPr>
        <p:spPr>
          <a:xfrm>
            <a:off x="1173163" y="7069138"/>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userDrawn="1"/>
        </p:nvCxnSpPr>
        <p:spPr>
          <a:xfrm>
            <a:off x="1173163" y="495300"/>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userDrawn="1"/>
        </p:nvCxnSpPr>
        <p:spPr>
          <a:xfrm>
            <a:off x="1173163" y="495300"/>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2" name="Text Placeholder 18"/>
          <p:cNvSpPr>
            <a:spLocks noGrp="1"/>
          </p:cNvSpPr>
          <p:nvPr>
            <p:ph type="body" sz="quarter" idx="12" hasCustomPrompt="1"/>
          </p:nvPr>
        </p:nvSpPr>
        <p:spPr>
          <a:xfrm>
            <a:off x="1176338" y="925565"/>
            <a:ext cx="8291512" cy="414323"/>
          </a:xfrm>
          <a:prstGeom prst="rect">
            <a:avLst/>
          </a:prstGeom>
        </p:spPr>
        <p:txBody>
          <a:bodyPr vert="horz" lIns="0" tIns="0" rIns="0" bIns="0"/>
          <a:lstStyle>
            <a:lvl1pPr marL="0" indent="0">
              <a:lnSpc>
                <a:spcPts val="2200"/>
              </a:lnSpc>
              <a:spcBef>
                <a:spcPts val="0"/>
              </a:spcBef>
              <a:spcAft>
                <a:spcPts val="800"/>
              </a:spcAft>
              <a:buNone/>
              <a:defRPr lang="en-US" sz="2200" b="1" kern="1200" baseline="0" dirty="0" smtClean="0">
                <a:solidFill>
                  <a:srgbClr val="5E5E5E"/>
                </a:solidFill>
                <a:latin typeface="+mj-lt"/>
                <a:ea typeface="ＭＳ Ｐゴシック" charset="0"/>
                <a:cs typeface="ＭＳ Ｐゴシック" charset="0"/>
              </a:defRPr>
            </a:lvl1pPr>
            <a:lvl2pPr marL="454751" indent="0">
              <a:buNone/>
              <a:defRPr sz="1100">
                <a:solidFill>
                  <a:schemeClr val="tx2"/>
                </a:solidFill>
                <a:latin typeface="+mj-lt"/>
              </a:defRPr>
            </a:lvl2pPr>
            <a:lvl3pPr marL="909503" indent="0">
              <a:buNone/>
              <a:defRPr sz="1100">
                <a:solidFill>
                  <a:schemeClr val="tx2"/>
                </a:solidFill>
                <a:latin typeface="+mj-lt"/>
              </a:defRPr>
            </a:lvl3pPr>
            <a:lvl4pPr marL="1364252" indent="0">
              <a:buNone/>
              <a:defRPr sz="1100">
                <a:solidFill>
                  <a:schemeClr val="tx2"/>
                </a:solidFill>
                <a:latin typeface="+mj-lt"/>
              </a:defRPr>
            </a:lvl4pPr>
            <a:lvl5pPr marL="1819003" indent="0">
              <a:buNone/>
              <a:defRPr sz="1100">
                <a:solidFill>
                  <a:schemeClr val="tx2"/>
                </a:solidFill>
                <a:latin typeface="+mj-lt"/>
              </a:defRPr>
            </a:lvl5pPr>
          </a:lstStyle>
          <a:p>
            <a:pPr lvl="0"/>
            <a:r>
              <a:rPr lang="en-US" dirty="0" smtClean="0"/>
              <a:t>Headline (22pt font, one-line maximum)</a:t>
            </a:r>
          </a:p>
        </p:txBody>
      </p:sp>
      <p:sp>
        <p:nvSpPr>
          <p:cNvPr id="34" name="Title 2"/>
          <p:cNvSpPr>
            <a:spLocks noGrp="1"/>
          </p:cNvSpPr>
          <p:nvPr>
            <p:ph type="title" hasCustomPrompt="1"/>
          </p:nvPr>
        </p:nvSpPr>
        <p:spPr>
          <a:xfrm>
            <a:off x="1181101" y="548747"/>
            <a:ext cx="8280400" cy="326017"/>
          </a:xfrm>
          <a:prstGeom prst="rect">
            <a:avLst/>
          </a:prstGeom>
        </p:spPr>
        <p:txBody>
          <a:bodyPr vert="horz" lIns="0" tIns="0" rIns="0" bIns="0"/>
          <a:lstStyle>
            <a:lvl1pPr algn="l">
              <a:lnSpc>
                <a:spcPts val="2600"/>
              </a:lnSpc>
              <a:defRPr lang="en-US" sz="2200" kern="1200" baseline="0" dirty="0">
                <a:solidFill>
                  <a:srgbClr val="5E5E5E"/>
                </a:solidFill>
                <a:latin typeface="+mn-lt"/>
                <a:ea typeface="ＭＳ Ｐゴシック" charset="0"/>
                <a:cs typeface="ＭＳ Ｐゴシック" charset="0"/>
              </a:defRPr>
            </a:lvl1pPr>
          </a:lstStyle>
          <a:p>
            <a:r>
              <a:rPr lang="en-US" dirty="0" smtClean="0"/>
              <a:t>Subhead or Chapter Title (22pt font, one-line maximum)</a:t>
            </a:r>
            <a:endParaRPr lang="en-US" dirty="0"/>
          </a:p>
        </p:txBody>
      </p:sp>
      <p:sp>
        <p:nvSpPr>
          <p:cNvPr id="11" name="Content Placeholder 2"/>
          <p:cNvSpPr>
            <a:spLocks noGrp="1"/>
          </p:cNvSpPr>
          <p:nvPr>
            <p:ph idx="23" hasCustomPrompt="1"/>
          </p:nvPr>
        </p:nvSpPr>
        <p:spPr>
          <a:xfrm>
            <a:off x="1184275" y="6805929"/>
            <a:ext cx="8277224" cy="138499"/>
          </a:xfrm>
          <a:prstGeom prst="rect">
            <a:avLst/>
          </a:prstGeom>
        </p:spPr>
        <p:txBody>
          <a:bodyPr wrap="square" lIns="0" tIns="0" rIns="0" bIns="0" anchor="b">
            <a:spAutoFit/>
          </a:bodyPr>
          <a:lstStyle>
            <a:lvl1pPr marL="0" indent="0">
              <a:lnSpc>
                <a:spcPts val="1100"/>
              </a:lnSpc>
              <a:spcBef>
                <a:spcPts val="0"/>
              </a:spcBef>
              <a:spcAft>
                <a:spcPts val="0"/>
              </a:spcAft>
              <a:buClr>
                <a:schemeClr val="tx2"/>
              </a:buClr>
              <a:buSzPct val="75000"/>
              <a:buFont typeface="Lucida Grande"/>
              <a:buNone/>
              <a:defRPr sz="900" baseline="0">
                <a:solidFill>
                  <a:schemeClr val="bg1">
                    <a:lumMod val="65000"/>
                  </a:schemeClr>
                </a:solidFill>
              </a:defRPr>
            </a:lvl1pPr>
            <a:lvl2pPr marL="154470" indent="0" defTabSz="367044">
              <a:spcBef>
                <a:spcPts val="0"/>
              </a:spcBef>
              <a:spcAft>
                <a:spcPts val="714"/>
              </a:spcAft>
              <a:buClr>
                <a:schemeClr val="bg1">
                  <a:lumMod val="50000"/>
                </a:schemeClr>
              </a:buClr>
              <a:buSzPct val="75000"/>
              <a:buFont typeface="Lucida Grande"/>
              <a:buNone/>
              <a:defRPr sz="1100">
                <a:solidFill>
                  <a:schemeClr val="bg1">
                    <a:lumMod val="50000"/>
                  </a:schemeClr>
                </a:solidFill>
              </a:defRPr>
            </a:lvl2pPr>
            <a:lvl3pPr marL="1362673" indent="-227375">
              <a:spcBef>
                <a:spcPts val="0"/>
              </a:spcBef>
              <a:spcAft>
                <a:spcPts val="714"/>
              </a:spcAft>
              <a:buClr>
                <a:schemeClr val="bg1">
                  <a:lumMod val="75000"/>
                </a:schemeClr>
              </a:buClr>
              <a:buSzPct val="75000"/>
              <a:buFont typeface="Lucida Grande"/>
              <a:buChar char="►"/>
              <a:defRPr sz="1100"/>
            </a:lvl3pPr>
            <a:lvl4pPr marL="1926375" indent="-227375">
              <a:spcBef>
                <a:spcPts val="0"/>
              </a:spcBef>
              <a:spcAft>
                <a:spcPts val="714"/>
              </a:spcAft>
              <a:buClr>
                <a:schemeClr val="bg1">
                  <a:lumMod val="85000"/>
                </a:schemeClr>
              </a:buClr>
              <a:buSzPct val="75000"/>
              <a:buFont typeface="Lucida Grande"/>
              <a:buChar char="►"/>
              <a:defRPr sz="1100"/>
            </a:lvl4pPr>
            <a:lvl5pPr marL="2046379" indent="-227375">
              <a:buClr>
                <a:schemeClr val="tx2"/>
              </a:buClr>
              <a:buSzPct val="75000"/>
              <a:buFont typeface="Lucida Grande"/>
              <a:buChar char="►"/>
              <a:defRPr sz="1800"/>
            </a:lvl5pPr>
          </a:lstStyle>
          <a:p>
            <a:pPr lvl="0"/>
            <a:r>
              <a:rPr lang="en-US" dirty="0" smtClean="0"/>
              <a:t>Data as of DD/MM/YYYY or Source: (9pt font)</a:t>
            </a:r>
          </a:p>
        </p:txBody>
      </p:sp>
    </p:spTree>
    <p:extLst>
      <p:ext uri="{BB962C8B-B14F-4D97-AF65-F5344CB8AC3E}">
        <p14:creationId xmlns:p14="http://schemas.microsoft.com/office/powerpoint/2010/main" val="19332082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hart">
    <p:spTree>
      <p:nvGrpSpPr>
        <p:cNvPr id="1" name=""/>
        <p:cNvGrpSpPr/>
        <p:nvPr/>
      </p:nvGrpSpPr>
      <p:grpSpPr>
        <a:xfrm>
          <a:off x="0" y="0"/>
          <a:ext cx="0" cy="0"/>
          <a:chOff x="0" y="0"/>
          <a:chExt cx="0" cy="0"/>
        </a:xfrm>
      </p:grpSpPr>
      <p:pic>
        <p:nvPicPr>
          <p:cNvPr id="23" name="Picture 3" descr="MstarRGB123.jpg"/>
          <p:cNvPicPr>
            <a:picLocks/>
          </p:cNvPicPr>
          <p:nvPr userDrawn="1"/>
        </p:nvPicPr>
        <p:blipFill>
          <a:blip r:embed="rId2">
            <a:extLst>
              <a:ext uri="{28A0092B-C50C-407E-A947-70E740481C1C}">
                <a14:useLocalDpi xmlns:a14="http://schemas.microsoft.com/office/drawing/2010/main" val="0"/>
              </a:ext>
            </a:extLst>
          </a:blip>
          <a:srcRect t="33524" r="29802" b="45389"/>
          <a:stretch>
            <a:fillRect/>
          </a:stretch>
        </p:blipFill>
        <p:spPr bwMode="auto">
          <a:xfrm>
            <a:off x="7446010" y="7100891"/>
            <a:ext cx="1225550" cy="28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Slide Number Placeholder 6"/>
          <p:cNvSpPr>
            <a:spLocks noGrp="1"/>
          </p:cNvSpPr>
          <p:nvPr>
            <p:ph type="sldNum" sz="quarter" idx="18"/>
          </p:nvPr>
        </p:nvSpPr>
        <p:spPr>
          <a:xfrm>
            <a:off x="1184275" y="7094856"/>
            <a:ext cx="467677" cy="400634"/>
          </a:xfrm>
          <a:prstGeom prst="rect">
            <a:avLst/>
          </a:prstGeom>
        </p:spPr>
        <p:txBody>
          <a:bodyPr vert="horz" wrap="square" lIns="0" tIns="0" rIns="0" bIns="0" numCol="1" anchor="t" anchorCtr="0" compatLnSpc="1">
            <a:prstTxWarp prst="textNoShape">
              <a:avLst/>
            </a:prstTxWarp>
          </a:bodyPr>
          <a:lstStyle>
            <a:lvl1pPr defTabSz="454751">
              <a:defRPr sz="1300" smtClean="0">
                <a:solidFill>
                  <a:schemeClr val="bg1">
                    <a:lumMod val="50000"/>
                  </a:schemeClr>
                </a:solidFill>
                <a:latin typeface="+mn-lt"/>
                <a:cs typeface="MS PGothic" charset="0"/>
              </a:defRPr>
            </a:lvl1pPr>
          </a:lstStyle>
          <a:p>
            <a:pPr>
              <a:defRPr/>
            </a:pPr>
            <a:fld id="{2C54B95D-2AD2-F440-A4A9-C3EE8473308A}" type="slidenum">
              <a:rPr lang="en-US" smtClean="0"/>
              <a:pPr>
                <a:defRPr/>
              </a:pPr>
              <a:t>‹#›</a:t>
            </a:fld>
            <a:endParaRPr lang="en-US" dirty="0"/>
          </a:p>
        </p:txBody>
      </p:sp>
      <p:cxnSp>
        <p:nvCxnSpPr>
          <p:cNvPr id="27" name="Straight Connector 26"/>
          <p:cNvCxnSpPr/>
          <p:nvPr userDrawn="1"/>
        </p:nvCxnSpPr>
        <p:spPr>
          <a:xfrm>
            <a:off x="1173163" y="7069138"/>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userDrawn="1"/>
        </p:nvCxnSpPr>
        <p:spPr>
          <a:xfrm>
            <a:off x="1173163" y="495300"/>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userDrawn="1"/>
        </p:nvCxnSpPr>
        <p:spPr>
          <a:xfrm>
            <a:off x="1173163" y="495300"/>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2" name="Text Placeholder 18"/>
          <p:cNvSpPr>
            <a:spLocks noGrp="1"/>
          </p:cNvSpPr>
          <p:nvPr>
            <p:ph type="body" sz="quarter" idx="12" hasCustomPrompt="1"/>
          </p:nvPr>
        </p:nvSpPr>
        <p:spPr>
          <a:xfrm>
            <a:off x="1176338" y="925565"/>
            <a:ext cx="8291512" cy="414323"/>
          </a:xfrm>
          <a:prstGeom prst="rect">
            <a:avLst/>
          </a:prstGeom>
        </p:spPr>
        <p:txBody>
          <a:bodyPr vert="horz" lIns="0" tIns="0" rIns="0" bIns="0"/>
          <a:lstStyle>
            <a:lvl1pPr marL="0" indent="0">
              <a:lnSpc>
                <a:spcPts val="2200"/>
              </a:lnSpc>
              <a:spcBef>
                <a:spcPts val="0"/>
              </a:spcBef>
              <a:spcAft>
                <a:spcPts val="800"/>
              </a:spcAft>
              <a:buNone/>
              <a:defRPr lang="en-US" sz="2200" b="1" kern="1200" baseline="0" dirty="0" smtClean="0">
                <a:solidFill>
                  <a:srgbClr val="5E5E5E"/>
                </a:solidFill>
                <a:latin typeface="+mj-lt"/>
                <a:ea typeface="ＭＳ Ｐゴシック" charset="0"/>
                <a:cs typeface="ＭＳ Ｐゴシック" charset="0"/>
              </a:defRPr>
            </a:lvl1pPr>
            <a:lvl2pPr marL="454751" indent="0">
              <a:buNone/>
              <a:defRPr sz="1100">
                <a:solidFill>
                  <a:schemeClr val="tx2"/>
                </a:solidFill>
                <a:latin typeface="+mj-lt"/>
              </a:defRPr>
            </a:lvl2pPr>
            <a:lvl3pPr marL="909503" indent="0">
              <a:buNone/>
              <a:defRPr sz="1100">
                <a:solidFill>
                  <a:schemeClr val="tx2"/>
                </a:solidFill>
                <a:latin typeface="+mj-lt"/>
              </a:defRPr>
            </a:lvl3pPr>
            <a:lvl4pPr marL="1364252" indent="0">
              <a:buNone/>
              <a:defRPr sz="1100">
                <a:solidFill>
                  <a:schemeClr val="tx2"/>
                </a:solidFill>
                <a:latin typeface="+mj-lt"/>
              </a:defRPr>
            </a:lvl4pPr>
            <a:lvl5pPr marL="1819003" indent="0">
              <a:buNone/>
              <a:defRPr sz="1100">
                <a:solidFill>
                  <a:schemeClr val="tx2"/>
                </a:solidFill>
                <a:latin typeface="+mj-lt"/>
              </a:defRPr>
            </a:lvl5pPr>
          </a:lstStyle>
          <a:p>
            <a:pPr lvl="0"/>
            <a:r>
              <a:rPr lang="en-US" dirty="0" smtClean="0"/>
              <a:t>Headline (22pt font, one-line maximum)</a:t>
            </a:r>
          </a:p>
        </p:txBody>
      </p:sp>
      <p:sp>
        <p:nvSpPr>
          <p:cNvPr id="33" name="Text Placeholder 16"/>
          <p:cNvSpPr>
            <a:spLocks noGrp="1"/>
          </p:cNvSpPr>
          <p:nvPr>
            <p:ph type="body" sz="quarter" idx="17" hasCustomPrompt="1"/>
          </p:nvPr>
        </p:nvSpPr>
        <p:spPr>
          <a:xfrm>
            <a:off x="1176338" y="2019649"/>
            <a:ext cx="8291512" cy="587147"/>
          </a:xfrm>
          <a:prstGeom prst="rect">
            <a:avLst/>
          </a:prstGeom>
        </p:spPr>
        <p:txBody>
          <a:bodyPr vert="horz" lIns="0" tIns="0" rIns="0" bIns="0" numCol="1" spcCol="612648"/>
          <a:lstStyle>
            <a:lvl1pPr marL="0" indent="0">
              <a:lnSpc>
                <a:spcPts val="2200"/>
              </a:lnSpc>
              <a:spcAft>
                <a:spcPts val="800"/>
              </a:spcAft>
              <a:buClr>
                <a:schemeClr val="tx2"/>
              </a:buClr>
              <a:buFont typeface="Morningstar Symbols"/>
              <a:buNone/>
              <a:defRPr lang="en-US" sz="1800" kern="1200" baseline="0" dirty="0" smtClean="0">
                <a:solidFill>
                  <a:schemeClr val="tx2"/>
                </a:solidFill>
                <a:latin typeface="+mn-lt"/>
                <a:ea typeface="ＭＳ Ｐゴシック" charset="0"/>
                <a:cs typeface="ＭＳ Ｐゴシック" charset="0"/>
              </a:defRPr>
            </a:lvl1pPr>
            <a:lvl2pPr marL="342900" indent="-168275">
              <a:lnSpc>
                <a:spcPts val="2200"/>
              </a:lnSpc>
              <a:spcAft>
                <a:spcPts val="800"/>
              </a:spcAft>
              <a:buClr>
                <a:schemeClr val="tx2"/>
              </a:buClr>
              <a:buFont typeface="Morningstar Symbols"/>
              <a:buChar char="/"/>
              <a:tabLst/>
              <a:defRPr sz="1800">
                <a:solidFill>
                  <a:schemeClr val="tx1"/>
                </a:solidFill>
              </a:defRPr>
            </a:lvl2pPr>
            <a:lvl3pPr marL="520700" indent="-171450">
              <a:lnSpc>
                <a:spcPts val="2200"/>
              </a:lnSpc>
              <a:spcAft>
                <a:spcPts val="800"/>
              </a:spcAft>
              <a:buClr>
                <a:schemeClr val="bg1">
                  <a:lumMod val="65000"/>
                </a:schemeClr>
              </a:buClr>
              <a:buFont typeface="Morningstar Symbols"/>
              <a:buChar char="/"/>
              <a:defRPr sz="1800">
                <a:solidFill>
                  <a:schemeClr val="tx1"/>
                </a:solidFill>
              </a:defRPr>
            </a:lvl3pPr>
            <a:lvl4pPr marL="1364252" indent="0">
              <a:buNone/>
              <a:defRPr sz="1600">
                <a:solidFill>
                  <a:schemeClr val="bg1">
                    <a:lumMod val="50000"/>
                  </a:schemeClr>
                </a:solidFill>
              </a:defRPr>
            </a:lvl4pPr>
            <a:lvl5pPr marL="1819003" indent="0">
              <a:buNone/>
              <a:defRPr sz="1600">
                <a:solidFill>
                  <a:schemeClr val="bg1">
                    <a:lumMod val="50000"/>
                  </a:schemeClr>
                </a:solidFill>
              </a:defRPr>
            </a:lvl5pPr>
          </a:lstStyle>
          <a:p>
            <a:pPr lvl="0"/>
            <a:r>
              <a:rPr lang="en-US" dirty="0" smtClean="0"/>
              <a:t>Slide or Chart Overview: This should convey the main idea of the slide (18pt font, two-line maximum).</a:t>
            </a:r>
          </a:p>
        </p:txBody>
      </p:sp>
      <p:sp>
        <p:nvSpPr>
          <p:cNvPr id="34" name="Title 2"/>
          <p:cNvSpPr>
            <a:spLocks noGrp="1"/>
          </p:cNvSpPr>
          <p:nvPr>
            <p:ph type="title" hasCustomPrompt="1"/>
          </p:nvPr>
        </p:nvSpPr>
        <p:spPr>
          <a:xfrm>
            <a:off x="1181101" y="548747"/>
            <a:ext cx="8280400" cy="326017"/>
          </a:xfrm>
          <a:prstGeom prst="rect">
            <a:avLst/>
          </a:prstGeom>
        </p:spPr>
        <p:txBody>
          <a:bodyPr vert="horz" lIns="0" tIns="0" rIns="0" bIns="0"/>
          <a:lstStyle>
            <a:lvl1pPr algn="l">
              <a:lnSpc>
                <a:spcPts val="2600"/>
              </a:lnSpc>
              <a:defRPr lang="en-US" sz="2200" kern="1200" baseline="0" dirty="0">
                <a:solidFill>
                  <a:srgbClr val="5E5E5E"/>
                </a:solidFill>
                <a:latin typeface="+mn-lt"/>
                <a:ea typeface="ＭＳ Ｐゴシック" charset="0"/>
                <a:cs typeface="ＭＳ Ｐゴシック" charset="0"/>
              </a:defRPr>
            </a:lvl1pPr>
          </a:lstStyle>
          <a:p>
            <a:r>
              <a:rPr lang="en-US" dirty="0" smtClean="0"/>
              <a:t>Subhead or Chapter Title (22pt font, one-line maximum)</a:t>
            </a:r>
            <a:endParaRPr lang="en-US" dirty="0"/>
          </a:p>
        </p:txBody>
      </p:sp>
      <p:graphicFrame>
        <p:nvGraphicFramePr>
          <p:cNvPr id="13" name="Group 2036"/>
          <p:cNvGraphicFramePr>
            <a:graphicFrameLocks noGrp="1"/>
          </p:cNvGraphicFramePr>
          <p:nvPr userDrawn="1">
            <p:extLst>
              <p:ext uri="{D42A27DB-BD31-4B8C-83A1-F6EECF244321}">
                <p14:modId xmlns:p14="http://schemas.microsoft.com/office/powerpoint/2010/main" val="186166479"/>
              </p:ext>
            </p:extLst>
          </p:nvPr>
        </p:nvGraphicFramePr>
        <p:xfrm>
          <a:off x="1173163" y="2506839"/>
          <a:ext cx="8283564" cy="4346615"/>
        </p:xfrm>
        <a:graphic>
          <a:graphicData uri="http://schemas.openxmlformats.org/drawingml/2006/table">
            <a:tbl>
              <a:tblPr/>
              <a:tblGrid>
                <a:gridCol w="2126614"/>
                <a:gridCol w="419100"/>
                <a:gridCol w="573785"/>
                <a:gridCol w="573785"/>
                <a:gridCol w="573785"/>
                <a:gridCol w="573785"/>
                <a:gridCol w="573785"/>
                <a:gridCol w="573785"/>
                <a:gridCol w="573785"/>
                <a:gridCol w="573785"/>
                <a:gridCol w="573785"/>
                <a:gridCol w="573785"/>
              </a:tblGrid>
              <a:tr h="97298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5E5E5E"/>
                          </a:solidFill>
                          <a:effectLst/>
                          <a:latin typeface="+mn-lt"/>
                          <a:ea typeface="ＭＳ Ｐゴシック" charset="0"/>
                          <a:cs typeface="UniversNext for MORN Cn Lt"/>
                        </a:rPr>
                        <a:t>Name</a:t>
                      </a:r>
                      <a:endParaRPr kumimoji="0" lang="en-US" sz="1100" b="0" i="0" u="none" strike="noStrike" cap="none" normalizeH="0" baseline="0" dirty="0">
                        <a:ln>
                          <a:noFill/>
                        </a:ln>
                        <a:solidFill>
                          <a:srgbClr val="5E5E5E"/>
                        </a:solidFill>
                        <a:effectLst/>
                        <a:latin typeface="+mn-lt"/>
                        <a:ea typeface="ＭＳ Ｐゴシック" charset="0"/>
                        <a:cs typeface="UniversNext for MORN Cn Lt"/>
                      </a:endParaRPr>
                    </a:p>
                  </a:txBody>
                  <a:tcPr marT="0" marB="51807"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Ticker</a:t>
                      </a:r>
                      <a:endParaRPr kumimoji="0" lang="en-US" sz="1100" b="0" i="0" u="none" strike="noStrike" cap="none" normalizeH="0" baseline="0" dirty="0">
                        <a:ln>
                          <a:noFill/>
                        </a:ln>
                        <a:solidFill>
                          <a:srgbClr val="5E5E5E"/>
                        </a:solidFill>
                        <a:effectLst/>
                        <a:latin typeface="+mn-lt"/>
                        <a:ea typeface="ＭＳ Ｐゴシック" charset="0"/>
                        <a:cs typeface="UniversNext for MORN Cn Lt"/>
                      </a:endParaRPr>
                    </a:p>
                  </a:txBody>
                  <a:tcPr marL="0" marR="0" marT="0" marB="51807"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 US Equity</a:t>
                      </a:r>
                      <a:br>
                        <a:rPr kumimoji="0" lang="en-US" sz="1100" b="0" i="0" u="none" strike="noStrike" cap="none" normalizeH="0" baseline="0" smtClean="0">
                          <a:ln>
                            <a:noFill/>
                          </a:ln>
                          <a:solidFill>
                            <a:srgbClr val="5E5E5E"/>
                          </a:solidFill>
                          <a:effectLst/>
                          <a:latin typeface="+mn-lt"/>
                          <a:ea typeface="ＭＳ Ｐゴシック" charset="0"/>
                          <a:cs typeface="UniversNext for MORN Cn Lt"/>
                        </a:rPr>
                      </a:b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 </a:t>
                      </a:r>
                      <a:endParaRPr kumimoji="0" lang="en-US" sz="11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0" marB="51807"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Non-US Equity </a:t>
                      </a:r>
                      <a:br>
                        <a:rPr kumimoji="0" lang="en-US" sz="1100" b="0" i="0" u="none" strike="noStrike" cap="none" normalizeH="0" baseline="0" smtClean="0">
                          <a:ln>
                            <a:noFill/>
                          </a:ln>
                          <a:solidFill>
                            <a:srgbClr val="5E5E5E"/>
                          </a:solidFill>
                          <a:effectLst/>
                          <a:latin typeface="+mn-lt"/>
                          <a:ea typeface="ＭＳ Ｐゴシック" charset="0"/>
                          <a:cs typeface="UniversNext for MORN Cn Lt"/>
                        </a:rPr>
                      </a:b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 </a:t>
                      </a:r>
                      <a:endParaRPr kumimoji="0" lang="en-US" sz="11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0" marB="51807"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US Bond % </a:t>
                      </a:r>
                      <a:endParaRPr kumimoji="0" lang="en-US" sz="11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0" marB="51807"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Non-US Bond </a:t>
                      </a:r>
                      <a:br>
                        <a:rPr kumimoji="0" lang="en-US" sz="1100" b="0" i="0" u="none" strike="noStrike" cap="none" normalizeH="0" baseline="0" smtClean="0">
                          <a:ln>
                            <a:noFill/>
                          </a:ln>
                          <a:solidFill>
                            <a:srgbClr val="5E5E5E"/>
                          </a:solidFill>
                          <a:effectLst/>
                          <a:latin typeface="+mn-lt"/>
                          <a:ea typeface="ＭＳ Ｐゴシック" charset="0"/>
                          <a:cs typeface="UniversNext for MORN Cn Lt"/>
                        </a:rPr>
                      </a:b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 </a:t>
                      </a:r>
                      <a:endParaRPr kumimoji="0" lang="en-US" sz="11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0" marB="51807"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Cash </a:t>
                      </a:r>
                      <a:br>
                        <a:rPr kumimoji="0" lang="en-US" sz="1100" b="0" i="0" u="none" strike="noStrike" cap="none" normalizeH="0" baseline="0" smtClean="0">
                          <a:ln>
                            <a:noFill/>
                          </a:ln>
                          <a:solidFill>
                            <a:srgbClr val="5E5E5E"/>
                          </a:solidFill>
                          <a:effectLst/>
                          <a:latin typeface="+mn-lt"/>
                          <a:ea typeface="ＭＳ Ｐゴシック" charset="0"/>
                          <a:cs typeface="UniversNext for MORN Cn Lt"/>
                        </a:rPr>
                      </a:b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 </a:t>
                      </a:r>
                      <a:endParaRPr kumimoji="0" lang="en-US" sz="11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0" marB="51807"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Other </a:t>
                      </a:r>
                      <a:br>
                        <a:rPr kumimoji="0" lang="en-US" sz="1100" b="0" i="0" u="none" strike="noStrike" cap="none" normalizeH="0" baseline="0" smtClean="0">
                          <a:ln>
                            <a:noFill/>
                          </a:ln>
                          <a:solidFill>
                            <a:srgbClr val="5E5E5E"/>
                          </a:solidFill>
                          <a:effectLst/>
                          <a:latin typeface="+mn-lt"/>
                          <a:ea typeface="ＭＳ Ｐゴシック" charset="0"/>
                          <a:cs typeface="UniversNext for MORN Cn Lt"/>
                        </a:rPr>
                      </a:b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 </a:t>
                      </a:r>
                      <a:endParaRPr kumimoji="0" lang="en-US" sz="11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0" marB="51807"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Avg </a:t>
                      </a:r>
                      <a:br>
                        <a:rPr kumimoji="0" lang="en-US" sz="1100" b="0" i="0" u="none" strike="noStrike" cap="none" normalizeH="0" baseline="0" smtClean="0">
                          <a:ln>
                            <a:noFill/>
                          </a:ln>
                          <a:solidFill>
                            <a:srgbClr val="5E5E5E"/>
                          </a:solidFill>
                          <a:effectLst/>
                          <a:latin typeface="+mn-lt"/>
                          <a:ea typeface="ＭＳ Ｐゴシック" charset="0"/>
                          <a:cs typeface="UniversNext for MORN Cn Lt"/>
                        </a:rPr>
                      </a:b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Eff </a:t>
                      </a:r>
                      <a:br>
                        <a:rPr kumimoji="0" lang="en-US" sz="1100" b="0" i="0" u="none" strike="noStrike" cap="none" normalizeH="0" baseline="0" smtClean="0">
                          <a:ln>
                            <a:noFill/>
                          </a:ln>
                          <a:solidFill>
                            <a:srgbClr val="5E5E5E"/>
                          </a:solidFill>
                          <a:effectLst/>
                          <a:latin typeface="+mn-lt"/>
                          <a:ea typeface="ＭＳ Ｐゴシック" charset="0"/>
                          <a:cs typeface="UniversNext for MORN Cn Lt"/>
                        </a:rPr>
                      </a:b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Dur</a:t>
                      </a:r>
                      <a:endParaRPr kumimoji="0" lang="en-US" sz="11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0" marB="51807"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Avg Credit Quality</a:t>
                      </a:r>
                      <a:endParaRPr kumimoji="0" lang="en-US" sz="11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0" marB="51807"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Prosp Net Exp Ratio</a:t>
                      </a:r>
                      <a:endParaRPr kumimoji="0" lang="en-US" sz="11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0" marB="51807"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Ann Rep </a:t>
                      </a:r>
                    </a:p>
                    <a:p>
                      <a:pPr marL="0" marR="0" lvl="0" indent="0" algn="r"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Net </a:t>
                      </a:r>
                      <a:endParaRPr kumimoji="0" lang="en-US" sz="11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0" marB="51807"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7996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5E5E5E"/>
                          </a:solidFill>
                          <a:effectLst/>
                          <a:latin typeface="+mn-lt"/>
                          <a:ea typeface="ＭＳ Ｐゴシック" charset="0"/>
                          <a:cs typeface="UniversNext for MORN Cn Lt"/>
                        </a:rPr>
                        <a:t>Name</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TICKR</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0" marR="0"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250.0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r>
              <a:tr h="37996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Name</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TICKR</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0" marR="0"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7996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Name</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TICKR</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0" marR="0"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r>
              <a:tr h="37996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Name</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TICKR</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0" marR="0"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r>
              <a:tr h="37996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Name</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TICKR</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0" marR="0"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r>
              <a:tr h="37996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Name</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TICKR</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0" marR="0"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r>
              <a:tr h="37996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Name</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TICKR</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0" marR="0"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r>
              <a:tr h="37996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Name</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TICKR</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0" marR="0"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r>
              <a:tr h="333907">
                <a:tc gridSpan="1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bg1">
                              <a:lumMod val="65000"/>
                            </a:schemeClr>
                          </a:solidFill>
                          <a:effectLst/>
                          <a:latin typeface="+mn-lt"/>
                          <a:ea typeface="ＭＳ Ｐゴシック" charset="0"/>
                          <a:cs typeface="UniversNext for MORN Cn Lt"/>
                        </a:rPr>
                        <a:t>Data as of MM/DD/YYYY</a:t>
                      </a:r>
                      <a:endParaRPr kumimoji="0" lang="en-US" sz="900" b="0" i="0" u="none" strike="noStrike" cap="none" normalizeH="0" baseline="0" dirty="0">
                        <a:ln>
                          <a:noFill/>
                        </a:ln>
                        <a:solidFill>
                          <a:schemeClr val="bg1">
                            <a:lumMod val="65000"/>
                          </a:schemeClr>
                        </a:solidFill>
                        <a:effectLst/>
                        <a:latin typeface="+mn-lt"/>
                        <a:ea typeface="ＭＳ Ｐゴシック" charset="0"/>
                        <a:cs typeface="UniversNext for MORN Cn Lt"/>
                      </a:endParaRPr>
                    </a:p>
                  </a:txBody>
                  <a:tcPr marL="0" marR="100584" marT="51807" marB="51807"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n-lt"/>
                        <a:ea typeface="ＭＳ Ｐゴシック" charset="0"/>
                        <a:cs typeface="Arial" charset="0"/>
                      </a:endParaRPr>
                    </a:p>
                  </a:txBody>
                  <a:tcPr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a typeface="ＭＳ Ｐゴシック" charset="0"/>
                        <a:cs typeface="Arial" charset="0"/>
                      </a:endParaRPr>
                    </a:p>
                  </a:txBody>
                  <a:tcPr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n-lt"/>
                        <a:ea typeface="ＭＳ Ｐゴシック" charset="0"/>
                        <a:cs typeface="Arial" charset="0"/>
                      </a:endParaRPr>
                    </a:p>
                  </a:txBody>
                  <a:tcPr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n-lt"/>
                        <a:ea typeface="ＭＳ Ｐゴシック" charset="0"/>
                        <a:cs typeface="Arial" charset="0"/>
                      </a:endParaRPr>
                    </a:p>
                  </a:txBody>
                  <a:tcPr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n-lt"/>
                        <a:ea typeface="ＭＳ Ｐゴシック" charset="0"/>
                        <a:cs typeface="Arial" charset="0"/>
                      </a:endParaRPr>
                    </a:p>
                  </a:txBody>
                  <a:tcPr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n-lt"/>
                        <a:ea typeface="ＭＳ Ｐゴシック" charset="0"/>
                        <a:cs typeface="Arial" charset="0"/>
                      </a:endParaRPr>
                    </a:p>
                  </a:txBody>
                  <a:tcPr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n-lt"/>
                        <a:ea typeface="ＭＳ Ｐゴシック" charset="0"/>
                        <a:cs typeface="Arial" charset="0"/>
                      </a:endParaRPr>
                    </a:p>
                  </a:txBody>
                  <a:tcPr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a typeface="ＭＳ Ｐゴシック" charset="0"/>
                        <a:cs typeface="Arial" charset="0"/>
                      </a:endParaRPr>
                    </a:p>
                  </a:txBody>
                  <a:tcPr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n-lt"/>
                        <a:ea typeface="ＭＳ Ｐゴシック" charset="0"/>
                        <a:cs typeface="Arial" charset="0"/>
                      </a:endParaRPr>
                    </a:p>
                  </a:txBody>
                  <a:tcPr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n-lt"/>
                        <a:ea typeface="ＭＳ Ｐゴシック" charset="0"/>
                        <a:cs typeface="Arial" charset="0"/>
                      </a:endParaRPr>
                    </a:p>
                  </a:txBody>
                  <a:tcPr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0780899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hart (no red)">
    <p:spTree>
      <p:nvGrpSpPr>
        <p:cNvPr id="1" name=""/>
        <p:cNvGrpSpPr/>
        <p:nvPr/>
      </p:nvGrpSpPr>
      <p:grpSpPr>
        <a:xfrm>
          <a:off x="0" y="0"/>
          <a:ext cx="0" cy="0"/>
          <a:chOff x="0" y="0"/>
          <a:chExt cx="0" cy="0"/>
        </a:xfrm>
      </p:grpSpPr>
      <p:pic>
        <p:nvPicPr>
          <p:cNvPr id="23" name="Picture 3" descr="MstarRGB123.jpg"/>
          <p:cNvPicPr>
            <a:picLocks/>
          </p:cNvPicPr>
          <p:nvPr userDrawn="1"/>
        </p:nvPicPr>
        <p:blipFill>
          <a:blip r:embed="rId2">
            <a:extLst>
              <a:ext uri="{28A0092B-C50C-407E-A947-70E740481C1C}">
                <a14:useLocalDpi xmlns:a14="http://schemas.microsoft.com/office/drawing/2010/main" val="0"/>
              </a:ext>
            </a:extLst>
          </a:blip>
          <a:srcRect t="33524" r="29802" b="45389"/>
          <a:stretch>
            <a:fillRect/>
          </a:stretch>
        </p:blipFill>
        <p:spPr bwMode="auto">
          <a:xfrm>
            <a:off x="7446010" y="7100891"/>
            <a:ext cx="1225550" cy="28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Slide Number Placeholder 6"/>
          <p:cNvSpPr>
            <a:spLocks noGrp="1"/>
          </p:cNvSpPr>
          <p:nvPr>
            <p:ph type="sldNum" sz="quarter" idx="18"/>
          </p:nvPr>
        </p:nvSpPr>
        <p:spPr>
          <a:xfrm>
            <a:off x="1184275" y="7094856"/>
            <a:ext cx="467677" cy="400634"/>
          </a:xfrm>
          <a:prstGeom prst="rect">
            <a:avLst/>
          </a:prstGeom>
        </p:spPr>
        <p:txBody>
          <a:bodyPr vert="horz" wrap="square" lIns="0" tIns="0" rIns="0" bIns="0" numCol="1" anchor="t" anchorCtr="0" compatLnSpc="1">
            <a:prstTxWarp prst="textNoShape">
              <a:avLst/>
            </a:prstTxWarp>
          </a:bodyPr>
          <a:lstStyle>
            <a:lvl1pPr defTabSz="454751">
              <a:defRPr sz="1300" smtClean="0">
                <a:solidFill>
                  <a:schemeClr val="bg1">
                    <a:lumMod val="50000"/>
                  </a:schemeClr>
                </a:solidFill>
                <a:latin typeface="+mn-lt"/>
                <a:cs typeface="MS PGothic" charset="0"/>
              </a:defRPr>
            </a:lvl1pPr>
          </a:lstStyle>
          <a:p>
            <a:pPr>
              <a:defRPr/>
            </a:pPr>
            <a:fld id="{2C54B95D-2AD2-F440-A4A9-C3EE8473308A}" type="slidenum">
              <a:rPr lang="en-US" smtClean="0"/>
              <a:pPr>
                <a:defRPr/>
              </a:pPr>
              <a:t>‹#›</a:t>
            </a:fld>
            <a:endParaRPr lang="en-US" dirty="0"/>
          </a:p>
        </p:txBody>
      </p:sp>
      <p:cxnSp>
        <p:nvCxnSpPr>
          <p:cNvPr id="27" name="Straight Connector 26"/>
          <p:cNvCxnSpPr/>
          <p:nvPr userDrawn="1"/>
        </p:nvCxnSpPr>
        <p:spPr>
          <a:xfrm>
            <a:off x="1173163" y="7069138"/>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userDrawn="1"/>
        </p:nvCxnSpPr>
        <p:spPr>
          <a:xfrm>
            <a:off x="1173163" y="495300"/>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userDrawn="1"/>
        </p:nvCxnSpPr>
        <p:spPr>
          <a:xfrm>
            <a:off x="1173163" y="495300"/>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2" name="Text Placeholder 18"/>
          <p:cNvSpPr>
            <a:spLocks noGrp="1"/>
          </p:cNvSpPr>
          <p:nvPr>
            <p:ph type="body" sz="quarter" idx="12" hasCustomPrompt="1"/>
          </p:nvPr>
        </p:nvSpPr>
        <p:spPr>
          <a:xfrm>
            <a:off x="1176338" y="925565"/>
            <a:ext cx="8291512" cy="414323"/>
          </a:xfrm>
          <a:prstGeom prst="rect">
            <a:avLst/>
          </a:prstGeom>
        </p:spPr>
        <p:txBody>
          <a:bodyPr vert="horz" lIns="0" tIns="0" rIns="0" bIns="0"/>
          <a:lstStyle>
            <a:lvl1pPr marL="0" indent="0">
              <a:lnSpc>
                <a:spcPts val="2200"/>
              </a:lnSpc>
              <a:spcBef>
                <a:spcPts val="0"/>
              </a:spcBef>
              <a:spcAft>
                <a:spcPts val="800"/>
              </a:spcAft>
              <a:buNone/>
              <a:defRPr lang="en-US" sz="2200" b="1" kern="1200" baseline="0" dirty="0" smtClean="0">
                <a:solidFill>
                  <a:srgbClr val="5E5E5E"/>
                </a:solidFill>
                <a:latin typeface="+mj-lt"/>
                <a:ea typeface="ＭＳ Ｐゴシック" charset="0"/>
                <a:cs typeface="ＭＳ Ｐゴシック" charset="0"/>
              </a:defRPr>
            </a:lvl1pPr>
            <a:lvl2pPr marL="454751" indent="0">
              <a:buNone/>
              <a:defRPr sz="1100">
                <a:solidFill>
                  <a:schemeClr val="tx2"/>
                </a:solidFill>
                <a:latin typeface="+mj-lt"/>
              </a:defRPr>
            </a:lvl2pPr>
            <a:lvl3pPr marL="909503" indent="0">
              <a:buNone/>
              <a:defRPr sz="1100">
                <a:solidFill>
                  <a:schemeClr val="tx2"/>
                </a:solidFill>
                <a:latin typeface="+mj-lt"/>
              </a:defRPr>
            </a:lvl3pPr>
            <a:lvl4pPr marL="1364252" indent="0">
              <a:buNone/>
              <a:defRPr sz="1100">
                <a:solidFill>
                  <a:schemeClr val="tx2"/>
                </a:solidFill>
                <a:latin typeface="+mj-lt"/>
              </a:defRPr>
            </a:lvl4pPr>
            <a:lvl5pPr marL="1819003" indent="0">
              <a:buNone/>
              <a:defRPr sz="1100">
                <a:solidFill>
                  <a:schemeClr val="tx2"/>
                </a:solidFill>
                <a:latin typeface="+mj-lt"/>
              </a:defRPr>
            </a:lvl5pPr>
          </a:lstStyle>
          <a:p>
            <a:pPr lvl="0"/>
            <a:r>
              <a:rPr lang="en-US" dirty="0" smtClean="0"/>
              <a:t>Headline (22pt font, one-line maximum)</a:t>
            </a:r>
          </a:p>
        </p:txBody>
      </p:sp>
      <p:sp>
        <p:nvSpPr>
          <p:cNvPr id="34" name="Title 2"/>
          <p:cNvSpPr>
            <a:spLocks noGrp="1"/>
          </p:cNvSpPr>
          <p:nvPr>
            <p:ph type="title" hasCustomPrompt="1"/>
          </p:nvPr>
        </p:nvSpPr>
        <p:spPr>
          <a:xfrm>
            <a:off x="1181101" y="548747"/>
            <a:ext cx="8280400" cy="326017"/>
          </a:xfrm>
          <a:prstGeom prst="rect">
            <a:avLst/>
          </a:prstGeom>
        </p:spPr>
        <p:txBody>
          <a:bodyPr vert="horz" lIns="0" tIns="0" rIns="0" bIns="0"/>
          <a:lstStyle>
            <a:lvl1pPr algn="l">
              <a:lnSpc>
                <a:spcPts val="2600"/>
              </a:lnSpc>
              <a:defRPr lang="en-US" sz="2200" kern="1200" baseline="0" dirty="0">
                <a:solidFill>
                  <a:srgbClr val="5E5E5E"/>
                </a:solidFill>
                <a:latin typeface="+mn-lt"/>
                <a:ea typeface="ＭＳ Ｐゴシック" charset="0"/>
                <a:cs typeface="ＭＳ Ｐゴシック" charset="0"/>
              </a:defRPr>
            </a:lvl1pPr>
          </a:lstStyle>
          <a:p>
            <a:r>
              <a:rPr lang="en-US" dirty="0" smtClean="0"/>
              <a:t>Subhead or Chapter Title (22pt font, one-line maximum)</a:t>
            </a:r>
            <a:endParaRPr lang="en-US" dirty="0"/>
          </a:p>
        </p:txBody>
      </p:sp>
      <p:graphicFrame>
        <p:nvGraphicFramePr>
          <p:cNvPr id="12" name="Group 2036"/>
          <p:cNvGraphicFramePr>
            <a:graphicFrameLocks noGrp="1"/>
          </p:cNvGraphicFramePr>
          <p:nvPr userDrawn="1">
            <p:extLst>
              <p:ext uri="{D42A27DB-BD31-4B8C-83A1-F6EECF244321}">
                <p14:modId xmlns:p14="http://schemas.microsoft.com/office/powerpoint/2010/main" val="2467219789"/>
              </p:ext>
            </p:extLst>
          </p:nvPr>
        </p:nvGraphicFramePr>
        <p:xfrm>
          <a:off x="1184277" y="2063750"/>
          <a:ext cx="8283564" cy="4346615"/>
        </p:xfrm>
        <a:graphic>
          <a:graphicData uri="http://schemas.openxmlformats.org/drawingml/2006/table">
            <a:tbl>
              <a:tblPr/>
              <a:tblGrid>
                <a:gridCol w="2126614"/>
                <a:gridCol w="419100"/>
                <a:gridCol w="573785"/>
                <a:gridCol w="573785"/>
                <a:gridCol w="573785"/>
                <a:gridCol w="573785"/>
                <a:gridCol w="573785"/>
                <a:gridCol w="573785"/>
                <a:gridCol w="573785"/>
                <a:gridCol w="573785"/>
                <a:gridCol w="573785"/>
                <a:gridCol w="573785"/>
              </a:tblGrid>
              <a:tr h="97298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Name</a:t>
                      </a:r>
                      <a:endParaRPr kumimoji="0" lang="en-US" sz="1100" b="0" i="0" u="none" strike="noStrike" cap="none" normalizeH="0" baseline="0" dirty="0">
                        <a:ln>
                          <a:noFill/>
                        </a:ln>
                        <a:solidFill>
                          <a:srgbClr val="5E5E5E"/>
                        </a:solidFill>
                        <a:effectLst/>
                        <a:latin typeface="+mn-lt"/>
                        <a:ea typeface="ＭＳ Ｐゴシック" charset="0"/>
                        <a:cs typeface="UniversNext for MORN Cn Lt"/>
                      </a:endParaRPr>
                    </a:p>
                  </a:txBody>
                  <a:tcPr marT="0" marB="51807"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5E5E5E"/>
                          </a:solidFill>
                          <a:effectLst/>
                          <a:latin typeface="+mn-lt"/>
                          <a:ea typeface="ＭＳ Ｐゴシック" charset="0"/>
                          <a:cs typeface="UniversNext for MORN Cn Lt"/>
                        </a:rPr>
                        <a:t>Ticker</a:t>
                      </a:r>
                      <a:endParaRPr kumimoji="0" lang="en-US" sz="1100" b="0" i="0" u="none" strike="noStrike" cap="none" normalizeH="0" baseline="0" dirty="0">
                        <a:ln>
                          <a:noFill/>
                        </a:ln>
                        <a:solidFill>
                          <a:srgbClr val="5E5E5E"/>
                        </a:solidFill>
                        <a:effectLst/>
                        <a:latin typeface="+mn-lt"/>
                        <a:ea typeface="ＭＳ Ｐゴシック" charset="0"/>
                        <a:cs typeface="UniversNext for MORN Cn Lt"/>
                      </a:endParaRPr>
                    </a:p>
                  </a:txBody>
                  <a:tcPr marL="0" marR="0" marT="0" marB="51807"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 US Equity</a:t>
                      </a:r>
                      <a:br>
                        <a:rPr kumimoji="0" lang="en-US" sz="1100" b="0" i="0" u="none" strike="noStrike" cap="none" normalizeH="0" baseline="0" smtClean="0">
                          <a:ln>
                            <a:noFill/>
                          </a:ln>
                          <a:solidFill>
                            <a:srgbClr val="5E5E5E"/>
                          </a:solidFill>
                          <a:effectLst/>
                          <a:latin typeface="+mn-lt"/>
                          <a:ea typeface="ＭＳ Ｐゴシック" charset="0"/>
                          <a:cs typeface="UniversNext for MORN Cn Lt"/>
                        </a:rPr>
                      </a:b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 </a:t>
                      </a:r>
                      <a:endParaRPr kumimoji="0" lang="en-US" sz="11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0" marB="51807"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Non-US Equity </a:t>
                      </a:r>
                      <a:br>
                        <a:rPr kumimoji="0" lang="en-US" sz="1100" b="0" i="0" u="none" strike="noStrike" cap="none" normalizeH="0" baseline="0" smtClean="0">
                          <a:ln>
                            <a:noFill/>
                          </a:ln>
                          <a:solidFill>
                            <a:srgbClr val="5E5E5E"/>
                          </a:solidFill>
                          <a:effectLst/>
                          <a:latin typeface="+mn-lt"/>
                          <a:ea typeface="ＭＳ Ｐゴシック" charset="0"/>
                          <a:cs typeface="UniversNext for MORN Cn Lt"/>
                        </a:rPr>
                      </a:b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 </a:t>
                      </a:r>
                      <a:endParaRPr kumimoji="0" lang="en-US" sz="11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0" marB="51807"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US Bond % </a:t>
                      </a:r>
                      <a:endParaRPr kumimoji="0" lang="en-US" sz="11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0" marB="51807"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Non-US Bond </a:t>
                      </a:r>
                      <a:br>
                        <a:rPr kumimoji="0" lang="en-US" sz="1100" b="0" i="0" u="none" strike="noStrike" cap="none" normalizeH="0" baseline="0" smtClean="0">
                          <a:ln>
                            <a:noFill/>
                          </a:ln>
                          <a:solidFill>
                            <a:srgbClr val="5E5E5E"/>
                          </a:solidFill>
                          <a:effectLst/>
                          <a:latin typeface="+mn-lt"/>
                          <a:ea typeface="ＭＳ Ｐゴシック" charset="0"/>
                          <a:cs typeface="UniversNext for MORN Cn Lt"/>
                        </a:rPr>
                      </a:b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 </a:t>
                      </a:r>
                      <a:endParaRPr kumimoji="0" lang="en-US" sz="11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0" marB="51807"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Cash </a:t>
                      </a:r>
                      <a:br>
                        <a:rPr kumimoji="0" lang="en-US" sz="1100" b="0" i="0" u="none" strike="noStrike" cap="none" normalizeH="0" baseline="0" smtClean="0">
                          <a:ln>
                            <a:noFill/>
                          </a:ln>
                          <a:solidFill>
                            <a:srgbClr val="5E5E5E"/>
                          </a:solidFill>
                          <a:effectLst/>
                          <a:latin typeface="+mn-lt"/>
                          <a:ea typeface="ＭＳ Ｐゴシック" charset="0"/>
                          <a:cs typeface="UniversNext for MORN Cn Lt"/>
                        </a:rPr>
                      </a:b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 </a:t>
                      </a:r>
                      <a:endParaRPr kumimoji="0" lang="en-US" sz="11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0" marB="51807"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Other </a:t>
                      </a:r>
                      <a:br>
                        <a:rPr kumimoji="0" lang="en-US" sz="1100" b="0" i="0" u="none" strike="noStrike" cap="none" normalizeH="0" baseline="0" smtClean="0">
                          <a:ln>
                            <a:noFill/>
                          </a:ln>
                          <a:solidFill>
                            <a:srgbClr val="5E5E5E"/>
                          </a:solidFill>
                          <a:effectLst/>
                          <a:latin typeface="+mn-lt"/>
                          <a:ea typeface="ＭＳ Ｐゴシック" charset="0"/>
                          <a:cs typeface="UniversNext for MORN Cn Lt"/>
                        </a:rPr>
                      </a:b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 </a:t>
                      </a:r>
                      <a:endParaRPr kumimoji="0" lang="en-US" sz="11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0" marB="51807"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Avg </a:t>
                      </a:r>
                      <a:br>
                        <a:rPr kumimoji="0" lang="en-US" sz="1100" b="0" i="0" u="none" strike="noStrike" cap="none" normalizeH="0" baseline="0" smtClean="0">
                          <a:ln>
                            <a:noFill/>
                          </a:ln>
                          <a:solidFill>
                            <a:srgbClr val="5E5E5E"/>
                          </a:solidFill>
                          <a:effectLst/>
                          <a:latin typeface="+mn-lt"/>
                          <a:ea typeface="ＭＳ Ｐゴシック" charset="0"/>
                          <a:cs typeface="UniversNext for MORN Cn Lt"/>
                        </a:rPr>
                      </a:b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Eff </a:t>
                      </a:r>
                      <a:br>
                        <a:rPr kumimoji="0" lang="en-US" sz="1100" b="0" i="0" u="none" strike="noStrike" cap="none" normalizeH="0" baseline="0" smtClean="0">
                          <a:ln>
                            <a:noFill/>
                          </a:ln>
                          <a:solidFill>
                            <a:srgbClr val="5E5E5E"/>
                          </a:solidFill>
                          <a:effectLst/>
                          <a:latin typeface="+mn-lt"/>
                          <a:ea typeface="ＭＳ Ｐゴシック" charset="0"/>
                          <a:cs typeface="UniversNext for MORN Cn Lt"/>
                        </a:rPr>
                      </a:b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Dur</a:t>
                      </a:r>
                      <a:endParaRPr kumimoji="0" lang="en-US" sz="11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0" marB="51807"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Avg Credit Quality</a:t>
                      </a:r>
                      <a:endParaRPr kumimoji="0" lang="en-US" sz="11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0" marB="51807"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Prosp Net Exp Ratio</a:t>
                      </a:r>
                      <a:endParaRPr kumimoji="0" lang="en-US" sz="11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0" marB="51807"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Ann Rep </a:t>
                      </a:r>
                    </a:p>
                    <a:p>
                      <a:pPr marL="0" marR="0" lvl="0" indent="0" algn="r" defTabSz="914400" rtl="0" eaLnBrk="1" fontAlgn="t"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5E5E5E"/>
                          </a:solidFill>
                          <a:effectLst/>
                          <a:latin typeface="+mn-lt"/>
                          <a:ea typeface="ＭＳ Ｐゴシック" charset="0"/>
                          <a:cs typeface="UniversNext for MORN Cn Lt"/>
                        </a:rPr>
                        <a:t>Net </a:t>
                      </a:r>
                      <a:endParaRPr kumimoji="0" lang="en-US" sz="11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0" marB="51807"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7996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5E5E5E"/>
                          </a:solidFill>
                          <a:effectLst/>
                          <a:latin typeface="+mn-lt"/>
                          <a:ea typeface="ＭＳ Ｐゴシック" charset="0"/>
                          <a:cs typeface="UniversNext for MORN Cn Lt"/>
                        </a:rPr>
                        <a:t>Name</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TICKR</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0" marR="0"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250.0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r>
              <a:tr h="37996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Name</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TICKR</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0" marR="0"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7996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5E5E5E"/>
                          </a:solidFill>
                          <a:effectLst/>
                          <a:latin typeface="+mn-lt"/>
                          <a:ea typeface="ＭＳ Ｐゴシック" charset="0"/>
                          <a:cs typeface="UniversNext for MORN Cn Lt"/>
                        </a:rPr>
                        <a:t>Name</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TICKR</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0" marR="0"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r>
              <a:tr h="37996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5E5E5E"/>
                          </a:solidFill>
                          <a:effectLst/>
                          <a:latin typeface="+mn-lt"/>
                          <a:ea typeface="ＭＳ Ｐゴシック" charset="0"/>
                          <a:cs typeface="UniversNext for MORN Cn Lt"/>
                        </a:rPr>
                        <a:t>Name</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TICKR</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0" marR="0"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r>
              <a:tr h="37996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Name</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TICKR</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0" marR="0"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r>
              <a:tr h="37996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Name</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TICKR</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0" marR="0"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r>
              <a:tr h="37996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Name</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TICKR</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0" marR="0"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alpha val="70000"/>
                      </a:schemeClr>
                    </a:solidFill>
                  </a:tcPr>
                </a:tc>
              </a:tr>
              <a:tr h="37996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Name</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TICKR</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0" marR="0"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5E5E5E"/>
                          </a:solidFill>
                          <a:effectLst/>
                          <a:latin typeface="+mn-lt"/>
                          <a:ea typeface="ＭＳ Ｐゴシック" charset="0"/>
                          <a:cs typeface="UniversNext for MORN Cn Lt"/>
                        </a:rPr>
                        <a:t>0.0</a:t>
                      </a:r>
                      <a:endParaRPr kumimoji="0" lang="en-US" sz="1300" b="0" i="0" u="none" strike="noStrike" cap="none" normalizeH="0" baseline="0" dirty="0">
                        <a:ln>
                          <a:noFill/>
                        </a:ln>
                        <a:solidFill>
                          <a:srgbClr val="5E5E5E"/>
                        </a:solidFill>
                        <a:effectLst/>
                        <a:latin typeface="+mn-lt"/>
                        <a:ea typeface="ＭＳ Ｐゴシック" charset="0"/>
                        <a:cs typeface="UniversNext for MORN Cn Lt"/>
                      </a:endParaRPr>
                    </a:p>
                  </a:txBody>
                  <a:tcPr marL="100584" marR="100584" marT="51807" marB="5180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alpha val="70000"/>
                      </a:srgbClr>
                    </a:solidFill>
                  </a:tcPr>
                </a:tc>
              </a:tr>
              <a:tr h="333907">
                <a:tc gridSpan="1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bg1">
                              <a:lumMod val="65000"/>
                            </a:schemeClr>
                          </a:solidFill>
                          <a:effectLst/>
                          <a:latin typeface="+mn-lt"/>
                          <a:ea typeface="ＭＳ Ｐゴシック" charset="0"/>
                          <a:cs typeface="UniversNext for MORN Cn Lt"/>
                        </a:rPr>
                        <a:t>Data as of MM/DD/YYYY</a:t>
                      </a:r>
                      <a:endParaRPr kumimoji="0" lang="en-US" sz="900" b="0" i="0" u="none" strike="noStrike" cap="none" normalizeH="0" baseline="0" dirty="0">
                        <a:ln>
                          <a:noFill/>
                        </a:ln>
                        <a:solidFill>
                          <a:schemeClr val="bg1">
                            <a:lumMod val="65000"/>
                          </a:schemeClr>
                        </a:solidFill>
                        <a:effectLst/>
                        <a:latin typeface="+mn-lt"/>
                        <a:ea typeface="ＭＳ Ｐゴシック" charset="0"/>
                        <a:cs typeface="UniversNext for MORN Cn Lt"/>
                      </a:endParaRPr>
                    </a:p>
                  </a:txBody>
                  <a:tcPr marL="0" marR="100584" marT="51807" marB="51807"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n-lt"/>
                        <a:ea typeface="ＭＳ Ｐゴシック" charset="0"/>
                        <a:cs typeface="Arial" charset="0"/>
                      </a:endParaRPr>
                    </a:p>
                  </a:txBody>
                  <a:tcPr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a typeface="ＭＳ Ｐゴシック" charset="0"/>
                        <a:cs typeface="Arial" charset="0"/>
                      </a:endParaRPr>
                    </a:p>
                  </a:txBody>
                  <a:tcPr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n-lt"/>
                        <a:ea typeface="ＭＳ Ｐゴシック" charset="0"/>
                        <a:cs typeface="Arial" charset="0"/>
                      </a:endParaRPr>
                    </a:p>
                  </a:txBody>
                  <a:tcPr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n-lt"/>
                        <a:ea typeface="ＭＳ Ｐゴシック" charset="0"/>
                        <a:cs typeface="Arial" charset="0"/>
                      </a:endParaRPr>
                    </a:p>
                  </a:txBody>
                  <a:tcPr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n-lt"/>
                        <a:ea typeface="ＭＳ Ｐゴシック" charset="0"/>
                        <a:cs typeface="Arial" charset="0"/>
                      </a:endParaRPr>
                    </a:p>
                  </a:txBody>
                  <a:tcPr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n-lt"/>
                        <a:ea typeface="ＭＳ Ｐゴシック" charset="0"/>
                        <a:cs typeface="Arial" charset="0"/>
                      </a:endParaRPr>
                    </a:p>
                  </a:txBody>
                  <a:tcPr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n-lt"/>
                        <a:ea typeface="ＭＳ Ｐゴシック" charset="0"/>
                        <a:cs typeface="Arial" charset="0"/>
                      </a:endParaRPr>
                    </a:p>
                  </a:txBody>
                  <a:tcPr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n-lt"/>
                        <a:ea typeface="ＭＳ Ｐゴシック" charset="0"/>
                        <a:cs typeface="Arial" charset="0"/>
                      </a:endParaRPr>
                    </a:p>
                  </a:txBody>
                  <a:tcPr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n-lt"/>
                        <a:ea typeface="ＭＳ Ｐゴシック" charset="0"/>
                        <a:cs typeface="Arial" charset="0"/>
                      </a:endParaRPr>
                    </a:p>
                  </a:txBody>
                  <a:tcPr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n-lt"/>
                        <a:ea typeface="ＭＳ Ｐゴシック" charset="0"/>
                        <a:cs typeface="Arial" charset="0"/>
                      </a:endParaRPr>
                    </a:p>
                  </a:txBody>
                  <a:tcPr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0797626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ustralasia Disclosure ">
    <p:spTree>
      <p:nvGrpSpPr>
        <p:cNvPr id="1" name=""/>
        <p:cNvGrpSpPr/>
        <p:nvPr/>
      </p:nvGrpSpPr>
      <p:grpSpPr>
        <a:xfrm>
          <a:off x="0" y="0"/>
          <a:ext cx="0" cy="0"/>
          <a:chOff x="0" y="0"/>
          <a:chExt cx="0" cy="0"/>
        </a:xfrm>
      </p:grpSpPr>
      <p:sp>
        <p:nvSpPr>
          <p:cNvPr id="3" name="Text Placeholder 18"/>
          <p:cNvSpPr>
            <a:spLocks noGrp="1"/>
          </p:cNvSpPr>
          <p:nvPr>
            <p:ph type="body" sz="quarter" idx="12" hasCustomPrompt="1"/>
          </p:nvPr>
        </p:nvSpPr>
        <p:spPr>
          <a:xfrm>
            <a:off x="1176338" y="587823"/>
            <a:ext cx="8291512" cy="414323"/>
          </a:xfrm>
          <a:prstGeom prst="rect">
            <a:avLst/>
          </a:prstGeom>
        </p:spPr>
        <p:txBody>
          <a:bodyPr vert="horz" lIns="0" tIns="0" rIns="0" bIns="0"/>
          <a:lstStyle>
            <a:lvl1pPr marL="0" indent="0">
              <a:lnSpc>
                <a:spcPts val="2200"/>
              </a:lnSpc>
              <a:spcBef>
                <a:spcPts val="0"/>
              </a:spcBef>
              <a:spcAft>
                <a:spcPts val="800"/>
              </a:spcAft>
              <a:buNone/>
              <a:defRPr lang="en-US" sz="2200" b="1" kern="1200" baseline="0" dirty="0" smtClean="0">
                <a:solidFill>
                  <a:srgbClr val="5E5E5E"/>
                </a:solidFill>
                <a:latin typeface="+mj-lt"/>
                <a:ea typeface="ＭＳ Ｐゴシック" charset="0"/>
                <a:cs typeface="ＭＳ Ｐゴシック" charset="0"/>
              </a:defRPr>
            </a:lvl1pPr>
            <a:lvl2pPr marL="454751" indent="0">
              <a:buNone/>
              <a:defRPr sz="1100">
                <a:solidFill>
                  <a:schemeClr val="tx2"/>
                </a:solidFill>
                <a:latin typeface="+mj-lt"/>
              </a:defRPr>
            </a:lvl2pPr>
            <a:lvl3pPr marL="909503" indent="0">
              <a:buNone/>
              <a:defRPr sz="1100">
                <a:solidFill>
                  <a:schemeClr val="tx2"/>
                </a:solidFill>
                <a:latin typeface="+mj-lt"/>
              </a:defRPr>
            </a:lvl3pPr>
            <a:lvl4pPr marL="1364252" indent="0">
              <a:buNone/>
              <a:defRPr sz="1100">
                <a:solidFill>
                  <a:schemeClr val="tx2"/>
                </a:solidFill>
                <a:latin typeface="+mj-lt"/>
              </a:defRPr>
            </a:lvl4pPr>
            <a:lvl5pPr marL="1819003" indent="0">
              <a:buNone/>
              <a:defRPr sz="1100">
                <a:solidFill>
                  <a:schemeClr val="tx2"/>
                </a:solidFill>
                <a:latin typeface="+mj-lt"/>
              </a:defRPr>
            </a:lvl5pPr>
          </a:lstStyle>
          <a:p>
            <a:pPr lvl="0"/>
            <a:r>
              <a:rPr lang="en-US" dirty="0" smtClean="0"/>
              <a:t>Important Information</a:t>
            </a:r>
          </a:p>
        </p:txBody>
      </p:sp>
      <p:pic>
        <p:nvPicPr>
          <p:cNvPr id="4" name="Picture 3" descr="MstarRGB123.jpg"/>
          <p:cNvPicPr>
            <a:picLocks/>
          </p:cNvPicPr>
          <p:nvPr userDrawn="1"/>
        </p:nvPicPr>
        <p:blipFill>
          <a:blip r:embed="rId2">
            <a:extLst>
              <a:ext uri="{28A0092B-C50C-407E-A947-70E740481C1C}">
                <a14:useLocalDpi xmlns:a14="http://schemas.microsoft.com/office/drawing/2010/main" val="0"/>
              </a:ext>
            </a:extLst>
          </a:blip>
          <a:srcRect t="33524" r="29802" b="45389"/>
          <a:stretch>
            <a:fillRect/>
          </a:stretch>
        </p:blipFill>
        <p:spPr bwMode="auto">
          <a:xfrm>
            <a:off x="7446010" y="7100891"/>
            <a:ext cx="1225550" cy="28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6"/>
          <p:cNvSpPr>
            <a:spLocks noGrp="1"/>
          </p:cNvSpPr>
          <p:nvPr>
            <p:ph type="sldNum" sz="quarter" idx="18"/>
          </p:nvPr>
        </p:nvSpPr>
        <p:spPr>
          <a:xfrm>
            <a:off x="1184275" y="7094856"/>
            <a:ext cx="467677" cy="400634"/>
          </a:xfrm>
          <a:prstGeom prst="rect">
            <a:avLst/>
          </a:prstGeom>
        </p:spPr>
        <p:txBody>
          <a:bodyPr vert="horz" wrap="square" lIns="0" tIns="0" rIns="0" bIns="0" numCol="1" anchor="t" anchorCtr="0" compatLnSpc="1">
            <a:prstTxWarp prst="textNoShape">
              <a:avLst/>
            </a:prstTxWarp>
          </a:bodyPr>
          <a:lstStyle>
            <a:lvl1pPr defTabSz="454751">
              <a:defRPr sz="1300" smtClean="0">
                <a:solidFill>
                  <a:schemeClr val="bg1">
                    <a:lumMod val="50000"/>
                  </a:schemeClr>
                </a:solidFill>
                <a:latin typeface="+mn-lt"/>
                <a:cs typeface="MS PGothic" charset="0"/>
              </a:defRPr>
            </a:lvl1pPr>
          </a:lstStyle>
          <a:p>
            <a:pPr>
              <a:defRPr/>
            </a:pPr>
            <a:fld id="{2C54B95D-2AD2-F440-A4A9-C3EE8473308A}" type="slidenum">
              <a:rPr lang="en-US" smtClean="0"/>
              <a:pPr>
                <a:defRPr/>
              </a:pPr>
              <a:t>‹#›</a:t>
            </a:fld>
            <a:endParaRPr lang="en-US" dirty="0"/>
          </a:p>
        </p:txBody>
      </p:sp>
      <p:cxnSp>
        <p:nvCxnSpPr>
          <p:cNvPr id="6" name="Straight Connector 5"/>
          <p:cNvCxnSpPr/>
          <p:nvPr userDrawn="1"/>
        </p:nvCxnSpPr>
        <p:spPr>
          <a:xfrm>
            <a:off x="1173163" y="7069138"/>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userDrawn="1"/>
        </p:nvCxnSpPr>
        <p:spPr>
          <a:xfrm>
            <a:off x="1173163" y="495300"/>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Text Placeholder 5"/>
          <p:cNvSpPr txBox="1">
            <a:spLocks/>
          </p:cNvSpPr>
          <p:nvPr userDrawn="1"/>
        </p:nvSpPr>
        <p:spPr>
          <a:xfrm>
            <a:off x="1171576" y="1897348"/>
            <a:ext cx="8001625" cy="4726673"/>
          </a:xfrm>
          <a:prstGeom prst="rect">
            <a:avLst/>
          </a:prstGeom>
        </p:spPr>
        <p:txBody>
          <a:bodyPr vert="horz" lIns="0" tIns="0" rIns="0" bIns="0" anchor="b"/>
          <a:lstStyle>
            <a:lvl1pPr marL="0" indent="0" algn="l" defTabSz="508000" rtl="0" eaLnBrk="1" fontAlgn="base" hangingPunct="1">
              <a:spcBef>
                <a:spcPct val="20000"/>
              </a:spcBef>
              <a:spcAft>
                <a:spcPct val="0"/>
              </a:spcAft>
              <a:buFont typeface="Arial" charset="0"/>
              <a:buNone/>
              <a:defRPr sz="1800" kern="1200">
                <a:solidFill>
                  <a:schemeClr val="bg1">
                    <a:lumMod val="50000"/>
                  </a:schemeClr>
                </a:solidFill>
                <a:latin typeface="+mj-lt"/>
                <a:ea typeface="ＭＳ Ｐゴシック" charset="0"/>
                <a:cs typeface="ＭＳ Ｐゴシック" charset="0"/>
              </a:defRPr>
            </a:lvl1pPr>
            <a:lvl2pPr marL="509412" indent="0" algn="l" defTabSz="508000" rtl="0" eaLnBrk="1" fontAlgn="base" hangingPunct="1">
              <a:spcBef>
                <a:spcPct val="20000"/>
              </a:spcBef>
              <a:spcAft>
                <a:spcPct val="0"/>
              </a:spcAft>
              <a:buFont typeface="Arial" charset="0"/>
              <a:buNone/>
              <a:defRPr sz="1800" kern="1200">
                <a:solidFill>
                  <a:schemeClr val="bg1">
                    <a:lumMod val="50000"/>
                  </a:schemeClr>
                </a:solidFill>
                <a:latin typeface="+mn-lt"/>
                <a:ea typeface="ＭＳ Ｐゴシック" charset="0"/>
                <a:cs typeface="+mn-cs"/>
              </a:defRPr>
            </a:lvl2pPr>
            <a:lvl3pPr marL="1018825" indent="0" algn="l" defTabSz="508000" rtl="0" eaLnBrk="1" fontAlgn="base" hangingPunct="1">
              <a:spcBef>
                <a:spcPct val="20000"/>
              </a:spcBef>
              <a:spcAft>
                <a:spcPct val="0"/>
              </a:spcAft>
              <a:buFont typeface="Arial" charset="0"/>
              <a:buNone/>
              <a:defRPr sz="1800" kern="1200">
                <a:solidFill>
                  <a:schemeClr val="bg1">
                    <a:lumMod val="50000"/>
                  </a:schemeClr>
                </a:solidFill>
                <a:latin typeface="+mn-lt"/>
                <a:ea typeface="ＭＳ Ｐゴシック" charset="0"/>
                <a:cs typeface="+mn-cs"/>
              </a:defRPr>
            </a:lvl3pPr>
            <a:lvl4pPr marL="1528237" indent="0" algn="l" defTabSz="508000" rtl="0" eaLnBrk="1" fontAlgn="base" hangingPunct="1">
              <a:spcBef>
                <a:spcPct val="20000"/>
              </a:spcBef>
              <a:spcAft>
                <a:spcPct val="0"/>
              </a:spcAft>
              <a:buFont typeface="Arial" charset="0"/>
              <a:buNone/>
              <a:defRPr sz="1800" kern="1200">
                <a:solidFill>
                  <a:schemeClr val="bg1">
                    <a:lumMod val="50000"/>
                  </a:schemeClr>
                </a:solidFill>
                <a:latin typeface="+mn-lt"/>
                <a:ea typeface="ＭＳ Ｐゴシック" charset="0"/>
                <a:cs typeface="+mn-cs"/>
              </a:defRPr>
            </a:lvl4pPr>
            <a:lvl5pPr marL="2037649" indent="0" algn="l" defTabSz="508000" rtl="0" eaLnBrk="1" fontAlgn="base" hangingPunct="1">
              <a:spcBef>
                <a:spcPct val="20000"/>
              </a:spcBef>
              <a:spcAft>
                <a:spcPct val="0"/>
              </a:spcAft>
              <a:buFont typeface="Arial" charset="0"/>
              <a:buNone/>
              <a:defRPr sz="1800" kern="1200">
                <a:solidFill>
                  <a:schemeClr val="bg1">
                    <a:lumMod val="50000"/>
                  </a:schemeClr>
                </a:solidFill>
                <a:latin typeface="+mn-lt"/>
                <a:ea typeface="ＭＳ Ｐゴシック" charset="0"/>
                <a:cs typeface="+mn-cs"/>
              </a:defRPr>
            </a:lvl5pPr>
            <a:lvl6pPr marL="2801767" indent="-254706" algn="l" defTabSz="509412" rtl="0" eaLnBrk="1" latinLnBrk="0" hangingPunct="1">
              <a:spcBef>
                <a:spcPct val="20000"/>
              </a:spcBef>
              <a:buFont typeface="Arial"/>
              <a:buChar char="•"/>
              <a:defRPr sz="2200" kern="1200">
                <a:solidFill>
                  <a:schemeClr val="tx1"/>
                </a:solidFill>
                <a:latin typeface="+mn-lt"/>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marL="0" indent="0">
              <a:lnSpc>
                <a:spcPts val="1800"/>
              </a:lnSpc>
              <a:spcBef>
                <a:spcPts val="0"/>
              </a:spcBef>
              <a:spcAft>
                <a:spcPts val="1200"/>
              </a:spcAft>
              <a:buNone/>
            </a:pPr>
            <a:r>
              <a:rPr lang="en-AU" sz="1300" dirty="0" smtClean="0">
                <a:solidFill>
                  <a:schemeClr val="tx1"/>
                </a:solidFill>
              </a:rPr>
              <a:t>Any Morningstar ratings/recommendations contained in this presentation are based on the full research report available from Morningstar or your adviser. </a:t>
            </a:r>
          </a:p>
          <a:p>
            <a:pPr marL="0" indent="0">
              <a:lnSpc>
                <a:spcPts val="1800"/>
              </a:lnSpc>
              <a:spcBef>
                <a:spcPts val="0"/>
              </a:spcBef>
              <a:spcAft>
                <a:spcPts val="1200"/>
              </a:spcAft>
              <a:buNone/>
            </a:pPr>
            <a:r>
              <a:rPr lang="en-AU" sz="1300" dirty="0" smtClean="0">
                <a:solidFill>
                  <a:schemeClr val="tx1"/>
                </a:solidFill>
              </a:rPr>
              <a:t>© Morningstar, Inc. All rights reserved. Neither Morningstar, its affiliates, nor the content providers guarantee the data or content contained herein to be accurate, complete or timely nor will they have any liability for its use or distribution. No part of this document may be reproduced or distributed in any form without the prior written consent of Morningstar. </a:t>
            </a:r>
          </a:p>
          <a:p>
            <a:pPr marL="0" indent="0">
              <a:lnSpc>
                <a:spcPts val="1800"/>
              </a:lnSpc>
              <a:spcBef>
                <a:spcPts val="0"/>
              </a:spcBef>
              <a:spcAft>
                <a:spcPts val="1200"/>
              </a:spcAft>
              <a:buNone/>
            </a:pPr>
            <a:r>
              <a:rPr lang="en-AU" sz="1300" dirty="0" smtClean="0">
                <a:solidFill>
                  <a:schemeClr val="tx1"/>
                </a:solidFill>
              </a:rPr>
              <a:t>Any general advice or ‘class service’ have been prepared by Morningstar Australasia Pty Ltd (ABN: 95 090 665 544, AFSL: 240892) and/or Morningstar Research Ltd, subsidiaries of Morningstar, Inc, without reference to your objectives, financial situation or needs. Please refer to our Financial Services Guide (FSG) for more information at </a:t>
            </a:r>
            <a:r>
              <a:rPr lang="en-AU" sz="1300" dirty="0" smtClean="0">
                <a:solidFill>
                  <a:schemeClr val="tx1"/>
                </a:solidFill>
                <a:hlinkClick r:id="rId3"/>
              </a:rPr>
              <a:t>www.morningstar.com.au/s/fsg.pdf</a:t>
            </a:r>
            <a:r>
              <a:rPr lang="en-AU" sz="1300" dirty="0" smtClean="0">
                <a:solidFill>
                  <a:schemeClr val="tx1"/>
                </a:solidFill>
              </a:rPr>
              <a:t>. You should consider the advice in light of these matters and if applicable, the relevant Product Disclosure Statement (Australian products) or Investment Statement (New Zealand products) before making any decision to invest. </a:t>
            </a:r>
          </a:p>
          <a:p>
            <a:pPr marL="0" indent="0">
              <a:lnSpc>
                <a:spcPts val="1800"/>
              </a:lnSpc>
              <a:spcBef>
                <a:spcPts val="0"/>
              </a:spcBef>
              <a:spcAft>
                <a:spcPts val="1200"/>
              </a:spcAft>
              <a:buNone/>
            </a:pPr>
            <a:r>
              <a:rPr lang="en-AU" sz="1300" dirty="0" smtClean="0">
                <a:solidFill>
                  <a:schemeClr val="tx1"/>
                </a:solidFill>
              </a:rPr>
              <a:t>Our publications, ratings and products should be viewed as an additional investment resource, not as your sole source of information. Past performance does not necessarily indicate a financial product’s future performance. To obtain advice tailored to your situation, contact a professional financial adviser. Some material is copyright and published under licence from ASX Operations Pty Ltd ACN 004 523 782 ("ASXO").</a:t>
            </a:r>
            <a:endParaRPr lang="en-AU" sz="1300" dirty="0">
              <a:solidFill>
                <a:schemeClr val="tx1"/>
              </a:solidFill>
            </a:endParaRPr>
          </a:p>
        </p:txBody>
      </p:sp>
    </p:spTree>
    <p:extLst>
      <p:ext uri="{BB962C8B-B14F-4D97-AF65-F5344CB8AC3E}">
        <p14:creationId xmlns:p14="http://schemas.microsoft.com/office/powerpoint/2010/main" val="2124454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IM Title Page">
    <p:spTree>
      <p:nvGrpSpPr>
        <p:cNvPr id="1" name=""/>
        <p:cNvGrpSpPr/>
        <p:nvPr/>
      </p:nvGrpSpPr>
      <p:grpSpPr>
        <a:xfrm>
          <a:off x="0" y="0"/>
          <a:ext cx="0" cy="0"/>
          <a:chOff x="0" y="0"/>
          <a:chExt cx="0" cy="0"/>
        </a:xfrm>
      </p:grpSpPr>
      <p:pic>
        <p:nvPicPr>
          <p:cNvPr id="9" name="Picture 2" descr="MstarRGB123.jpg"/>
          <p:cNvPicPr>
            <a:picLocks/>
          </p:cNvPicPr>
          <p:nvPr userDrawn="1"/>
        </p:nvPicPr>
        <p:blipFill>
          <a:blip r:embed="rId2">
            <a:extLst>
              <a:ext uri="{28A0092B-C50C-407E-A947-70E740481C1C}">
                <a14:useLocalDpi xmlns:a14="http://schemas.microsoft.com/office/drawing/2010/main" val="0"/>
              </a:ext>
            </a:extLst>
          </a:blip>
          <a:srcRect t="63615"/>
          <a:stretch>
            <a:fillRect/>
          </a:stretch>
        </p:blipFill>
        <p:spPr bwMode="auto">
          <a:xfrm>
            <a:off x="7434265" y="2001770"/>
            <a:ext cx="2155825" cy="610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userDrawn="1"/>
        </p:nvCxnSpPr>
        <p:spPr>
          <a:xfrm>
            <a:off x="1173163" y="495300"/>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0" name="Text Placeholder 6"/>
          <p:cNvSpPr>
            <a:spLocks noGrp="1"/>
          </p:cNvSpPr>
          <p:nvPr>
            <p:ph type="body" sz="quarter" idx="11" hasCustomPrompt="1"/>
          </p:nvPr>
        </p:nvSpPr>
        <p:spPr>
          <a:xfrm>
            <a:off x="1176340" y="3892055"/>
            <a:ext cx="5659891" cy="1363662"/>
          </a:xfrm>
          <a:prstGeom prst="rect">
            <a:avLst/>
          </a:prstGeom>
        </p:spPr>
        <p:txBody>
          <a:bodyPr vert="horz" lIns="0" tIns="0" rIns="0" bIns="0"/>
          <a:lstStyle>
            <a:lvl1pPr marL="0" indent="0">
              <a:lnSpc>
                <a:spcPts val="2200"/>
              </a:lnSpc>
              <a:spcBef>
                <a:spcPts val="0"/>
              </a:spcBef>
              <a:spcAft>
                <a:spcPts val="800"/>
              </a:spcAft>
              <a:buFont typeface="Arial"/>
              <a:buNone/>
              <a:defRPr sz="1800">
                <a:solidFill>
                  <a:srgbClr val="5E5E5E"/>
                </a:solidFill>
              </a:defRPr>
            </a:lvl1pPr>
            <a:lvl2pPr marL="454751" indent="0">
              <a:buFont typeface="Arial"/>
              <a:buNone/>
              <a:defRPr sz="3200">
                <a:solidFill>
                  <a:srgbClr val="7F7F7F"/>
                </a:solidFill>
              </a:defRPr>
            </a:lvl2pPr>
            <a:lvl3pPr marL="909503" indent="0">
              <a:buFont typeface="Arial"/>
              <a:buNone/>
              <a:defRPr sz="3200">
                <a:solidFill>
                  <a:srgbClr val="7F7F7F"/>
                </a:solidFill>
              </a:defRPr>
            </a:lvl3pPr>
            <a:lvl4pPr marL="1364252" indent="0">
              <a:buFont typeface="Arial"/>
              <a:buNone/>
              <a:defRPr sz="3200">
                <a:solidFill>
                  <a:srgbClr val="7F7F7F"/>
                </a:solidFill>
              </a:defRPr>
            </a:lvl4pPr>
            <a:lvl5pPr marL="1819003" indent="0">
              <a:buFont typeface="Arial"/>
              <a:buNone/>
              <a:defRPr sz="3200">
                <a:solidFill>
                  <a:srgbClr val="7F7F7F"/>
                </a:solidFill>
              </a:defRPr>
            </a:lvl5pPr>
          </a:lstStyle>
          <a:p>
            <a:pPr lvl="0"/>
            <a:r>
              <a:rPr lang="en-US" dirty="0" smtClean="0"/>
              <a:t>Name (18pt font)</a:t>
            </a:r>
          </a:p>
          <a:p>
            <a:pPr lvl="0"/>
            <a:r>
              <a:rPr lang="en-US" dirty="0" smtClean="0"/>
              <a:t>Title</a:t>
            </a:r>
          </a:p>
          <a:p>
            <a:pPr lvl="0"/>
            <a:endParaRPr lang="en-US" dirty="0" smtClean="0"/>
          </a:p>
          <a:p>
            <a:pPr lvl="0"/>
            <a:r>
              <a:rPr lang="en-US" dirty="0" smtClean="0"/>
              <a:t>Date</a:t>
            </a:r>
          </a:p>
        </p:txBody>
      </p:sp>
      <p:sp>
        <p:nvSpPr>
          <p:cNvPr id="11" name="Title 4"/>
          <p:cNvSpPr>
            <a:spLocks noGrp="1"/>
          </p:cNvSpPr>
          <p:nvPr>
            <p:ph type="title" hasCustomPrompt="1"/>
          </p:nvPr>
        </p:nvSpPr>
        <p:spPr>
          <a:xfrm>
            <a:off x="1176340" y="1980486"/>
            <a:ext cx="5659891" cy="1804113"/>
          </a:xfrm>
          <a:prstGeom prst="rect">
            <a:avLst/>
          </a:prstGeom>
        </p:spPr>
        <p:txBody>
          <a:bodyPr vert="horz" lIns="0" tIns="0" rIns="0" bIns="0"/>
          <a:lstStyle>
            <a:lvl1pPr algn="l">
              <a:lnSpc>
                <a:spcPts val="4000"/>
              </a:lnSpc>
              <a:defRPr lang="en-US" sz="3600" kern="1200" baseline="0" dirty="0">
                <a:solidFill>
                  <a:srgbClr val="5E5E5E"/>
                </a:solidFill>
                <a:latin typeface="+mn-lt"/>
                <a:ea typeface="ＭＳ Ｐゴシック" charset="0"/>
                <a:cs typeface="ＭＳ Ｐゴシック" charset="0"/>
              </a:defRPr>
            </a:lvl1pPr>
          </a:lstStyle>
          <a:p>
            <a:r>
              <a:rPr lang="en-US" dirty="0" smtClean="0"/>
              <a:t>MIM Presentation Title (Maintain 36pt font and a three-line maximum)</a:t>
            </a:r>
            <a:endParaRPr lang="en-US" dirty="0"/>
          </a:p>
        </p:txBody>
      </p:sp>
      <p:sp>
        <p:nvSpPr>
          <p:cNvPr id="7" name="Text Placeholder 5"/>
          <p:cNvSpPr txBox="1">
            <a:spLocks/>
          </p:cNvSpPr>
          <p:nvPr userDrawn="1"/>
        </p:nvSpPr>
        <p:spPr>
          <a:xfrm>
            <a:off x="1171576" y="5904835"/>
            <a:ext cx="8296274" cy="1348732"/>
          </a:xfrm>
          <a:prstGeom prst="rect">
            <a:avLst/>
          </a:prstGeom>
        </p:spPr>
        <p:txBody>
          <a:bodyPr vert="horz" lIns="0" tIns="0" rIns="0" bIns="0" anchor="b"/>
          <a:lstStyle>
            <a:lvl1pPr marL="0" indent="0" algn="l" defTabSz="508000" rtl="0" eaLnBrk="1" fontAlgn="base" hangingPunct="1">
              <a:spcBef>
                <a:spcPct val="20000"/>
              </a:spcBef>
              <a:spcAft>
                <a:spcPct val="0"/>
              </a:spcAft>
              <a:buFont typeface="Arial" charset="0"/>
              <a:buNone/>
              <a:defRPr sz="1800" kern="1200">
                <a:solidFill>
                  <a:schemeClr val="bg1">
                    <a:lumMod val="50000"/>
                  </a:schemeClr>
                </a:solidFill>
                <a:latin typeface="+mj-lt"/>
                <a:ea typeface="ＭＳ Ｐゴシック" charset="0"/>
                <a:cs typeface="ＭＳ Ｐゴシック" charset="0"/>
              </a:defRPr>
            </a:lvl1pPr>
            <a:lvl2pPr marL="509412" indent="0" algn="l" defTabSz="508000" rtl="0" eaLnBrk="1" fontAlgn="base" hangingPunct="1">
              <a:spcBef>
                <a:spcPct val="20000"/>
              </a:spcBef>
              <a:spcAft>
                <a:spcPct val="0"/>
              </a:spcAft>
              <a:buFont typeface="Arial" charset="0"/>
              <a:buNone/>
              <a:defRPr sz="1800" kern="1200">
                <a:solidFill>
                  <a:schemeClr val="bg1">
                    <a:lumMod val="50000"/>
                  </a:schemeClr>
                </a:solidFill>
                <a:latin typeface="+mn-lt"/>
                <a:ea typeface="ＭＳ Ｐゴシック" charset="0"/>
                <a:cs typeface="+mn-cs"/>
              </a:defRPr>
            </a:lvl2pPr>
            <a:lvl3pPr marL="1018825" indent="0" algn="l" defTabSz="508000" rtl="0" eaLnBrk="1" fontAlgn="base" hangingPunct="1">
              <a:spcBef>
                <a:spcPct val="20000"/>
              </a:spcBef>
              <a:spcAft>
                <a:spcPct val="0"/>
              </a:spcAft>
              <a:buFont typeface="Arial" charset="0"/>
              <a:buNone/>
              <a:defRPr sz="1800" kern="1200">
                <a:solidFill>
                  <a:schemeClr val="bg1">
                    <a:lumMod val="50000"/>
                  </a:schemeClr>
                </a:solidFill>
                <a:latin typeface="+mn-lt"/>
                <a:ea typeface="ＭＳ Ｐゴシック" charset="0"/>
                <a:cs typeface="+mn-cs"/>
              </a:defRPr>
            </a:lvl3pPr>
            <a:lvl4pPr marL="1528237" indent="0" algn="l" defTabSz="508000" rtl="0" eaLnBrk="1" fontAlgn="base" hangingPunct="1">
              <a:spcBef>
                <a:spcPct val="20000"/>
              </a:spcBef>
              <a:spcAft>
                <a:spcPct val="0"/>
              </a:spcAft>
              <a:buFont typeface="Arial" charset="0"/>
              <a:buNone/>
              <a:defRPr sz="1800" kern="1200">
                <a:solidFill>
                  <a:schemeClr val="bg1">
                    <a:lumMod val="50000"/>
                  </a:schemeClr>
                </a:solidFill>
                <a:latin typeface="+mn-lt"/>
                <a:ea typeface="ＭＳ Ｐゴシック" charset="0"/>
                <a:cs typeface="+mn-cs"/>
              </a:defRPr>
            </a:lvl4pPr>
            <a:lvl5pPr marL="2037649" indent="0" algn="l" defTabSz="508000" rtl="0" eaLnBrk="1" fontAlgn="base" hangingPunct="1">
              <a:spcBef>
                <a:spcPct val="20000"/>
              </a:spcBef>
              <a:spcAft>
                <a:spcPct val="0"/>
              </a:spcAft>
              <a:buFont typeface="Arial" charset="0"/>
              <a:buNone/>
              <a:defRPr sz="1800" kern="1200">
                <a:solidFill>
                  <a:schemeClr val="bg1">
                    <a:lumMod val="50000"/>
                  </a:schemeClr>
                </a:solidFill>
                <a:latin typeface="+mn-lt"/>
                <a:ea typeface="ＭＳ Ｐゴシック" charset="0"/>
                <a:cs typeface="+mn-cs"/>
              </a:defRPr>
            </a:lvl5pPr>
            <a:lvl6pPr marL="2801767" indent="-254706" algn="l" defTabSz="509412" rtl="0" eaLnBrk="1" latinLnBrk="0" hangingPunct="1">
              <a:spcBef>
                <a:spcPct val="20000"/>
              </a:spcBef>
              <a:buFont typeface="Arial"/>
              <a:buChar char="•"/>
              <a:defRPr sz="2200" kern="1200">
                <a:solidFill>
                  <a:schemeClr val="tx1"/>
                </a:solidFill>
                <a:latin typeface="+mn-lt"/>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a:lstStyle>
          <a:p>
            <a:pPr algn="l">
              <a:lnSpc>
                <a:spcPts val="1100"/>
              </a:lnSpc>
              <a:spcBef>
                <a:spcPts val="0"/>
              </a:spcBef>
              <a:spcAft>
                <a:spcPts val="0"/>
              </a:spcAft>
            </a:pPr>
            <a:r>
              <a:rPr lang="en-US" sz="900" dirty="0" smtClean="0">
                <a:solidFill>
                  <a:schemeClr val="bg1">
                    <a:lumMod val="65000"/>
                  </a:schemeClr>
                </a:solidFill>
                <a:latin typeface="+mn-lt"/>
              </a:rPr>
              <a:t>© 2015 Morningstar. All Rights Reserved. These materials are for information and/or illustration purposes only.</a:t>
            </a:r>
            <a:r>
              <a:rPr lang="en-US" sz="900" baseline="0" dirty="0" smtClean="0">
                <a:solidFill>
                  <a:schemeClr val="bg1">
                    <a:lumMod val="65000"/>
                  </a:schemeClr>
                </a:solidFill>
                <a:latin typeface="+mn-lt"/>
              </a:rPr>
              <a:t> </a:t>
            </a:r>
            <a:r>
              <a:rPr lang="en-US" sz="900" dirty="0" smtClean="0">
                <a:solidFill>
                  <a:schemeClr val="bg1">
                    <a:lumMod val="65000"/>
                  </a:schemeClr>
                </a:solidFill>
                <a:latin typeface="+mn-lt"/>
              </a:rPr>
              <a:t>Morningstar Investment Management is a division of Morningstar which includes Morningstar Associates, LLC, Morningstar Investment Services, Inc., and Ibbotson Associates, Inc., all registered investment advisors and</a:t>
            </a:r>
            <a:r>
              <a:rPr lang="en-US" sz="900" baseline="0" dirty="0" smtClean="0">
                <a:solidFill>
                  <a:schemeClr val="bg1">
                    <a:lumMod val="65000"/>
                  </a:schemeClr>
                </a:solidFill>
                <a:latin typeface="+mn-lt"/>
              </a:rPr>
              <a:t> </a:t>
            </a:r>
            <a:r>
              <a:rPr lang="en-US" sz="900" dirty="0" smtClean="0">
                <a:solidFill>
                  <a:schemeClr val="bg1">
                    <a:lumMod val="65000"/>
                  </a:schemeClr>
                </a:solidFill>
                <a:latin typeface="+mn-lt"/>
              </a:rPr>
              <a:t>wholly owned subsidiaries of Morningstar, Inc. All investment advisory services described herein are provided by one or more of the registered investment advisor subsidiaries. The Morningstar name and logo are registered marks of Morningstar. This presentation</a:t>
            </a:r>
            <a:r>
              <a:rPr lang="en-US" sz="900" baseline="0" dirty="0" smtClean="0">
                <a:solidFill>
                  <a:schemeClr val="bg1">
                    <a:lumMod val="65000"/>
                  </a:schemeClr>
                </a:solidFill>
                <a:latin typeface="+mn-lt"/>
              </a:rPr>
              <a:t> </a:t>
            </a:r>
            <a:r>
              <a:rPr lang="en-US" sz="900" dirty="0" smtClean="0">
                <a:solidFill>
                  <a:schemeClr val="bg1">
                    <a:lumMod val="65000"/>
                  </a:schemeClr>
                </a:solidFill>
                <a:latin typeface="+mn-lt"/>
              </a:rPr>
              <a:t>includes proprietary materials of Morningstar.  Reproduction, transcription</a:t>
            </a:r>
            <a:r>
              <a:rPr lang="en-US" sz="900" baseline="0" dirty="0" smtClean="0">
                <a:solidFill>
                  <a:schemeClr val="bg1">
                    <a:lumMod val="65000"/>
                  </a:schemeClr>
                </a:solidFill>
                <a:latin typeface="+mn-lt"/>
              </a:rPr>
              <a:t> </a:t>
            </a:r>
            <a:r>
              <a:rPr lang="en-US" sz="900" dirty="0" smtClean="0">
                <a:solidFill>
                  <a:schemeClr val="bg1">
                    <a:lumMod val="65000"/>
                  </a:schemeClr>
                </a:solidFill>
                <a:latin typeface="+mn-lt"/>
              </a:rPr>
              <a:t>or other use, by any means, in whole or in part, without the prior, written consent of Morningstar is prohibited. </a:t>
            </a:r>
            <a:endParaRPr lang="en-US" sz="900" dirty="0">
              <a:solidFill>
                <a:schemeClr val="bg1">
                  <a:lumMod val="65000"/>
                </a:schemeClr>
              </a:solidFill>
              <a:latin typeface="+mn-lt"/>
            </a:endParaRPr>
          </a:p>
        </p:txBody>
      </p:sp>
    </p:spTree>
    <p:extLst>
      <p:ext uri="{BB962C8B-B14F-4D97-AF65-F5344CB8AC3E}">
        <p14:creationId xmlns:p14="http://schemas.microsoft.com/office/powerpoint/2010/main" val="5697596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p:spTree>
      <p:nvGrpSpPr>
        <p:cNvPr id="1" name=""/>
        <p:cNvGrpSpPr/>
        <p:nvPr/>
      </p:nvGrpSpPr>
      <p:grpSpPr>
        <a:xfrm>
          <a:off x="0" y="0"/>
          <a:ext cx="0" cy="0"/>
          <a:chOff x="0" y="0"/>
          <a:chExt cx="0" cy="0"/>
        </a:xfrm>
      </p:grpSpPr>
      <p:pic>
        <p:nvPicPr>
          <p:cNvPr id="4" name="Picture 2" descr="MstarRGB123.jpg"/>
          <p:cNvPicPr>
            <a:picLocks/>
          </p:cNvPicPr>
          <p:nvPr userDrawn="1"/>
        </p:nvPicPr>
        <p:blipFill>
          <a:blip r:embed="rId2">
            <a:extLst>
              <a:ext uri="{28A0092B-C50C-407E-A947-70E740481C1C}">
                <a14:useLocalDpi xmlns:a14="http://schemas.microsoft.com/office/drawing/2010/main" val="0"/>
              </a:ext>
            </a:extLst>
          </a:blip>
          <a:srcRect t="63615"/>
          <a:stretch>
            <a:fillRect/>
          </a:stretch>
        </p:blipFill>
        <p:spPr bwMode="auto">
          <a:xfrm>
            <a:off x="7434265" y="2001770"/>
            <a:ext cx="2155825" cy="610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40467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a:prstGeom prst="rect">
            <a:avLst/>
          </a:prstGeom>
        </p:spPr>
        <p:txBody>
          <a:bodyPr lIns="101870" tIns="50935" rIns="101870" bIns="50935"/>
          <a:lstStyle/>
          <a:p>
            <a:r>
              <a:rPr lang="en-US" smtClean="0"/>
              <a:t>Click to edit Master title style</a:t>
            </a:r>
            <a:endParaRPr lang="en-US"/>
          </a:p>
        </p:txBody>
      </p:sp>
      <p:sp>
        <p:nvSpPr>
          <p:cNvPr id="3" name="Content Placeholder 2"/>
          <p:cNvSpPr>
            <a:spLocks noGrp="1"/>
          </p:cNvSpPr>
          <p:nvPr>
            <p:ph idx="1"/>
          </p:nvPr>
        </p:nvSpPr>
        <p:spPr>
          <a:xfrm>
            <a:off x="502920" y="1813562"/>
            <a:ext cx="9052560" cy="5129425"/>
          </a:xfrm>
          <a:prstGeom prst="rect">
            <a:avLst/>
          </a:prstGeom>
        </p:spPr>
        <p:txBody>
          <a:bodyPr lIns="101870" tIns="50935" rIns="101870" bIns="5093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02920" y="7203864"/>
            <a:ext cx="2346960" cy="413808"/>
          </a:xfrm>
          <a:prstGeom prst="rect">
            <a:avLst/>
          </a:prstGeom>
        </p:spPr>
        <p:txBody>
          <a:bodyPr lIns="101870" tIns="50935" rIns="101870" bIns="50935"/>
          <a:lstStyle/>
          <a:p>
            <a:endParaRPr lang="en-US"/>
          </a:p>
        </p:txBody>
      </p:sp>
      <p:sp>
        <p:nvSpPr>
          <p:cNvPr id="5" name="Footer Placeholder 4"/>
          <p:cNvSpPr>
            <a:spLocks noGrp="1"/>
          </p:cNvSpPr>
          <p:nvPr>
            <p:ph type="ftr" sz="quarter" idx="11"/>
          </p:nvPr>
        </p:nvSpPr>
        <p:spPr>
          <a:xfrm>
            <a:off x="3436620" y="7203864"/>
            <a:ext cx="3185160" cy="413808"/>
          </a:xfrm>
          <a:prstGeom prst="rect">
            <a:avLst/>
          </a:prstGeom>
        </p:spPr>
        <p:txBody>
          <a:bodyPr lIns="101870" tIns="50935" rIns="101870" bIns="50935"/>
          <a:lstStyle/>
          <a:p>
            <a:endParaRPr lang="en-US" dirty="0"/>
          </a:p>
        </p:txBody>
      </p:sp>
      <p:sp>
        <p:nvSpPr>
          <p:cNvPr id="6" name="Slide Number Placeholder 5"/>
          <p:cNvSpPr>
            <a:spLocks noGrp="1"/>
          </p:cNvSpPr>
          <p:nvPr>
            <p:ph type="sldNum" sz="quarter" idx="12"/>
          </p:nvPr>
        </p:nvSpPr>
        <p:spPr>
          <a:xfrm>
            <a:off x="7208520" y="7203864"/>
            <a:ext cx="2346960" cy="413808"/>
          </a:xfrm>
          <a:prstGeom prst="rect">
            <a:avLst/>
          </a:prstGeom>
        </p:spPr>
        <p:txBody>
          <a:bodyPr lIns="101870" tIns="50935" rIns="101870" bIns="50935"/>
          <a:lstStyle/>
          <a:p>
            <a:fld id="{746FD205-8D79-439C-A802-2377436AEC8A}" type="slidenum">
              <a:rPr lang="en-US" smtClean="0"/>
              <a:pPr/>
              <a:t>‹#›</a:t>
            </a:fld>
            <a:endParaRPr lang="en-US"/>
          </a:p>
        </p:txBody>
      </p:sp>
    </p:spTree>
    <p:extLst>
      <p:ext uri="{BB962C8B-B14F-4D97-AF65-F5344CB8AC3E}">
        <p14:creationId xmlns:p14="http://schemas.microsoft.com/office/powerpoint/2010/main" val="41651471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02920" y="1727201"/>
            <a:ext cx="4442460" cy="5354320"/>
          </a:xfrm>
          <a:prstGeom prst="rect">
            <a:avLst/>
          </a:prstGeom>
        </p:spPr>
        <p:txBody>
          <a:bodyPr lIns="101870" tIns="50935" rIns="101870" bIns="50935"/>
          <a:lstStyle>
            <a:lvl1pPr>
              <a:defRPr sz="2900"/>
            </a:lvl1pPr>
            <a:lvl2pPr>
              <a:defRPr sz="27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113020" y="1727201"/>
            <a:ext cx="4442460" cy="5354320"/>
          </a:xfrm>
          <a:prstGeom prst="rect">
            <a:avLst/>
          </a:prstGeom>
        </p:spPr>
        <p:txBody>
          <a:bodyPr lIns="101870" tIns="50935" rIns="101870" bIns="50935"/>
          <a:lstStyle>
            <a:lvl1pPr>
              <a:defRPr sz="2900"/>
            </a:lvl1pPr>
            <a:lvl2pPr>
              <a:defRPr sz="27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Title 7"/>
          <p:cNvSpPr>
            <a:spLocks noGrp="1"/>
          </p:cNvSpPr>
          <p:nvPr>
            <p:ph type="title"/>
          </p:nvPr>
        </p:nvSpPr>
        <p:spPr>
          <a:xfrm>
            <a:off x="502920" y="173080"/>
            <a:ext cx="6370320" cy="1554480"/>
          </a:xfrm>
          <a:prstGeom prst="rect">
            <a:avLst/>
          </a:prstGeom>
        </p:spPr>
        <p:txBody>
          <a:bodyPr lIns="101870" tIns="50935" rIns="101870" bIns="50935"/>
          <a:lstStyle/>
          <a:p>
            <a:r>
              <a:rPr lang="en-US"/>
              <a:t>Click to edit Master title style</a:t>
            </a:r>
          </a:p>
        </p:txBody>
      </p:sp>
      <p:sp>
        <p:nvSpPr>
          <p:cNvPr id="9" name="Date Placeholder 8"/>
          <p:cNvSpPr>
            <a:spLocks noGrp="1"/>
          </p:cNvSpPr>
          <p:nvPr>
            <p:ph type="dt" sz="half" idx="10"/>
          </p:nvPr>
        </p:nvSpPr>
        <p:spPr>
          <a:xfrm>
            <a:off x="502920" y="6995161"/>
            <a:ext cx="3771900" cy="345440"/>
          </a:xfrm>
          <a:prstGeom prst="rect">
            <a:avLst/>
          </a:prstGeom>
        </p:spPr>
        <p:txBody>
          <a:bodyPr lIns="101870" tIns="50935" rIns="101870" bIns="50935"/>
          <a:lstStyle/>
          <a:p>
            <a:endParaRPr lang="en-US"/>
          </a:p>
        </p:txBody>
      </p:sp>
      <p:sp>
        <p:nvSpPr>
          <p:cNvPr id="10" name="Slide Number Placeholder 9"/>
          <p:cNvSpPr>
            <a:spLocks noGrp="1"/>
          </p:cNvSpPr>
          <p:nvPr>
            <p:ph type="sldNum" sz="quarter" idx="11"/>
          </p:nvPr>
        </p:nvSpPr>
        <p:spPr>
          <a:xfrm rot="16200000">
            <a:off x="9028188" y="6676317"/>
            <a:ext cx="1491150" cy="401638"/>
          </a:xfrm>
          <a:prstGeom prst="rect">
            <a:avLst/>
          </a:prstGeom>
        </p:spPr>
        <p:txBody>
          <a:bodyPr lIns="101870" tIns="50935" rIns="101870" bIns="50935"/>
          <a:lstStyle/>
          <a:p>
            <a:fld id="{746FD205-8D79-439C-A802-2377436AEC8A}" type="slidenum">
              <a:rPr lang="en-US" smtClean="0"/>
              <a:pPr/>
              <a:t>‹#›</a:t>
            </a:fld>
            <a:endParaRPr lang="en-US"/>
          </a:p>
        </p:txBody>
      </p:sp>
      <p:sp>
        <p:nvSpPr>
          <p:cNvPr id="11" name="Footer Placeholder 10"/>
          <p:cNvSpPr>
            <a:spLocks noGrp="1"/>
          </p:cNvSpPr>
          <p:nvPr>
            <p:ph type="ftr" sz="quarter" idx="12"/>
          </p:nvPr>
        </p:nvSpPr>
        <p:spPr>
          <a:xfrm>
            <a:off x="502920" y="7358593"/>
            <a:ext cx="3771900" cy="321691"/>
          </a:xfrm>
          <a:prstGeom prst="rect">
            <a:avLst/>
          </a:prstGeom>
        </p:spPr>
        <p:txBody>
          <a:bodyPr lIns="101870" tIns="50935" rIns="101870" bIns="50935"/>
          <a:lstStyle/>
          <a:p>
            <a:endParaRPr lang="en-US" dirty="0"/>
          </a:p>
        </p:txBody>
      </p:sp>
    </p:spTree>
    <p:extLst>
      <p:ext uri="{BB962C8B-B14F-4D97-AF65-F5344CB8AC3E}">
        <p14:creationId xmlns:p14="http://schemas.microsoft.com/office/powerpoint/2010/main" val="2860512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view/Value Prop">
    <p:spTree>
      <p:nvGrpSpPr>
        <p:cNvPr id="1" name=""/>
        <p:cNvGrpSpPr/>
        <p:nvPr/>
      </p:nvGrpSpPr>
      <p:grpSpPr>
        <a:xfrm>
          <a:off x="0" y="0"/>
          <a:ext cx="0" cy="0"/>
          <a:chOff x="0" y="0"/>
          <a:chExt cx="0" cy="0"/>
        </a:xfrm>
      </p:grpSpPr>
      <p:sp>
        <p:nvSpPr>
          <p:cNvPr id="25" name="Slide Number Placeholder 6"/>
          <p:cNvSpPr>
            <a:spLocks noGrp="1"/>
          </p:cNvSpPr>
          <p:nvPr>
            <p:ph type="sldNum" sz="quarter" idx="18"/>
          </p:nvPr>
        </p:nvSpPr>
        <p:spPr>
          <a:xfrm>
            <a:off x="1184275" y="7094856"/>
            <a:ext cx="467677" cy="400634"/>
          </a:xfrm>
          <a:prstGeom prst="rect">
            <a:avLst/>
          </a:prstGeom>
        </p:spPr>
        <p:txBody>
          <a:bodyPr vert="horz" wrap="square" lIns="0" tIns="0" rIns="0" bIns="0" numCol="1" anchor="t" anchorCtr="0" compatLnSpc="1">
            <a:prstTxWarp prst="textNoShape">
              <a:avLst/>
            </a:prstTxWarp>
          </a:bodyPr>
          <a:lstStyle>
            <a:lvl1pPr defTabSz="454751">
              <a:defRPr sz="1300" smtClean="0">
                <a:solidFill>
                  <a:schemeClr val="bg1">
                    <a:lumMod val="50000"/>
                  </a:schemeClr>
                </a:solidFill>
                <a:latin typeface="+mn-lt"/>
                <a:cs typeface="MS PGothic" charset="0"/>
              </a:defRPr>
            </a:lvl1pPr>
          </a:lstStyle>
          <a:p>
            <a:pPr>
              <a:defRPr/>
            </a:pPr>
            <a:fld id="{2C54B95D-2AD2-F440-A4A9-C3EE8473308A}" type="slidenum">
              <a:rPr lang="en-US" smtClean="0"/>
              <a:pPr>
                <a:defRPr/>
              </a:pPr>
              <a:t>‹#›</a:t>
            </a:fld>
            <a:endParaRPr lang="en-US" dirty="0"/>
          </a:p>
        </p:txBody>
      </p:sp>
      <p:cxnSp>
        <p:nvCxnSpPr>
          <p:cNvPr id="26" name="Straight Connector 25"/>
          <p:cNvCxnSpPr/>
          <p:nvPr userDrawn="1"/>
        </p:nvCxnSpPr>
        <p:spPr>
          <a:xfrm>
            <a:off x="1173163" y="7069138"/>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30" name="Picture 3" descr="MstarRGB123.jpg"/>
          <p:cNvPicPr>
            <a:picLocks/>
          </p:cNvPicPr>
          <p:nvPr userDrawn="1"/>
        </p:nvPicPr>
        <p:blipFill>
          <a:blip r:embed="rId2">
            <a:extLst>
              <a:ext uri="{28A0092B-C50C-407E-A947-70E740481C1C}">
                <a14:useLocalDpi xmlns:a14="http://schemas.microsoft.com/office/drawing/2010/main" val="0"/>
              </a:ext>
            </a:extLst>
          </a:blip>
          <a:srcRect t="33524" r="29802" b="45389"/>
          <a:stretch>
            <a:fillRect/>
          </a:stretch>
        </p:blipFill>
        <p:spPr bwMode="auto">
          <a:xfrm>
            <a:off x="7446010" y="7100891"/>
            <a:ext cx="1225550" cy="28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2"/>
          <p:cNvSpPr>
            <a:spLocks noGrp="1"/>
          </p:cNvSpPr>
          <p:nvPr>
            <p:ph type="title" hasCustomPrompt="1"/>
          </p:nvPr>
        </p:nvSpPr>
        <p:spPr>
          <a:xfrm>
            <a:off x="1181101" y="548747"/>
            <a:ext cx="8280400" cy="326017"/>
          </a:xfrm>
          <a:prstGeom prst="rect">
            <a:avLst/>
          </a:prstGeom>
        </p:spPr>
        <p:txBody>
          <a:bodyPr vert="horz" lIns="0" tIns="0" rIns="0" bIns="0"/>
          <a:lstStyle>
            <a:lvl1pPr algn="l">
              <a:lnSpc>
                <a:spcPts val="2600"/>
              </a:lnSpc>
              <a:defRPr lang="en-US" sz="2200" kern="1200" baseline="0" dirty="0">
                <a:solidFill>
                  <a:srgbClr val="5E5E5E"/>
                </a:solidFill>
                <a:latin typeface="+mn-lt"/>
                <a:ea typeface="ＭＳ Ｐゴシック" charset="0"/>
                <a:cs typeface="ＭＳ Ｐゴシック" charset="0"/>
              </a:defRPr>
            </a:lvl1pPr>
          </a:lstStyle>
          <a:p>
            <a:r>
              <a:rPr lang="en-US" dirty="0" smtClean="0"/>
              <a:t>Subhead or Chapter Title (22pt font)</a:t>
            </a:r>
            <a:endParaRPr lang="en-US" dirty="0"/>
          </a:p>
        </p:txBody>
      </p:sp>
      <p:sp>
        <p:nvSpPr>
          <p:cNvPr id="11" name="Text Placeholder 6"/>
          <p:cNvSpPr>
            <a:spLocks noGrp="1"/>
          </p:cNvSpPr>
          <p:nvPr>
            <p:ph type="body" sz="quarter" idx="10" hasCustomPrompt="1"/>
          </p:nvPr>
        </p:nvSpPr>
        <p:spPr>
          <a:xfrm>
            <a:off x="1176339" y="1980487"/>
            <a:ext cx="8291510" cy="3264613"/>
          </a:xfrm>
          <a:prstGeom prst="rect">
            <a:avLst/>
          </a:prstGeom>
        </p:spPr>
        <p:txBody>
          <a:bodyPr vert="horz" lIns="0" tIns="0" rIns="0" bIns="0"/>
          <a:lstStyle>
            <a:lvl1pPr marL="0" indent="0">
              <a:lnSpc>
                <a:spcPts val="4011"/>
              </a:lnSpc>
              <a:spcBef>
                <a:spcPts val="0"/>
              </a:spcBef>
              <a:spcAft>
                <a:spcPts val="724"/>
              </a:spcAft>
              <a:buFont typeface="Arial"/>
              <a:buNone/>
              <a:defRPr sz="3600" baseline="0">
                <a:solidFill>
                  <a:srgbClr val="5E5E5E"/>
                </a:solidFill>
              </a:defRPr>
            </a:lvl1pPr>
            <a:lvl2pPr marL="454751" indent="0">
              <a:buFont typeface="Arial"/>
              <a:buNone/>
              <a:defRPr sz="3200">
                <a:solidFill>
                  <a:srgbClr val="7F7F7F"/>
                </a:solidFill>
              </a:defRPr>
            </a:lvl2pPr>
            <a:lvl3pPr marL="909503" indent="0">
              <a:buFont typeface="Arial"/>
              <a:buNone/>
              <a:defRPr sz="3200">
                <a:solidFill>
                  <a:srgbClr val="7F7F7F"/>
                </a:solidFill>
              </a:defRPr>
            </a:lvl3pPr>
            <a:lvl4pPr marL="1364252" indent="0">
              <a:buFont typeface="Arial"/>
              <a:buNone/>
              <a:defRPr sz="3200">
                <a:solidFill>
                  <a:srgbClr val="7F7F7F"/>
                </a:solidFill>
              </a:defRPr>
            </a:lvl4pPr>
            <a:lvl5pPr marL="1819003" indent="0">
              <a:buFont typeface="Arial"/>
              <a:buNone/>
              <a:defRPr sz="3200">
                <a:solidFill>
                  <a:srgbClr val="7F7F7F"/>
                </a:solidFill>
              </a:defRPr>
            </a:lvl5pPr>
          </a:lstStyle>
          <a:p>
            <a:pPr lvl="0"/>
            <a:r>
              <a:rPr lang="en-US" dirty="0" smtClean="0"/>
              <a:t>Overview or Value Prop (36pt font, word count: 30)</a:t>
            </a:r>
          </a:p>
        </p:txBody>
      </p:sp>
      <p:cxnSp>
        <p:nvCxnSpPr>
          <p:cNvPr id="7" name="Straight Connector 6"/>
          <p:cNvCxnSpPr/>
          <p:nvPr userDrawn="1"/>
        </p:nvCxnSpPr>
        <p:spPr>
          <a:xfrm>
            <a:off x="1173163" y="495300"/>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7183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Section">
    <p:spTree>
      <p:nvGrpSpPr>
        <p:cNvPr id="1" name=""/>
        <p:cNvGrpSpPr/>
        <p:nvPr/>
      </p:nvGrpSpPr>
      <p:grpSpPr>
        <a:xfrm>
          <a:off x="0" y="0"/>
          <a:ext cx="0" cy="0"/>
          <a:chOff x="0" y="0"/>
          <a:chExt cx="0" cy="0"/>
        </a:xfrm>
      </p:grpSpPr>
      <p:pic>
        <p:nvPicPr>
          <p:cNvPr id="13" name="Picture 3" descr="MstarRGB123.jpg"/>
          <p:cNvPicPr>
            <a:picLocks/>
          </p:cNvPicPr>
          <p:nvPr userDrawn="1"/>
        </p:nvPicPr>
        <p:blipFill>
          <a:blip r:embed="rId2">
            <a:extLst>
              <a:ext uri="{28A0092B-C50C-407E-A947-70E740481C1C}">
                <a14:useLocalDpi xmlns:a14="http://schemas.microsoft.com/office/drawing/2010/main" val="0"/>
              </a:ext>
            </a:extLst>
          </a:blip>
          <a:srcRect t="33524" r="29802" b="45389"/>
          <a:stretch>
            <a:fillRect/>
          </a:stretch>
        </p:blipFill>
        <p:spPr bwMode="auto">
          <a:xfrm>
            <a:off x="7446010" y="7100891"/>
            <a:ext cx="1225550" cy="28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6"/>
          <p:cNvSpPr>
            <a:spLocks noGrp="1"/>
          </p:cNvSpPr>
          <p:nvPr>
            <p:ph type="sldNum" sz="quarter" idx="18"/>
          </p:nvPr>
        </p:nvSpPr>
        <p:spPr>
          <a:xfrm>
            <a:off x="1184275" y="7094856"/>
            <a:ext cx="467677" cy="400634"/>
          </a:xfrm>
          <a:prstGeom prst="rect">
            <a:avLst/>
          </a:prstGeom>
        </p:spPr>
        <p:txBody>
          <a:bodyPr vert="horz" wrap="square" lIns="0" tIns="0" rIns="0" bIns="0" numCol="1" anchor="t" anchorCtr="0" compatLnSpc="1">
            <a:prstTxWarp prst="textNoShape">
              <a:avLst/>
            </a:prstTxWarp>
          </a:bodyPr>
          <a:lstStyle>
            <a:lvl1pPr defTabSz="454751">
              <a:defRPr sz="1300" smtClean="0">
                <a:solidFill>
                  <a:schemeClr val="bg1">
                    <a:lumMod val="50000"/>
                  </a:schemeClr>
                </a:solidFill>
                <a:latin typeface="+mn-lt"/>
                <a:cs typeface="MS PGothic" charset="0"/>
              </a:defRPr>
            </a:lvl1pPr>
          </a:lstStyle>
          <a:p>
            <a:pPr>
              <a:defRPr/>
            </a:pPr>
            <a:fld id="{2C54B95D-2AD2-F440-A4A9-C3EE8473308A}" type="slidenum">
              <a:rPr lang="en-US" smtClean="0"/>
              <a:pPr>
                <a:defRPr/>
              </a:pPr>
              <a:t>‹#›</a:t>
            </a:fld>
            <a:endParaRPr lang="en-US" dirty="0"/>
          </a:p>
        </p:txBody>
      </p:sp>
      <p:cxnSp>
        <p:nvCxnSpPr>
          <p:cNvPr id="11" name="Straight Connector 10"/>
          <p:cNvCxnSpPr/>
          <p:nvPr userDrawn="1"/>
        </p:nvCxnSpPr>
        <p:spPr>
          <a:xfrm>
            <a:off x="1173163" y="7069138"/>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1173163" y="495300"/>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a:xfrm>
            <a:off x="1176339" y="1980486"/>
            <a:ext cx="8285161" cy="1153239"/>
          </a:xfrm>
          <a:prstGeom prst="rect">
            <a:avLst/>
          </a:prstGeom>
        </p:spPr>
        <p:txBody>
          <a:bodyPr vert="horz" lIns="0" tIns="0" rIns="0" bIns="0"/>
          <a:lstStyle>
            <a:lvl1pPr algn="l">
              <a:lnSpc>
                <a:spcPts val="4200"/>
              </a:lnSpc>
              <a:spcAft>
                <a:spcPts val="800"/>
              </a:spcAft>
              <a:defRPr lang="en-US" sz="3600" kern="1200" baseline="0" dirty="0">
                <a:solidFill>
                  <a:srgbClr val="5E5E5E"/>
                </a:solidFill>
                <a:latin typeface="+mn-lt"/>
                <a:ea typeface="ＭＳ Ｐゴシック" charset="0"/>
                <a:cs typeface="ＭＳ Ｐゴシック" charset="0"/>
              </a:defRPr>
            </a:lvl1pPr>
          </a:lstStyle>
          <a:p>
            <a:r>
              <a:rPr lang="en-US" dirty="0" smtClean="0"/>
              <a:t>Chapter or Section Title (36pt, two-line maximum)</a:t>
            </a:r>
            <a:endParaRPr lang="en-US" dirty="0"/>
          </a:p>
        </p:txBody>
      </p:sp>
    </p:spTree>
    <p:extLst>
      <p:ext uri="{BB962C8B-B14F-4D97-AF65-F5344CB8AC3E}">
        <p14:creationId xmlns:p14="http://schemas.microsoft.com/office/powerpoint/2010/main" val="1355882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 1-Column">
    <p:spTree>
      <p:nvGrpSpPr>
        <p:cNvPr id="1" name=""/>
        <p:cNvGrpSpPr/>
        <p:nvPr/>
      </p:nvGrpSpPr>
      <p:grpSpPr>
        <a:xfrm>
          <a:off x="0" y="0"/>
          <a:ext cx="0" cy="0"/>
          <a:chOff x="0" y="0"/>
          <a:chExt cx="0" cy="0"/>
        </a:xfrm>
      </p:grpSpPr>
      <p:sp>
        <p:nvSpPr>
          <p:cNvPr id="33" name="Text Placeholder 18"/>
          <p:cNvSpPr>
            <a:spLocks noGrp="1"/>
          </p:cNvSpPr>
          <p:nvPr>
            <p:ph type="body" sz="quarter" idx="12" hasCustomPrompt="1"/>
          </p:nvPr>
        </p:nvSpPr>
        <p:spPr>
          <a:xfrm>
            <a:off x="1176338" y="925565"/>
            <a:ext cx="8291512" cy="414323"/>
          </a:xfrm>
          <a:prstGeom prst="rect">
            <a:avLst/>
          </a:prstGeom>
        </p:spPr>
        <p:txBody>
          <a:bodyPr vert="horz" lIns="0" tIns="0" rIns="0" bIns="0"/>
          <a:lstStyle>
            <a:lvl1pPr marL="0" indent="0">
              <a:lnSpc>
                <a:spcPts val="2200"/>
              </a:lnSpc>
              <a:spcBef>
                <a:spcPts val="0"/>
              </a:spcBef>
              <a:spcAft>
                <a:spcPts val="800"/>
              </a:spcAft>
              <a:buNone/>
              <a:defRPr lang="en-US" sz="2200" b="1" kern="1200" baseline="0" dirty="0" smtClean="0">
                <a:solidFill>
                  <a:srgbClr val="5E5E5E"/>
                </a:solidFill>
                <a:latin typeface="+mj-lt"/>
                <a:ea typeface="ＭＳ Ｐゴシック" charset="0"/>
                <a:cs typeface="ＭＳ Ｐゴシック" charset="0"/>
              </a:defRPr>
            </a:lvl1pPr>
            <a:lvl2pPr marL="454751" indent="0">
              <a:buNone/>
              <a:defRPr sz="1100">
                <a:solidFill>
                  <a:schemeClr val="tx2"/>
                </a:solidFill>
                <a:latin typeface="+mj-lt"/>
              </a:defRPr>
            </a:lvl2pPr>
            <a:lvl3pPr marL="909503" indent="0">
              <a:buNone/>
              <a:defRPr sz="1100">
                <a:solidFill>
                  <a:schemeClr val="tx2"/>
                </a:solidFill>
                <a:latin typeface="+mj-lt"/>
              </a:defRPr>
            </a:lvl3pPr>
            <a:lvl4pPr marL="1364252" indent="0">
              <a:buNone/>
              <a:defRPr sz="1100">
                <a:solidFill>
                  <a:schemeClr val="tx2"/>
                </a:solidFill>
                <a:latin typeface="+mj-lt"/>
              </a:defRPr>
            </a:lvl4pPr>
            <a:lvl5pPr marL="1819003" indent="0">
              <a:buNone/>
              <a:defRPr sz="1100">
                <a:solidFill>
                  <a:schemeClr val="tx2"/>
                </a:solidFill>
                <a:latin typeface="+mj-lt"/>
              </a:defRPr>
            </a:lvl5pPr>
          </a:lstStyle>
          <a:p>
            <a:pPr lvl="0"/>
            <a:r>
              <a:rPr lang="en-US" dirty="0" smtClean="0"/>
              <a:t>Headline (22pt font, one-line maximum)</a:t>
            </a:r>
          </a:p>
        </p:txBody>
      </p:sp>
      <p:pic>
        <p:nvPicPr>
          <p:cNvPr id="31" name="Picture 3" descr="MstarRGB123.jpg"/>
          <p:cNvPicPr>
            <a:picLocks/>
          </p:cNvPicPr>
          <p:nvPr userDrawn="1"/>
        </p:nvPicPr>
        <p:blipFill>
          <a:blip r:embed="rId2">
            <a:extLst>
              <a:ext uri="{28A0092B-C50C-407E-A947-70E740481C1C}">
                <a14:useLocalDpi xmlns:a14="http://schemas.microsoft.com/office/drawing/2010/main" val="0"/>
              </a:ext>
            </a:extLst>
          </a:blip>
          <a:srcRect t="33524" r="29802" b="45389"/>
          <a:stretch>
            <a:fillRect/>
          </a:stretch>
        </p:blipFill>
        <p:spPr bwMode="auto">
          <a:xfrm>
            <a:off x="7446010" y="7100891"/>
            <a:ext cx="1225550" cy="28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Slide Number Placeholder 6"/>
          <p:cNvSpPr>
            <a:spLocks noGrp="1"/>
          </p:cNvSpPr>
          <p:nvPr>
            <p:ph type="sldNum" sz="quarter" idx="18"/>
          </p:nvPr>
        </p:nvSpPr>
        <p:spPr>
          <a:xfrm>
            <a:off x="1184275" y="7094856"/>
            <a:ext cx="467677" cy="400634"/>
          </a:xfrm>
          <a:prstGeom prst="rect">
            <a:avLst/>
          </a:prstGeom>
        </p:spPr>
        <p:txBody>
          <a:bodyPr vert="horz" wrap="square" lIns="0" tIns="0" rIns="0" bIns="0" numCol="1" anchor="t" anchorCtr="0" compatLnSpc="1">
            <a:prstTxWarp prst="textNoShape">
              <a:avLst/>
            </a:prstTxWarp>
          </a:bodyPr>
          <a:lstStyle>
            <a:lvl1pPr defTabSz="454751">
              <a:defRPr sz="1300" smtClean="0">
                <a:solidFill>
                  <a:schemeClr val="bg1">
                    <a:lumMod val="50000"/>
                  </a:schemeClr>
                </a:solidFill>
                <a:latin typeface="+mn-lt"/>
                <a:cs typeface="MS PGothic" charset="0"/>
              </a:defRPr>
            </a:lvl1pPr>
          </a:lstStyle>
          <a:p>
            <a:pPr>
              <a:defRPr/>
            </a:pPr>
            <a:fld id="{2C54B95D-2AD2-F440-A4A9-C3EE8473308A}" type="slidenum">
              <a:rPr lang="en-US" smtClean="0"/>
              <a:pPr>
                <a:defRPr/>
              </a:pPr>
              <a:t>‹#›</a:t>
            </a:fld>
            <a:endParaRPr lang="en-US" dirty="0"/>
          </a:p>
        </p:txBody>
      </p:sp>
      <p:cxnSp>
        <p:nvCxnSpPr>
          <p:cNvPr id="12" name="Straight Connector 11"/>
          <p:cNvCxnSpPr/>
          <p:nvPr userDrawn="1"/>
        </p:nvCxnSpPr>
        <p:spPr>
          <a:xfrm>
            <a:off x="1173163" y="7069138"/>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1173163" y="495300"/>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5" name="Title 2"/>
          <p:cNvSpPr>
            <a:spLocks noGrp="1"/>
          </p:cNvSpPr>
          <p:nvPr>
            <p:ph type="title" hasCustomPrompt="1"/>
          </p:nvPr>
        </p:nvSpPr>
        <p:spPr>
          <a:xfrm>
            <a:off x="1181101" y="548747"/>
            <a:ext cx="8280400" cy="326017"/>
          </a:xfrm>
          <a:prstGeom prst="rect">
            <a:avLst/>
          </a:prstGeom>
        </p:spPr>
        <p:txBody>
          <a:bodyPr vert="horz" lIns="0" tIns="0" rIns="0" bIns="0"/>
          <a:lstStyle>
            <a:lvl1pPr algn="l">
              <a:lnSpc>
                <a:spcPts val="2600"/>
              </a:lnSpc>
              <a:defRPr lang="en-US" sz="2200" kern="1200" baseline="0" dirty="0">
                <a:solidFill>
                  <a:srgbClr val="5E5E5E"/>
                </a:solidFill>
                <a:latin typeface="+mn-lt"/>
                <a:ea typeface="ＭＳ Ｐゴシック" charset="0"/>
                <a:cs typeface="ＭＳ Ｐゴシック" charset="0"/>
              </a:defRPr>
            </a:lvl1pPr>
          </a:lstStyle>
          <a:p>
            <a:r>
              <a:rPr lang="en-US" dirty="0" smtClean="0"/>
              <a:t>Subhead or Chapter Title (22pt font, one-line maximum)</a:t>
            </a:r>
            <a:endParaRPr lang="en-US" dirty="0"/>
          </a:p>
        </p:txBody>
      </p:sp>
      <p:sp>
        <p:nvSpPr>
          <p:cNvPr id="9" name="Text Placeholder 16"/>
          <p:cNvSpPr>
            <a:spLocks noGrp="1"/>
          </p:cNvSpPr>
          <p:nvPr>
            <p:ph type="body" sz="quarter" idx="17" hasCustomPrompt="1"/>
          </p:nvPr>
        </p:nvSpPr>
        <p:spPr>
          <a:xfrm>
            <a:off x="1176338" y="2019649"/>
            <a:ext cx="8291512" cy="587147"/>
          </a:xfrm>
          <a:prstGeom prst="rect">
            <a:avLst/>
          </a:prstGeom>
        </p:spPr>
        <p:txBody>
          <a:bodyPr vert="horz" lIns="0" tIns="0" rIns="0" bIns="0" numCol="1" spcCol="612648"/>
          <a:lstStyle>
            <a:lvl1pPr marL="0" indent="0">
              <a:lnSpc>
                <a:spcPts val="2200"/>
              </a:lnSpc>
              <a:spcAft>
                <a:spcPts val="800"/>
              </a:spcAft>
              <a:buClr>
                <a:schemeClr val="tx2"/>
              </a:buClr>
              <a:buFont typeface="Morningstar Symbols"/>
              <a:buNone/>
              <a:defRPr lang="en-US" sz="1800" kern="1200" baseline="0" dirty="0" smtClean="0">
                <a:solidFill>
                  <a:schemeClr val="tx2"/>
                </a:solidFill>
                <a:latin typeface="+mn-lt"/>
                <a:ea typeface="ＭＳ Ｐゴシック" charset="0"/>
                <a:cs typeface="ＭＳ Ｐゴシック" charset="0"/>
              </a:defRPr>
            </a:lvl1pPr>
            <a:lvl2pPr marL="342900" indent="-168275">
              <a:lnSpc>
                <a:spcPts val="2200"/>
              </a:lnSpc>
              <a:spcAft>
                <a:spcPts val="800"/>
              </a:spcAft>
              <a:buClr>
                <a:schemeClr val="tx2"/>
              </a:buClr>
              <a:buFont typeface="Morningstar Symbols"/>
              <a:buChar char="/"/>
              <a:tabLst/>
              <a:defRPr sz="1800">
                <a:solidFill>
                  <a:schemeClr val="tx1"/>
                </a:solidFill>
              </a:defRPr>
            </a:lvl2pPr>
            <a:lvl3pPr marL="520700" indent="-171450">
              <a:lnSpc>
                <a:spcPts val="2200"/>
              </a:lnSpc>
              <a:spcAft>
                <a:spcPts val="800"/>
              </a:spcAft>
              <a:buClr>
                <a:schemeClr val="bg1">
                  <a:lumMod val="65000"/>
                </a:schemeClr>
              </a:buClr>
              <a:buFont typeface="Morningstar Symbols"/>
              <a:buChar char="/"/>
              <a:defRPr sz="1800">
                <a:solidFill>
                  <a:schemeClr val="tx1"/>
                </a:solidFill>
              </a:defRPr>
            </a:lvl3pPr>
            <a:lvl4pPr marL="1364252" indent="0">
              <a:buNone/>
              <a:defRPr sz="1600">
                <a:solidFill>
                  <a:schemeClr val="bg1">
                    <a:lumMod val="50000"/>
                  </a:schemeClr>
                </a:solidFill>
              </a:defRPr>
            </a:lvl4pPr>
            <a:lvl5pPr marL="1819003" indent="0">
              <a:buNone/>
              <a:defRPr sz="1600">
                <a:solidFill>
                  <a:schemeClr val="bg1">
                    <a:lumMod val="50000"/>
                  </a:schemeClr>
                </a:solidFill>
              </a:defRPr>
            </a:lvl5pPr>
          </a:lstStyle>
          <a:p>
            <a:pPr lvl="0"/>
            <a:r>
              <a:rPr lang="en-US" dirty="0" smtClean="0"/>
              <a:t>Slide Overview: This should convey the main idea of the slide (18pt font, two-line maximum).</a:t>
            </a:r>
          </a:p>
        </p:txBody>
      </p:sp>
      <p:sp>
        <p:nvSpPr>
          <p:cNvPr id="10" name="Text Placeholder 7"/>
          <p:cNvSpPr>
            <a:spLocks noGrp="1"/>
          </p:cNvSpPr>
          <p:nvPr>
            <p:ph type="body" sz="quarter" idx="19" hasCustomPrompt="1"/>
          </p:nvPr>
        </p:nvSpPr>
        <p:spPr>
          <a:xfrm>
            <a:off x="1003300" y="2657211"/>
            <a:ext cx="8464550" cy="3961078"/>
          </a:xfrm>
          <a:prstGeom prst="rect">
            <a:avLst/>
          </a:prstGeom>
        </p:spPr>
        <p:txBody>
          <a:bodyPr vert="horz" lIns="0" tIns="0" rIns="0" bIns="0" numCol="1" spcCol="612648"/>
          <a:lstStyle>
            <a:lvl1pPr marL="177800" indent="-177800">
              <a:lnSpc>
                <a:spcPts val="2200"/>
              </a:lnSpc>
              <a:spcBef>
                <a:spcPts val="0"/>
              </a:spcBef>
              <a:spcAft>
                <a:spcPts val="800"/>
              </a:spcAft>
              <a:buClr>
                <a:schemeClr val="tx2"/>
              </a:buClr>
              <a:buFont typeface="Morningstar Symbols"/>
              <a:buChar char="g"/>
              <a:defRPr lang="en-US" sz="1800" kern="1200" dirty="0" smtClean="0">
                <a:solidFill>
                  <a:schemeClr val="tx1"/>
                </a:solidFill>
                <a:latin typeface="+mn-lt"/>
                <a:ea typeface="ＭＳ Ｐゴシック" charset="0"/>
                <a:cs typeface="+mn-cs"/>
              </a:defRPr>
            </a:lvl1pPr>
            <a:lvl2pPr marL="355600" indent="-166688">
              <a:lnSpc>
                <a:spcPts val="2200"/>
              </a:lnSpc>
              <a:spcAft>
                <a:spcPts val="800"/>
              </a:spcAft>
              <a:buClr>
                <a:schemeClr val="tx2"/>
              </a:buClr>
              <a:buFont typeface="Morningstar Symbols"/>
              <a:buChar char="/"/>
              <a:defRPr lang="en-US" sz="1800" kern="1200" dirty="0" smtClean="0">
                <a:solidFill>
                  <a:schemeClr val="tx1"/>
                </a:solidFill>
                <a:latin typeface="+mn-lt"/>
                <a:ea typeface="ＭＳ Ｐゴシック" charset="0"/>
                <a:cs typeface="+mn-cs"/>
              </a:defRPr>
            </a:lvl2pPr>
            <a:lvl3pPr marL="515938" indent="-165100">
              <a:lnSpc>
                <a:spcPts val="2200"/>
              </a:lnSpc>
              <a:spcAft>
                <a:spcPts val="800"/>
              </a:spcAft>
              <a:buClr>
                <a:schemeClr val="bg1">
                  <a:lumMod val="65000"/>
                </a:schemeClr>
              </a:buClr>
              <a:buFont typeface="Morningstar Symbols"/>
              <a:buChar char="/"/>
              <a:defRPr lang="en-US" sz="1800" kern="1200" dirty="0" smtClean="0">
                <a:solidFill>
                  <a:schemeClr val="tx1"/>
                </a:solidFill>
                <a:latin typeface="+mn-lt"/>
                <a:ea typeface="ＭＳ Ｐゴシック" charset="0"/>
                <a:cs typeface="+mn-cs"/>
              </a:defRPr>
            </a:lvl3pPr>
          </a:lstStyle>
          <a:p>
            <a:pPr lvl="0"/>
            <a:r>
              <a:rPr lang="en-US" dirty="0" smtClean="0"/>
              <a:t>First level of information (18pt font)</a:t>
            </a:r>
          </a:p>
          <a:p>
            <a:pPr lvl="1"/>
            <a:r>
              <a:rPr lang="en-US" dirty="0" smtClean="0"/>
              <a:t>Second level</a:t>
            </a:r>
          </a:p>
          <a:p>
            <a:pPr lvl="2"/>
            <a:r>
              <a:rPr lang="en-US" dirty="0" smtClean="0"/>
              <a:t>Third level</a:t>
            </a:r>
          </a:p>
        </p:txBody>
      </p:sp>
      <p:sp>
        <p:nvSpPr>
          <p:cNvPr id="11" name="Content Placeholder 2"/>
          <p:cNvSpPr>
            <a:spLocks noGrp="1"/>
          </p:cNvSpPr>
          <p:nvPr>
            <p:ph idx="23" hasCustomPrompt="1"/>
          </p:nvPr>
        </p:nvSpPr>
        <p:spPr>
          <a:xfrm>
            <a:off x="1184275" y="6805929"/>
            <a:ext cx="8277224" cy="138499"/>
          </a:xfrm>
          <a:prstGeom prst="rect">
            <a:avLst/>
          </a:prstGeom>
        </p:spPr>
        <p:txBody>
          <a:bodyPr wrap="square" lIns="0" tIns="0" rIns="0" bIns="0" anchor="b">
            <a:spAutoFit/>
          </a:bodyPr>
          <a:lstStyle>
            <a:lvl1pPr marL="0" indent="0">
              <a:lnSpc>
                <a:spcPts val="1100"/>
              </a:lnSpc>
              <a:spcBef>
                <a:spcPts val="0"/>
              </a:spcBef>
              <a:spcAft>
                <a:spcPts val="0"/>
              </a:spcAft>
              <a:buClr>
                <a:schemeClr val="tx2"/>
              </a:buClr>
              <a:buSzPct val="75000"/>
              <a:buFont typeface="Lucida Grande"/>
              <a:buNone/>
              <a:defRPr sz="900" baseline="0">
                <a:solidFill>
                  <a:schemeClr val="bg1">
                    <a:lumMod val="65000"/>
                  </a:schemeClr>
                </a:solidFill>
              </a:defRPr>
            </a:lvl1pPr>
            <a:lvl2pPr marL="154470" indent="0" defTabSz="367044">
              <a:spcBef>
                <a:spcPts val="0"/>
              </a:spcBef>
              <a:spcAft>
                <a:spcPts val="714"/>
              </a:spcAft>
              <a:buClr>
                <a:schemeClr val="bg1">
                  <a:lumMod val="50000"/>
                </a:schemeClr>
              </a:buClr>
              <a:buSzPct val="75000"/>
              <a:buFont typeface="Lucida Grande"/>
              <a:buNone/>
              <a:defRPr sz="1100">
                <a:solidFill>
                  <a:schemeClr val="bg1">
                    <a:lumMod val="50000"/>
                  </a:schemeClr>
                </a:solidFill>
              </a:defRPr>
            </a:lvl2pPr>
            <a:lvl3pPr marL="1362673" indent="-227375">
              <a:spcBef>
                <a:spcPts val="0"/>
              </a:spcBef>
              <a:spcAft>
                <a:spcPts val="714"/>
              </a:spcAft>
              <a:buClr>
                <a:schemeClr val="bg1">
                  <a:lumMod val="75000"/>
                </a:schemeClr>
              </a:buClr>
              <a:buSzPct val="75000"/>
              <a:buFont typeface="Lucida Grande"/>
              <a:buChar char="►"/>
              <a:defRPr sz="1100"/>
            </a:lvl3pPr>
            <a:lvl4pPr marL="1926375" indent="-227375">
              <a:spcBef>
                <a:spcPts val="0"/>
              </a:spcBef>
              <a:spcAft>
                <a:spcPts val="714"/>
              </a:spcAft>
              <a:buClr>
                <a:schemeClr val="bg1">
                  <a:lumMod val="85000"/>
                </a:schemeClr>
              </a:buClr>
              <a:buSzPct val="75000"/>
              <a:buFont typeface="Lucida Grande"/>
              <a:buChar char="►"/>
              <a:defRPr sz="1100"/>
            </a:lvl4pPr>
            <a:lvl5pPr marL="2046379" indent="-227375">
              <a:buClr>
                <a:schemeClr val="tx2"/>
              </a:buClr>
              <a:buSzPct val="75000"/>
              <a:buFont typeface="Lucida Grande"/>
              <a:buChar char="►"/>
              <a:defRPr sz="1800"/>
            </a:lvl5pPr>
          </a:lstStyle>
          <a:p>
            <a:pPr lvl="0"/>
            <a:r>
              <a:rPr lang="en-US" dirty="0" smtClean="0"/>
              <a:t>Data as of DD/MM/YYYY or Source: (9pt font)</a:t>
            </a:r>
          </a:p>
        </p:txBody>
      </p:sp>
    </p:spTree>
    <p:extLst>
      <p:ext uri="{BB962C8B-B14F-4D97-AF65-F5344CB8AC3E}">
        <p14:creationId xmlns:p14="http://schemas.microsoft.com/office/powerpoint/2010/main" val="3957865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 1-Column (w/o red text)">
    <p:spTree>
      <p:nvGrpSpPr>
        <p:cNvPr id="1" name=""/>
        <p:cNvGrpSpPr/>
        <p:nvPr/>
      </p:nvGrpSpPr>
      <p:grpSpPr>
        <a:xfrm>
          <a:off x="0" y="0"/>
          <a:ext cx="0" cy="0"/>
          <a:chOff x="0" y="0"/>
          <a:chExt cx="0" cy="0"/>
        </a:xfrm>
      </p:grpSpPr>
      <p:sp>
        <p:nvSpPr>
          <p:cNvPr id="33" name="Text Placeholder 18"/>
          <p:cNvSpPr>
            <a:spLocks noGrp="1"/>
          </p:cNvSpPr>
          <p:nvPr>
            <p:ph type="body" sz="quarter" idx="12" hasCustomPrompt="1"/>
          </p:nvPr>
        </p:nvSpPr>
        <p:spPr>
          <a:xfrm>
            <a:off x="1176338" y="925565"/>
            <a:ext cx="8291512" cy="414323"/>
          </a:xfrm>
          <a:prstGeom prst="rect">
            <a:avLst/>
          </a:prstGeom>
        </p:spPr>
        <p:txBody>
          <a:bodyPr vert="horz" lIns="0" tIns="0" rIns="0" bIns="0"/>
          <a:lstStyle>
            <a:lvl1pPr marL="0" indent="0">
              <a:lnSpc>
                <a:spcPts val="2200"/>
              </a:lnSpc>
              <a:spcBef>
                <a:spcPts val="0"/>
              </a:spcBef>
              <a:spcAft>
                <a:spcPts val="800"/>
              </a:spcAft>
              <a:buNone/>
              <a:defRPr lang="en-US" sz="2200" b="1" kern="1200" baseline="0" dirty="0" smtClean="0">
                <a:solidFill>
                  <a:srgbClr val="5E5E5E"/>
                </a:solidFill>
                <a:latin typeface="+mj-lt"/>
                <a:ea typeface="ＭＳ Ｐゴシック" charset="0"/>
                <a:cs typeface="ＭＳ Ｐゴシック" charset="0"/>
              </a:defRPr>
            </a:lvl1pPr>
            <a:lvl2pPr marL="454751" indent="0">
              <a:buNone/>
              <a:defRPr sz="1100">
                <a:solidFill>
                  <a:schemeClr val="tx2"/>
                </a:solidFill>
                <a:latin typeface="+mj-lt"/>
              </a:defRPr>
            </a:lvl2pPr>
            <a:lvl3pPr marL="909503" indent="0">
              <a:buNone/>
              <a:defRPr sz="1100">
                <a:solidFill>
                  <a:schemeClr val="tx2"/>
                </a:solidFill>
                <a:latin typeface="+mj-lt"/>
              </a:defRPr>
            </a:lvl3pPr>
            <a:lvl4pPr marL="1364252" indent="0">
              <a:buNone/>
              <a:defRPr sz="1100">
                <a:solidFill>
                  <a:schemeClr val="tx2"/>
                </a:solidFill>
                <a:latin typeface="+mj-lt"/>
              </a:defRPr>
            </a:lvl4pPr>
            <a:lvl5pPr marL="1819003" indent="0">
              <a:buNone/>
              <a:defRPr sz="1100">
                <a:solidFill>
                  <a:schemeClr val="tx2"/>
                </a:solidFill>
                <a:latin typeface="+mj-lt"/>
              </a:defRPr>
            </a:lvl5pPr>
          </a:lstStyle>
          <a:p>
            <a:pPr lvl="0"/>
            <a:r>
              <a:rPr lang="en-US" dirty="0" smtClean="0"/>
              <a:t>Headline (22pt font, one-line maximum)</a:t>
            </a:r>
          </a:p>
        </p:txBody>
      </p:sp>
      <p:pic>
        <p:nvPicPr>
          <p:cNvPr id="31" name="Picture 3" descr="MstarRGB123.jpg"/>
          <p:cNvPicPr>
            <a:picLocks/>
          </p:cNvPicPr>
          <p:nvPr userDrawn="1"/>
        </p:nvPicPr>
        <p:blipFill>
          <a:blip r:embed="rId2">
            <a:extLst>
              <a:ext uri="{28A0092B-C50C-407E-A947-70E740481C1C}">
                <a14:useLocalDpi xmlns:a14="http://schemas.microsoft.com/office/drawing/2010/main" val="0"/>
              </a:ext>
            </a:extLst>
          </a:blip>
          <a:srcRect t="33524" r="29802" b="45389"/>
          <a:stretch>
            <a:fillRect/>
          </a:stretch>
        </p:blipFill>
        <p:spPr bwMode="auto">
          <a:xfrm>
            <a:off x="7446010" y="7100891"/>
            <a:ext cx="1225550" cy="28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Slide Number Placeholder 6"/>
          <p:cNvSpPr>
            <a:spLocks noGrp="1"/>
          </p:cNvSpPr>
          <p:nvPr>
            <p:ph type="sldNum" sz="quarter" idx="18"/>
          </p:nvPr>
        </p:nvSpPr>
        <p:spPr>
          <a:xfrm>
            <a:off x="1184275" y="7094856"/>
            <a:ext cx="467677" cy="400634"/>
          </a:xfrm>
          <a:prstGeom prst="rect">
            <a:avLst/>
          </a:prstGeom>
        </p:spPr>
        <p:txBody>
          <a:bodyPr vert="horz" wrap="square" lIns="0" tIns="0" rIns="0" bIns="0" numCol="1" anchor="t" anchorCtr="0" compatLnSpc="1">
            <a:prstTxWarp prst="textNoShape">
              <a:avLst/>
            </a:prstTxWarp>
          </a:bodyPr>
          <a:lstStyle>
            <a:lvl1pPr defTabSz="454751">
              <a:defRPr sz="1300" smtClean="0">
                <a:solidFill>
                  <a:schemeClr val="bg1">
                    <a:lumMod val="50000"/>
                  </a:schemeClr>
                </a:solidFill>
                <a:latin typeface="+mn-lt"/>
                <a:cs typeface="MS PGothic" charset="0"/>
              </a:defRPr>
            </a:lvl1pPr>
          </a:lstStyle>
          <a:p>
            <a:pPr>
              <a:defRPr/>
            </a:pPr>
            <a:fld id="{2C54B95D-2AD2-F440-A4A9-C3EE8473308A}" type="slidenum">
              <a:rPr lang="en-US" smtClean="0"/>
              <a:pPr>
                <a:defRPr/>
              </a:pPr>
              <a:t>‹#›</a:t>
            </a:fld>
            <a:endParaRPr lang="en-US" dirty="0"/>
          </a:p>
        </p:txBody>
      </p:sp>
      <p:cxnSp>
        <p:nvCxnSpPr>
          <p:cNvPr id="12" name="Straight Connector 11"/>
          <p:cNvCxnSpPr/>
          <p:nvPr userDrawn="1"/>
        </p:nvCxnSpPr>
        <p:spPr>
          <a:xfrm>
            <a:off x="1173163" y="7069138"/>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1173163" y="495300"/>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5" name="Title 2"/>
          <p:cNvSpPr>
            <a:spLocks noGrp="1"/>
          </p:cNvSpPr>
          <p:nvPr>
            <p:ph type="title" hasCustomPrompt="1"/>
          </p:nvPr>
        </p:nvSpPr>
        <p:spPr>
          <a:xfrm>
            <a:off x="1181101" y="548747"/>
            <a:ext cx="8280400" cy="326017"/>
          </a:xfrm>
          <a:prstGeom prst="rect">
            <a:avLst/>
          </a:prstGeom>
        </p:spPr>
        <p:txBody>
          <a:bodyPr vert="horz" lIns="0" tIns="0" rIns="0" bIns="0"/>
          <a:lstStyle>
            <a:lvl1pPr algn="l">
              <a:lnSpc>
                <a:spcPts val="2600"/>
              </a:lnSpc>
              <a:defRPr lang="en-US" sz="2200" kern="1200" baseline="0" dirty="0">
                <a:solidFill>
                  <a:srgbClr val="5E5E5E"/>
                </a:solidFill>
                <a:latin typeface="+mn-lt"/>
                <a:ea typeface="ＭＳ Ｐゴシック" charset="0"/>
                <a:cs typeface="ＭＳ Ｐゴシック" charset="0"/>
              </a:defRPr>
            </a:lvl1pPr>
          </a:lstStyle>
          <a:p>
            <a:r>
              <a:rPr lang="en-US" dirty="0" smtClean="0"/>
              <a:t>Subhead or Chapter Title (22pt font, one-line maximum)</a:t>
            </a:r>
            <a:endParaRPr lang="en-US" dirty="0"/>
          </a:p>
        </p:txBody>
      </p:sp>
      <p:sp>
        <p:nvSpPr>
          <p:cNvPr id="10" name="Text Placeholder 7"/>
          <p:cNvSpPr>
            <a:spLocks noGrp="1"/>
          </p:cNvSpPr>
          <p:nvPr>
            <p:ph type="body" sz="quarter" idx="19" hasCustomPrompt="1"/>
          </p:nvPr>
        </p:nvSpPr>
        <p:spPr>
          <a:xfrm>
            <a:off x="1003300" y="2019187"/>
            <a:ext cx="8464550" cy="4599102"/>
          </a:xfrm>
          <a:prstGeom prst="rect">
            <a:avLst/>
          </a:prstGeom>
        </p:spPr>
        <p:txBody>
          <a:bodyPr vert="horz" lIns="0" tIns="0" rIns="0" bIns="0" numCol="1" spcCol="612648"/>
          <a:lstStyle>
            <a:lvl1pPr marL="177800" indent="-177800">
              <a:lnSpc>
                <a:spcPts val="2200"/>
              </a:lnSpc>
              <a:spcBef>
                <a:spcPts val="0"/>
              </a:spcBef>
              <a:spcAft>
                <a:spcPts val="800"/>
              </a:spcAft>
              <a:buClr>
                <a:schemeClr val="tx2"/>
              </a:buClr>
              <a:buFont typeface="Morningstar Symbols"/>
              <a:buChar char="g"/>
              <a:defRPr lang="en-US" sz="1800" kern="1200" dirty="0" smtClean="0">
                <a:solidFill>
                  <a:schemeClr val="tx1"/>
                </a:solidFill>
                <a:latin typeface="+mn-lt"/>
                <a:ea typeface="ＭＳ Ｐゴシック" charset="0"/>
                <a:cs typeface="+mn-cs"/>
              </a:defRPr>
            </a:lvl1pPr>
            <a:lvl2pPr marL="355600" indent="-166688">
              <a:lnSpc>
                <a:spcPts val="2200"/>
              </a:lnSpc>
              <a:spcAft>
                <a:spcPts val="800"/>
              </a:spcAft>
              <a:buClr>
                <a:schemeClr val="tx2"/>
              </a:buClr>
              <a:buFont typeface="Morningstar Symbols"/>
              <a:buChar char="/"/>
              <a:defRPr lang="en-US" sz="1800" kern="1200" dirty="0" smtClean="0">
                <a:solidFill>
                  <a:schemeClr val="tx1"/>
                </a:solidFill>
                <a:latin typeface="+mn-lt"/>
                <a:ea typeface="ＭＳ Ｐゴシック" charset="0"/>
                <a:cs typeface="+mn-cs"/>
              </a:defRPr>
            </a:lvl2pPr>
            <a:lvl3pPr marL="515938" indent="-165100">
              <a:lnSpc>
                <a:spcPts val="2200"/>
              </a:lnSpc>
              <a:spcAft>
                <a:spcPts val="800"/>
              </a:spcAft>
              <a:buClr>
                <a:schemeClr val="bg1">
                  <a:lumMod val="65000"/>
                </a:schemeClr>
              </a:buClr>
              <a:buFont typeface="Morningstar Symbols"/>
              <a:buChar char="/"/>
              <a:defRPr lang="en-US" sz="1800" kern="1200" dirty="0" smtClean="0">
                <a:solidFill>
                  <a:schemeClr val="tx1"/>
                </a:solidFill>
                <a:latin typeface="+mn-lt"/>
                <a:ea typeface="ＭＳ Ｐゴシック" charset="0"/>
                <a:cs typeface="+mn-cs"/>
              </a:defRPr>
            </a:lvl3pPr>
          </a:lstStyle>
          <a:p>
            <a:pPr lvl="0"/>
            <a:r>
              <a:rPr lang="en-US" dirty="0" smtClean="0"/>
              <a:t>First level of information (18pt font)</a:t>
            </a:r>
          </a:p>
          <a:p>
            <a:pPr lvl="1"/>
            <a:r>
              <a:rPr lang="en-US" dirty="0" smtClean="0"/>
              <a:t>Second level</a:t>
            </a:r>
          </a:p>
          <a:p>
            <a:pPr lvl="2"/>
            <a:r>
              <a:rPr lang="en-US" dirty="0" smtClean="0"/>
              <a:t>Third level</a:t>
            </a:r>
          </a:p>
        </p:txBody>
      </p:sp>
      <p:sp>
        <p:nvSpPr>
          <p:cNvPr id="9" name="Content Placeholder 2"/>
          <p:cNvSpPr>
            <a:spLocks noGrp="1"/>
          </p:cNvSpPr>
          <p:nvPr>
            <p:ph idx="23" hasCustomPrompt="1"/>
          </p:nvPr>
        </p:nvSpPr>
        <p:spPr>
          <a:xfrm>
            <a:off x="1184275" y="6805929"/>
            <a:ext cx="8277224" cy="138499"/>
          </a:xfrm>
          <a:prstGeom prst="rect">
            <a:avLst/>
          </a:prstGeom>
        </p:spPr>
        <p:txBody>
          <a:bodyPr wrap="square" lIns="0" tIns="0" rIns="0" bIns="0" anchor="b">
            <a:spAutoFit/>
          </a:bodyPr>
          <a:lstStyle>
            <a:lvl1pPr marL="0" indent="0">
              <a:lnSpc>
                <a:spcPts val="1100"/>
              </a:lnSpc>
              <a:spcBef>
                <a:spcPts val="0"/>
              </a:spcBef>
              <a:spcAft>
                <a:spcPts val="0"/>
              </a:spcAft>
              <a:buClr>
                <a:schemeClr val="tx2"/>
              </a:buClr>
              <a:buSzPct val="75000"/>
              <a:buFont typeface="Lucida Grande"/>
              <a:buNone/>
              <a:defRPr sz="900" baseline="0">
                <a:solidFill>
                  <a:schemeClr val="bg1">
                    <a:lumMod val="65000"/>
                  </a:schemeClr>
                </a:solidFill>
              </a:defRPr>
            </a:lvl1pPr>
            <a:lvl2pPr marL="154470" indent="0" defTabSz="367044">
              <a:spcBef>
                <a:spcPts val="0"/>
              </a:spcBef>
              <a:spcAft>
                <a:spcPts val="714"/>
              </a:spcAft>
              <a:buClr>
                <a:schemeClr val="bg1">
                  <a:lumMod val="50000"/>
                </a:schemeClr>
              </a:buClr>
              <a:buSzPct val="75000"/>
              <a:buFont typeface="Lucida Grande"/>
              <a:buNone/>
              <a:defRPr sz="1100">
                <a:solidFill>
                  <a:schemeClr val="bg1">
                    <a:lumMod val="50000"/>
                  </a:schemeClr>
                </a:solidFill>
              </a:defRPr>
            </a:lvl2pPr>
            <a:lvl3pPr marL="1362673" indent="-227375">
              <a:spcBef>
                <a:spcPts val="0"/>
              </a:spcBef>
              <a:spcAft>
                <a:spcPts val="714"/>
              </a:spcAft>
              <a:buClr>
                <a:schemeClr val="bg1">
                  <a:lumMod val="75000"/>
                </a:schemeClr>
              </a:buClr>
              <a:buSzPct val="75000"/>
              <a:buFont typeface="Lucida Grande"/>
              <a:buChar char="►"/>
              <a:defRPr sz="1100"/>
            </a:lvl3pPr>
            <a:lvl4pPr marL="1926375" indent="-227375">
              <a:spcBef>
                <a:spcPts val="0"/>
              </a:spcBef>
              <a:spcAft>
                <a:spcPts val="714"/>
              </a:spcAft>
              <a:buClr>
                <a:schemeClr val="bg1">
                  <a:lumMod val="85000"/>
                </a:schemeClr>
              </a:buClr>
              <a:buSzPct val="75000"/>
              <a:buFont typeface="Lucida Grande"/>
              <a:buChar char="►"/>
              <a:defRPr sz="1100"/>
            </a:lvl4pPr>
            <a:lvl5pPr marL="2046379" indent="-227375">
              <a:buClr>
                <a:schemeClr val="tx2"/>
              </a:buClr>
              <a:buSzPct val="75000"/>
              <a:buFont typeface="Lucida Grande"/>
              <a:buChar char="►"/>
              <a:defRPr sz="1800"/>
            </a:lvl5pPr>
          </a:lstStyle>
          <a:p>
            <a:pPr lvl="0"/>
            <a:r>
              <a:rPr lang="en-US" dirty="0" smtClean="0"/>
              <a:t>Data as of DD/MM/YYYY or Source: (9pt font)</a:t>
            </a:r>
          </a:p>
        </p:txBody>
      </p:sp>
    </p:spTree>
    <p:extLst>
      <p:ext uri="{BB962C8B-B14F-4D97-AF65-F5344CB8AC3E}">
        <p14:creationId xmlns:p14="http://schemas.microsoft.com/office/powerpoint/2010/main" val="2836527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ullet 2-Column">
    <p:spTree>
      <p:nvGrpSpPr>
        <p:cNvPr id="1" name=""/>
        <p:cNvGrpSpPr/>
        <p:nvPr/>
      </p:nvGrpSpPr>
      <p:grpSpPr>
        <a:xfrm>
          <a:off x="0" y="0"/>
          <a:ext cx="0" cy="0"/>
          <a:chOff x="0" y="0"/>
          <a:chExt cx="0" cy="0"/>
        </a:xfrm>
      </p:grpSpPr>
      <p:sp>
        <p:nvSpPr>
          <p:cNvPr id="33" name="Text Placeholder 18"/>
          <p:cNvSpPr>
            <a:spLocks noGrp="1"/>
          </p:cNvSpPr>
          <p:nvPr>
            <p:ph type="body" sz="quarter" idx="12" hasCustomPrompt="1"/>
          </p:nvPr>
        </p:nvSpPr>
        <p:spPr>
          <a:xfrm>
            <a:off x="1176338" y="925565"/>
            <a:ext cx="8291512" cy="414323"/>
          </a:xfrm>
          <a:prstGeom prst="rect">
            <a:avLst/>
          </a:prstGeom>
        </p:spPr>
        <p:txBody>
          <a:bodyPr vert="horz" lIns="0" tIns="0" rIns="0" bIns="0"/>
          <a:lstStyle>
            <a:lvl1pPr marL="0" indent="0">
              <a:lnSpc>
                <a:spcPts val="2200"/>
              </a:lnSpc>
              <a:spcBef>
                <a:spcPts val="0"/>
              </a:spcBef>
              <a:spcAft>
                <a:spcPts val="800"/>
              </a:spcAft>
              <a:buNone/>
              <a:defRPr lang="en-US" sz="2200" b="1" kern="1200" baseline="0" dirty="0" smtClean="0">
                <a:solidFill>
                  <a:srgbClr val="5E5E5E"/>
                </a:solidFill>
                <a:latin typeface="+mj-lt"/>
                <a:ea typeface="ＭＳ Ｐゴシック" charset="0"/>
                <a:cs typeface="ＭＳ Ｐゴシック" charset="0"/>
              </a:defRPr>
            </a:lvl1pPr>
            <a:lvl2pPr marL="454751" indent="0">
              <a:buNone/>
              <a:defRPr sz="1100">
                <a:solidFill>
                  <a:schemeClr val="tx2"/>
                </a:solidFill>
                <a:latin typeface="+mj-lt"/>
              </a:defRPr>
            </a:lvl2pPr>
            <a:lvl3pPr marL="909503" indent="0">
              <a:buNone/>
              <a:defRPr sz="1100">
                <a:solidFill>
                  <a:schemeClr val="tx2"/>
                </a:solidFill>
                <a:latin typeface="+mj-lt"/>
              </a:defRPr>
            </a:lvl3pPr>
            <a:lvl4pPr marL="1364252" indent="0">
              <a:buNone/>
              <a:defRPr sz="1100">
                <a:solidFill>
                  <a:schemeClr val="tx2"/>
                </a:solidFill>
                <a:latin typeface="+mj-lt"/>
              </a:defRPr>
            </a:lvl4pPr>
            <a:lvl5pPr marL="1819003" indent="0">
              <a:buNone/>
              <a:defRPr sz="1100">
                <a:solidFill>
                  <a:schemeClr val="tx2"/>
                </a:solidFill>
                <a:latin typeface="+mj-lt"/>
              </a:defRPr>
            </a:lvl5pPr>
          </a:lstStyle>
          <a:p>
            <a:pPr lvl="0"/>
            <a:r>
              <a:rPr lang="en-US" dirty="0" smtClean="0"/>
              <a:t>Headline (22pt font, one-line maximum)</a:t>
            </a:r>
          </a:p>
        </p:txBody>
      </p:sp>
      <p:pic>
        <p:nvPicPr>
          <p:cNvPr id="31" name="Picture 3" descr="MstarRGB123.jpg"/>
          <p:cNvPicPr>
            <a:picLocks/>
          </p:cNvPicPr>
          <p:nvPr userDrawn="1"/>
        </p:nvPicPr>
        <p:blipFill>
          <a:blip r:embed="rId2">
            <a:extLst>
              <a:ext uri="{28A0092B-C50C-407E-A947-70E740481C1C}">
                <a14:useLocalDpi xmlns:a14="http://schemas.microsoft.com/office/drawing/2010/main" val="0"/>
              </a:ext>
            </a:extLst>
          </a:blip>
          <a:srcRect t="33524" r="29802" b="45389"/>
          <a:stretch>
            <a:fillRect/>
          </a:stretch>
        </p:blipFill>
        <p:spPr bwMode="auto">
          <a:xfrm>
            <a:off x="7446010" y="7100891"/>
            <a:ext cx="1225550" cy="28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Slide Number Placeholder 6"/>
          <p:cNvSpPr>
            <a:spLocks noGrp="1"/>
          </p:cNvSpPr>
          <p:nvPr>
            <p:ph type="sldNum" sz="quarter" idx="18"/>
          </p:nvPr>
        </p:nvSpPr>
        <p:spPr>
          <a:xfrm>
            <a:off x="1184275" y="7094856"/>
            <a:ext cx="467677" cy="400634"/>
          </a:xfrm>
          <a:prstGeom prst="rect">
            <a:avLst/>
          </a:prstGeom>
        </p:spPr>
        <p:txBody>
          <a:bodyPr vert="horz" wrap="square" lIns="0" tIns="0" rIns="0" bIns="0" numCol="1" anchor="t" anchorCtr="0" compatLnSpc="1">
            <a:prstTxWarp prst="textNoShape">
              <a:avLst/>
            </a:prstTxWarp>
          </a:bodyPr>
          <a:lstStyle>
            <a:lvl1pPr defTabSz="454751">
              <a:defRPr sz="1300" smtClean="0">
                <a:solidFill>
                  <a:schemeClr val="bg1">
                    <a:lumMod val="50000"/>
                  </a:schemeClr>
                </a:solidFill>
                <a:latin typeface="+mn-lt"/>
                <a:cs typeface="MS PGothic" charset="0"/>
              </a:defRPr>
            </a:lvl1pPr>
          </a:lstStyle>
          <a:p>
            <a:pPr>
              <a:defRPr/>
            </a:pPr>
            <a:fld id="{2C54B95D-2AD2-F440-A4A9-C3EE8473308A}" type="slidenum">
              <a:rPr lang="en-US" smtClean="0"/>
              <a:pPr>
                <a:defRPr/>
              </a:pPr>
              <a:t>‹#›</a:t>
            </a:fld>
            <a:endParaRPr lang="en-US" dirty="0"/>
          </a:p>
        </p:txBody>
      </p:sp>
      <p:cxnSp>
        <p:nvCxnSpPr>
          <p:cNvPr id="12" name="Straight Connector 11"/>
          <p:cNvCxnSpPr/>
          <p:nvPr userDrawn="1"/>
        </p:nvCxnSpPr>
        <p:spPr>
          <a:xfrm>
            <a:off x="1173163" y="7069138"/>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1173163" y="495300"/>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0" name="Text Placeholder 16"/>
          <p:cNvSpPr>
            <a:spLocks noGrp="1"/>
          </p:cNvSpPr>
          <p:nvPr>
            <p:ph type="body" sz="quarter" idx="17" hasCustomPrompt="1"/>
          </p:nvPr>
        </p:nvSpPr>
        <p:spPr>
          <a:xfrm>
            <a:off x="1176338" y="2019649"/>
            <a:ext cx="8291512" cy="587147"/>
          </a:xfrm>
          <a:prstGeom prst="rect">
            <a:avLst/>
          </a:prstGeom>
        </p:spPr>
        <p:txBody>
          <a:bodyPr vert="horz" lIns="0" tIns="0" rIns="0" bIns="0" numCol="1" spcCol="612648"/>
          <a:lstStyle>
            <a:lvl1pPr marL="0" indent="0">
              <a:lnSpc>
                <a:spcPts val="2200"/>
              </a:lnSpc>
              <a:spcAft>
                <a:spcPts val="800"/>
              </a:spcAft>
              <a:buClr>
                <a:schemeClr val="tx2"/>
              </a:buClr>
              <a:buFont typeface="Morningstar Symbols"/>
              <a:buNone/>
              <a:defRPr lang="en-US" sz="1800" kern="1200" baseline="0" dirty="0" smtClean="0">
                <a:solidFill>
                  <a:schemeClr val="tx2"/>
                </a:solidFill>
                <a:latin typeface="+mn-lt"/>
                <a:ea typeface="ＭＳ Ｐゴシック" charset="0"/>
                <a:cs typeface="ＭＳ Ｐゴシック" charset="0"/>
              </a:defRPr>
            </a:lvl1pPr>
            <a:lvl2pPr marL="342900" indent="-168275">
              <a:lnSpc>
                <a:spcPts val="2200"/>
              </a:lnSpc>
              <a:spcAft>
                <a:spcPts val="800"/>
              </a:spcAft>
              <a:buClr>
                <a:schemeClr val="tx2"/>
              </a:buClr>
              <a:buFont typeface="Morningstar Symbols"/>
              <a:buChar char="/"/>
              <a:tabLst/>
              <a:defRPr sz="1800">
                <a:solidFill>
                  <a:schemeClr val="tx1"/>
                </a:solidFill>
              </a:defRPr>
            </a:lvl2pPr>
            <a:lvl3pPr marL="520700" indent="-171450">
              <a:lnSpc>
                <a:spcPts val="2200"/>
              </a:lnSpc>
              <a:spcAft>
                <a:spcPts val="800"/>
              </a:spcAft>
              <a:buClr>
                <a:schemeClr val="bg1">
                  <a:lumMod val="65000"/>
                </a:schemeClr>
              </a:buClr>
              <a:buFont typeface="Morningstar Symbols"/>
              <a:buChar char="/"/>
              <a:defRPr sz="1800">
                <a:solidFill>
                  <a:schemeClr val="tx1"/>
                </a:solidFill>
              </a:defRPr>
            </a:lvl3pPr>
            <a:lvl4pPr marL="1364252" indent="0">
              <a:buNone/>
              <a:defRPr sz="1600">
                <a:solidFill>
                  <a:schemeClr val="bg1">
                    <a:lumMod val="50000"/>
                  </a:schemeClr>
                </a:solidFill>
              </a:defRPr>
            </a:lvl4pPr>
            <a:lvl5pPr marL="1819003" indent="0">
              <a:buNone/>
              <a:defRPr sz="1600">
                <a:solidFill>
                  <a:schemeClr val="bg1">
                    <a:lumMod val="50000"/>
                  </a:schemeClr>
                </a:solidFill>
              </a:defRPr>
            </a:lvl5pPr>
          </a:lstStyle>
          <a:p>
            <a:pPr lvl="0"/>
            <a:r>
              <a:rPr lang="en-US" dirty="0" smtClean="0"/>
              <a:t>Slide Overview: This should convey the main idea of the slide (18pt font, two-line maximum).</a:t>
            </a:r>
          </a:p>
        </p:txBody>
      </p:sp>
      <p:sp>
        <p:nvSpPr>
          <p:cNvPr id="15" name="Title 2"/>
          <p:cNvSpPr>
            <a:spLocks noGrp="1"/>
          </p:cNvSpPr>
          <p:nvPr>
            <p:ph type="title" hasCustomPrompt="1"/>
          </p:nvPr>
        </p:nvSpPr>
        <p:spPr>
          <a:xfrm>
            <a:off x="1181101" y="548747"/>
            <a:ext cx="8280400" cy="326017"/>
          </a:xfrm>
          <a:prstGeom prst="rect">
            <a:avLst/>
          </a:prstGeom>
        </p:spPr>
        <p:txBody>
          <a:bodyPr vert="horz" lIns="0" tIns="0" rIns="0" bIns="0"/>
          <a:lstStyle>
            <a:lvl1pPr algn="l">
              <a:lnSpc>
                <a:spcPts val="2600"/>
              </a:lnSpc>
              <a:defRPr lang="en-US" sz="2200" kern="1200" baseline="0" dirty="0">
                <a:solidFill>
                  <a:srgbClr val="5E5E5E"/>
                </a:solidFill>
                <a:latin typeface="+mn-lt"/>
                <a:ea typeface="ＭＳ Ｐゴシック" charset="0"/>
                <a:cs typeface="ＭＳ Ｐゴシック" charset="0"/>
              </a:defRPr>
            </a:lvl1pPr>
          </a:lstStyle>
          <a:p>
            <a:r>
              <a:rPr lang="en-US" dirty="0" smtClean="0"/>
              <a:t>Subhead or Chapter Title (22pt font, one-line maximum)</a:t>
            </a:r>
            <a:endParaRPr lang="en-US" dirty="0"/>
          </a:p>
        </p:txBody>
      </p:sp>
      <p:sp>
        <p:nvSpPr>
          <p:cNvPr id="8" name="Text Placeholder 7"/>
          <p:cNvSpPr>
            <a:spLocks noGrp="1"/>
          </p:cNvSpPr>
          <p:nvPr>
            <p:ph type="body" sz="quarter" idx="19" hasCustomPrompt="1"/>
          </p:nvPr>
        </p:nvSpPr>
        <p:spPr>
          <a:xfrm>
            <a:off x="1003300" y="2657211"/>
            <a:ext cx="8464550" cy="3961078"/>
          </a:xfrm>
          <a:prstGeom prst="rect">
            <a:avLst/>
          </a:prstGeom>
        </p:spPr>
        <p:txBody>
          <a:bodyPr vert="horz" lIns="0" tIns="0" rIns="0" bIns="0" numCol="2" spcCol="612648"/>
          <a:lstStyle>
            <a:lvl1pPr marL="177800" indent="-177800">
              <a:lnSpc>
                <a:spcPts val="2200"/>
              </a:lnSpc>
              <a:spcBef>
                <a:spcPts val="0"/>
              </a:spcBef>
              <a:spcAft>
                <a:spcPts val="800"/>
              </a:spcAft>
              <a:buClr>
                <a:schemeClr val="tx2"/>
              </a:buClr>
              <a:buFont typeface="Morningstar Symbols"/>
              <a:buChar char="g"/>
              <a:defRPr lang="en-US" sz="1800" kern="1200" dirty="0" smtClean="0">
                <a:solidFill>
                  <a:schemeClr val="tx1"/>
                </a:solidFill>
                <a:latin typeface="+mn-lt"/>
                <a:ea typeface="ＭＳ Ｐゴシック" charset="0"/>
                <a:cs typeface="+mn-cs"/>
              </a:defRPr>
            </a:lvl1pPr>
            <a:lvl2pPr marL="355600" indent="-166688">
              <a:lnSpc>
                <a:spcPts val="2200"/>
              </a:lnSpc>
              <a:spcAft>
                <a:spcPts val="800"/>
              </a:spcAft>
              <a:buClr>
                <a:schemeClr val="tx2"/>
              </a:buClr>
              <a:buFont typeface="Morningstar Symbols"/>
              <a:buChar char="/"/>
              <a:defRPr lang="en-US" sz="1800" kern="1200" dirty="0" smtClean="0">
                <a:solidFill>
                  <a:schemeClr val="tx1"/>
                </a:solidFill>
                <a:latin typeface="+mn-lt"/>
                <a:ea typeface="ＭＳ Ｐゴシック" charset="0"/>
                <a:cs typeface="+mn-cs"/>
              </a:defRPr>
            </a:lvl2pPr>
            <a:lvl3pPr marL="515938" indent="-165100">
              <a:lnSpc>
                <a:spcPts val="2200"/>
              </a:lnSpc>
              <a:spcAft>
                <a:spcPts val="800"/>
              </a:spcAft>
              <a:buClr>
                <a:schemeClr val="bg1">
                  <a:lumMod val="65000"/>
                </a:schemeClr>
              </a:buClr>
              <a:buFont typeface="Morningstar Symbols"/>
              <a:buChar char="/"/>
              <a:defRPr lang="en-US" sz="1800" kern="1200" dirty="0" smtClean="0">
                <a:solidFill>
                  <a:schemeClr val="tx1"/>
                </a:solidFill>
                <a:latin typeface="+mn-lt"/>
                <a:ea typeface="ＭＳ Ｐゴシック" charset="0"/>
                <a:cs typeface="+mn-cs"/>
              </a:defRPr>
            </a:lvl3pPr>
          </a:lstStyle>
          <a:p>
            <a:pPr lvl="0"/>
            <a:r>
              <a:rPr lang="en-US" dirty="0" smtClean="0"/>
              <a:t>First level of information (18pt font)</a:t>
            </a:r>
          </a:p>
          <a:p>
            <a:pPr lvl="1"/>
            <a:r>
              <a:rPr lang="en-US" dirty="0" smtClean="0"/>
              <a:t>Second level</a:t>
            </a:r>
          </a:p>
          <a:p>
            <a:pPr lvl="2"/>
            <a:r>
              <a:rPr lang="en-US" dirty="0" smtClean="0"/>
              <a:t>Third level</a:t>
            </a:r>
          </a:p>
        </p:txBody>
      </p:sp>
      <p:sp>
        <p:nvSpPr>
          <p:cNvPr id="11" name="Content Placeholder 2"/>
          <p:cNvSpPr>
            <a:spLocks noGrp="1"/>
          </p:cNvSpPr>
          <p:nvPr>
            <p:ph idx="23" hasCustomPrompt="1"/>
          </p:nvPr>
        </p:nvSpPr>
        <p:spPr>
          <a:xfrm>
            <a:off x="1184275" y="6805929"/>
            <a:ext cx="8277224" cy="138499"/>
          </a:xfrm>
          <a:prstGeom prst="rect">
            <a:avLst/>
          </a:prstGeom>
        </p:spPr>
        <p:txBody>
          <a:bodyPr wrap="square" lIns="0" tIns="0" rIns="0" bIns="0" anchor="b">
            <a:spAutoFit/>
          </a:bodyPr>
          <a:lstStyle>
            <a:lvl1pPr marL="0" indent="0">
              <a:lnSpc>
                <a:spcPts val="1100"/>
              </a:lnSpc>
              <a:spcBef>
                <a:spcPts val="0"/>
              </a:spcBef>
              <a:spcAft>
                <a:spcPts val="0"/>
              </a:spcAft>
              <a:buClr>
                <a:schemeClr val="tx2"/>
              </a:buClr>
              <a:buSzPct val="75000"/>
              <a:buFont typeface="Lucida Grande"/>
              <a:buNone/>
              <a:defRPr sz="900" baseline="0">
                <a:solidFill>
                  <a:schemeClr val="bg1">
                    <a:lumMod val="65000"/>
                  </a:schemeClr>
                </a:solidFill>
              </a:defRPr>
            </a:lvl1pPr>
            <a:lvl2pPr marL="154470" indent="0" defTabSz="367044">
              <a:spcBef>
                <a:spcPts val="0"/>
              </a:spcBef>
              <a:spcAft>
                <a:spcPts val="714"/>
              </a:spcAft>
              <a:buClr>
                <a:schemeClr val="bg1">
                  <a:lumMod val="50000"/>
                </a:schemeClr>
              </a:buClr>
              <a:buSzPct val="75000"/>
              <a:buFont typeface="Lucida Grande"/>
              <a:buNone/>
              <a:defRPr sz="1100">
                <a:solidFill>
                  <a:schemeClr val="bg1">
                    <a:lumMod val="50000"/>
                  </a:schemeClr>
                </a:solidFill>
              </a:defRPr>
            </a:lvl2pPr>
            <a:lvl3pPr marL="1362673" indent="-227375">
              <a:spcBef>
                <a:spcPts val="0"/>
              </a:spcBef>
              <a:spcAft>
                <a:spcPts val="714"/>
              </a:spcAft>
              <a:buClr>
                <a:schemeClr val="bg1">
                  <a:lumMod val="75000"/>
                </a:schemeClr>
              </a:buClr>
              <a:buSzPct val="75000"/>
              <a:buFont typeface="Lucida Grande"/>
              <a:buChar char="►"/>
              <a:defRPr sz="1100"/>
            </a:lvl3pPr>
            <a:lvl4pPr marL="1926375" indent="-227375">
              <a:spcBef>
                <a:spcPts val="0"/>
              </a:spcBef>
              <a:spcAft>
                <a:spcPts val="714"/>
              </a:spcAft>
              <a:buClr>
                <a:schemeClr val="bg1">
                  <a:lumMod val="85000"/>
                </a:schemeClr>
              </a:buClr>
              <a:buSzPct val="75000"/>
              <a:buFont typeface="Lucida Grande"/>
              <a:buChar char="►"/>
              <a:defRPr sz="1100"/>
            </a:lvl4pPr>
            <a:lvl5pPr marL="2046379" indent="-227375">
              <a:buClr>
                <a:schemeClr val="tx2"/>
              </a:buClr>
              <a:buSzPct val="75000"/>
              <a:buFont typeface="Lucida Grande"/>
              <a:buChar char="►"/>
              <a:defRPr sz="1800"/>
            </a:lvl5pPr>
          </a:lstStyle>
          <a:p>
            <a:pPr lvl="0"/>
            <a:r>
              <a:rPr lang="en-US" dirty="0" smtClean="0"/>
              <a:t>Data as of DD/MM/YYYY or Source: (9pt font)</a:t>
            </a:r>
          </a:p>
        </p:txBody>
      </p:sp>
    </p:spTree>
    <p:extLst>
      <p:ext uri="{BB962C8B-B14F-4D97-AF65-F5344CB8AC3E}">
        <p14:creationId xmlns:p14="http://schemas.microsoft.com/office/powerpoint/2010/main" val="305203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 2-Column (w/o red text)">
    <p:spTree>
      <p:nvGrpSpPr>
        <p:cNvPr id="1" name=""/>
        <p:cNvGrpSpPr/>
        <p:nvPr/>
      </p:nvGrpSpPr>
      <p:grpSpPr>
        <a:xfrm>
          <a:off x="0" y="0"/>
          <a:ext cx="0" cy="0"/>
          <a:chOff x="0" y="0"/>
          <a:chExt cx="0" cy="0"/>
        </a:xfrm>
      </p:grpSpPr>
      <p:sp>
        <p:nvSpPr>
          <p:cNvPr id="33" name="Text Placeholder 18"/>
          <p:cNvSpPr>
            <a:spLocks noGrp="1"/>
          </p:cNvSpPr>
          <p:nvPr>
            <p:ph type="body" sz="quarter" idx="12" hasCustomPrompt="1"/>
          </p:nvPr>
        </p:nvSpPr>
        <p:spPr>
          <a:xfrm>
            <a:off x="1176338" y="925565"/>
            <a:ext cx="8291512" cy="414323"/>
          </a:xfrm>
          <a:prstGeom prst="rect">
            <a:avLst/>
          </a:prstGeom>
        </p:spPr>
        <p:txBody>
          <a:bodyPr vert="horz" lIns="0" tIns="0" rIns="0" bIns="0"/>
          <a:lstStyle>
            <a:lvl1pPr marL="0" indent="0">
              <a:lnSpc>
                <a:spcPts val="2200"/>
              </a:lnSpc>
              <a:spcBef>
                <a:spcPts val="0"/>
              </a:spcBef>
              <a:spcAft>
                <a:spcPts val="800"/>
              </a:spcAft>
              <a:buNone/>
              <a:defRPr lang="en-US" sz="2200" b="1" kern="1200" baseline="0" dirty="0" smtClean="0">
                <a:solidFill>
                  <a:srgbClr val="5E5E5E"/>
                </a:solidFill>
                <a:latin typeface="+mj-lt"/>
                <a:ea typeface="ＭＳ Ｐゴシック" charset="0"/>
                <a:cs typeface="ＭＳ Ｐゴシック" charset="0"/>
              </a:defRPr>
            </a:lvl1pPr>
            <a:lvl2pPr marL="454751" indent="0">
              <a:buNone/>
              <a:defRPr sz="1100">
                <a:solidFill>
                  <a:schemeClr val="tx2"/>
                </a:solidFill>
                <a:latin typeface="+mj-lt"/>
              </a:defRPr>
            </a:lvl2pPr>
            <a:lvl3pPr marL="909503" indent="0">
              <a:buNone/>
              <a:defRPr sz="1100">
                <a:solidFill>
                  <a:schemeClr val="tx2"/>
                </a:solidFill>
                <a:latin typeface="+mj-lt"/>
              </a:defRPr>
            </a:lvl3pPr>
            <a:lvl4pPr marL="1364252" indent="0">
              <a:buNone/>
              <a:defRPr sz="1100">
                <a:solidFill>
                  <a:schemeClr val="tx2"/>
                </a:solidFill>
                <a:latin typeface="+mj-lt"/>
              </a:defRPr>
            </a:lvl4pPr>
            <a:lvl5pPr marL="1819003" indent="0">
              <a:buNone/>
              <a:defRPr sz="1100">
                <a:solidFill>
                  <a:schemeClr val="tx2"/>
                </a:solidFill>
                <a:latin typeface="+mj-lt"/>
              </a:defRPr>
            </a:lvl5pPr>
          </a:lstStyle>
          <a:p>
            <a:pPr lvl="0"/>
            <a:r>
              <a:rPr lang="en-US" dirty="0" smtClean="0"/>
              <a:t>Headline (22pt font, one-line maximum)</a:t>
            </a:r>
          </a:p>
        </p:txBody>
      </p:sp>
      <p:pic>
        <p:nvPicPr>
          <p:cNvPr id="31" name="Picture 3" descr="MstarRGB123.jpg"/>
          <p:cNvPicPr>
            <a:picLocks/>
          </p:cNvPicPr>
          <p:nvPr userDrawn="1"/>
        </p:nvPicPr>
        <p:blipFill>
          <a:blip r:embed="rId2">
            <a:extLst>
              <a:ext uri="{28A0092B-C50C-407E-A947-70E740481C1C}">
                <a14:useLocalDpi xmlns:a14="http://schemas.microsoft.com/office/drawing/2010/main" val="0"/>
              </a:ext>
            </a:extLst>
          </a:blip>
          <a:srcRect t="33524" r="29802" b="45389"/>
          <a:stretch>
            <a:fillRect/>
          </a:stretch>
        </p:blipFill>
        <p:spPr bwMode="auto">
          <a:xfrm>
            <a:off x="7446010" y="7100891"/>
            <a:ext cx="1225550" cy="28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Slide Number Placeholder 6"/>
          <p:cNvSpPr>
            <a:spLocks noGrp="1"/>
          </p:cNvSpPr>
          <p:nvPr>
            <p:ph type="sldNum" sz="quarter" idx="18"/>
          </p:nvPr>
        </p:nvSpPr>
        <p:spPr>
          <a:xfrm>
            <a:off x="1184275" y="7094856"/>
            <a:ext cx="467677" cy="400634"/>
          </a:xfrm>
          <a:prstGeom prst="rect">
            <a:avLst/>
          </a:prstGeom>
        </p:spPr>
        <p:txBody>
          <a:bodyPr vert="horz" wrap="square" lIns="0" tIns="0" rIns="0" bIns="0" numCol="1" anchor="t" anchorCtr="0" compatLnSpc="1">
            <a:prstTxWarp prst="textNoShape">
              <a:avLst/>
            </a:prstTxWarp>
          </a:bodyPr>
          <a:lstStyle>
            <a:lvl1pPr defTabSz="454751">
              <a:defRPr sz="1300" smtClean="0">
                <a:solidFill>
                  <a:schemeClr val="bg1">
                    <a:lumMod val="50000"/>
                  </a:schemeClr>
                </a:solidFill>
                <a:latin typeface="+mn-lt"/>
                <a:cs typeface="MS PGothic" charset="0"/>
              </a:defRPr>
            </a:lvl1pPr>
          </a:lstStyle>
          <a:p>
            <a:pPr>
              <a:defRPr/>
            </a:pPr>
            <a:fld id="{2C54B95D-2AD2-F440-A4A9-C3EE8473308A}" type="slidenum">
              <a:rPr lang="en-US" smtClean="0"/>
              <a:pPr>
                <a:defRPr/>
              </a:pPr>
              <a:t>‹#›</a:t>
            </a:fld>
            <a:endParaRPr lang="en-US" dirty="0"/>
          </a:p>
        </p:txBody>
      </p:sp>
      <p:cxnSp>
        <p:nvCxnSpPr>
          <p:cNvPr id="12" name="Straight Connector 11"/>
          <p:cNvCxnSpPr/>
          <p:nvPr userDrawn="1"/>
        </p:nvCxnSpPr>
        <p:spPr>
          <a:xfrm>
            <a:off x="1173163" y="7069138"/>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1173163" y="495300"/>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5" name="Title 2"/>
          <p:cNvSpPr>
            <a:spLocks noGrp="1"/>
          </p:cNvSpPr>
          <p:nvPr>
            <p:ph type="title" hasCustomPrompt="1"/>
          </p:nvPr>
        </p:nvSpPr>
        <p:spPr>
          <a:xfrm>
            <a:off x="1181101" y="548747"/>
            <a:ext cx="8280400" cy="326017"/>
          </a:xfrm>
          <a:prstGeom prst="rect">
            <a:avLst/>
          </a:prstGeom>
        </p:spPr>
        <p:txBody>
          <a:bodyPr vert="horz" lIns="0" tIns="0" rIns="0" bIns="0"/>
          <a:lstStyle>
            <a:lvl1pPr algn="l">
              <a:lnSpc>
                <a:spcPts val="2600"/>
              </a:lnSpc>
              <a:defRPr lang="en-US" sz="2200" kern="1200" baseline="0" dirty="0">
                <a:solidFill>
                  <a:srgbClr val="5E5E5E"/>
                </a:solidFill>
                <a:latin typeface="+mn-lt"/>
                <a:ea typeface="ＭＳ Ｐゴシック" charset="0"/>
                <a:cs typeface="ＭＳ Ｐゴシック" charset="0"/>
              </a:defRPr>
            </a:lvl1pPr>
          </a:lstStyle>
          <a:p>
            <a:r>
              <a:rPr lang="en-US" dirty="0" smtClean="0"/>
              <a:t>Subhead or Chapter Title (22pt font, one-line maximum)</a:t>
            </a:r>
            <a:endParaRPr lang="en-US" dirty="0"/>
          </a:p>
        </p:txBody>
      </p:sp>
      <p:sp>
        <p:nvSpPr>
          <p:cNvPr id="8" name="Text Placeholder 7"/>
          <p:cNvSpPr>
            <a:spLocks noGrp="1"/>
          </p:cNvSpPr>
          <p:nvPr>
            <p:ph type="body" sz="quarter" idx="19" hasCustomPrompt="1"/>
          </p:nvPr>
        </p:nvSpPr>
        <p:spPr>
          <a:xfrm>
            <a:off x="1003300" y="2030327"/>
            <a:ext cx="8464550" cy="4587961"/>
          </a:xfrm>
          <a:prstGeom prst="rect">
            <a:avLst/>
          </a:prstGeom>
        </p:spPr>
        <p:txBody>
          <a:bodyPr vert="horz" lIns="0" tIns="0" rIns="0" bIns="0" numCol="2" spcCol="612648"/>
          <a:lstStyle>
            <a:lvl1pPr marL="177800" indent="-177800">
              <a:lnSpc>
                <a:spcPts val="2200"/>
              </a:lnSpc>
              <a:spcBef>
                <a:spcPts val="0"/>
              </a:spcBef>
              <a:spcAft>
                <a:spcPts val="800"/>
              </a:spcAft>
              <a:buClr>
                <a:schemeClr val="tx2"/>
              </a:buClr>
              <a:buFont typeface="Morningstar Symbols"/>
              <a:buChar char="g"/>
              <a:defRPr lang="en-US" sz="1800" kern="1200" dirty="0" smtClean="0">
                <a:solidFill>
                  <a:schemeClr val="tx1"/>
                </a:solidFill>
                <a:latin typeface="+mn-lt"/>
                <a:ea typeface="ＭＳ Ｐゴシック" charset="0"/>
                <a:cs typeface="+mn-cs"/>
              </a:defRPr>
            </a:lvl1pPr>
            <a:lvl2pPr marL="355600" indent="-166688">
              <a:lnSpc>
                <a:spcPts val="2200"/>
              </a:lnSpc>
              <a:spcAft>
                <a:spcPts val="800"/>
              </a:spcAft>
              <a:buClr>
                <a:schemeClr val="tx2"/>
              </a:buClr>
              <a:buFont typeface="Morningstar Symbols"/>
              <a:buChar char="/"/>
              <a:defRPr lang="en-US" sz="1800" kern="1200" dirty="0" smtClean="0">
                <a:solidFill>
                  <a:schemeClr val="tx1"/>
                </a:solidFill>
                <a:latin typeface="+mn-lt"/>
                <a:ea typeface="ＭＳ Ｐゴシック" charset="0"/>
                <a:cs typeface="+mn-cs"/>
              </a:defRPr>
            </a:lvl2pPr>
            <a:lvl3pPr marL="515938" indent="-165100">
              <a:lnSpc>
                <a:spcPts val="2200"/>
              </a:lnSpc>
              <a:spcAft>
                <a:spcPts val="800"/>
              </a:spcAft>
              <a:buClr>
                <a:schemeClr val="bg1">
                  <a:lumMod val="65000"/>
                </a:schemeClr>
              </a:buClr>
              <a:buFont typeface="Morningstar Symbols"/>
              <a:buChar char="/"/>
              <a:defRPr lang="en-US" sz="1800" kern="1200" dirty="0" smtClean="0">
                <a:solidFill>
                  <a:schemeClr val="tx1"/>
                </a:solidFill>
                <a:latin typeface="+mn-lt"/>
                <a:ea typeface="ＭＳ Ｐゴシック" charset="0"/>
                <a:cs typeface="+mn-cs"/>
              </a:defRPr>
            </a:lvl3pPr>
          </a:lstStyle>
          <a:p>
            <a:pPr lvl="0"/>
            <a:r>
              <a:rPr lang="en-US" dirty="0" smtClean="0"/>
              <a:t>First level of information (18pt font)</a:t>
            </a:r>
          </a:p>
          <a:p>
            <a:pPr lvl="1"/>
            <a:r>
              <a:rPr lang="en-US" dirty="0" smtClean="0"/>
              <a:t>Second level</a:t>
            </a:r>
          </a:p>
          <a:p>
            <a:pPr lvl="2"/>
            <a:r>
              <a:rPr lang="en-US" dirty="0" smtClean="0"/>
              <a:t>Third level</a:t>
            </a:r>
          </a:p>
        </p:txBody>
      </p:sp>
      <p:sp>
        <p:nvSpPr>
          <p:cNvPr id="9" name="Content Placeholder 2"/>
          <p:cNvSpPr>
            <a:spLocks noGrp="1"/>
          </p:cNvSpPr>
          <p:nvPr>
            <p:ph idx="23" hasCustomPrompt="1"/>
          </p:nvPr>
        </p:nvSpPr>
        <p:spPr>
          <a:xfrm>
            <a:off x="1184275" y="6805929"/>
            <a:ext cx="8277224" cy="138499"/>
          </a:xfrm>
          <a:prstGeom prst="rect">
            <a:avLst/>
          </a:prstGeom>
        </p:spPr>
        <p:txBody>
          <a:bodyPr wrap="square" lIns="0" tIns="0" rIns="0" bIns="0" anchor="b">
            <a:spAutoFit/>
          </a:bodyPr>
          <a:lstStyle>
            <a:lvl1pPr marL="0" indent="0">
              <a:lnSpc>
                <a:spcPts val="1100"/>
              </a:lnSpc>
              <a:spcBef>
                <a:spcPts val="0"/>
              </a:spcBef>
              <a:spcAft>
                <a:spcPts val="0"/>
              </a:spcAft>
              <a:buClr>
                <a:schemeClr val="tx2"/>
              </a:buClr>
              <a:buSzPct val="75000"/>
              <a:buFont typeface="Lucida Grande"/>
              <a:buNone/>
              <a:defRPr sz="900" baseline="0">
                <a:solidFill>
                  <a:schemeClr val="bg1">
                    <a:lumMod val="65000"/>
                  </a:schemeClr>
                </a:solidFill>
              </a:defRPr>
            </a:lvl1pPr>
            <a:lvl2pPr marL="154470" indent="0" defTabSz="367044">
              <a:spcBef>
                <a:spcPts val="0"/>
              </a:spcBef>
              <a:spcAft>
                <a:spcPts val="714"/>
              </a:spcAft>
              <a:buClr>
                <a:schemeClr val="bg1">
                  <a:lumMod val="50000"/>
                </a:schemeClr>
              </a:buClr>
              <a:buSzPct val="75000"/>
              <a:buFont typeface="Lucida Grande"/>
              <a:buNone/>
              <a:defRPr sz="1100">
                <a:solidFill>
                  <a:schemeClr val="bg1">
                    <a:lumMod val="50000"/>
                  </a:schemeClr>
                </a:solidFill>
              </a:defRPr>
            </a:lvl2pPr>
            <a:lvl3pPr marL="1362673" indent="-227375">
              <a:spcBef>
                <a:spcPts val="0"/>
              </a:spcBef>
              <a:spcAft>
                <a:spcPts val="714"/>
              </a:spcAft>
              <a:buClr>
                <a:schemeClr val="bg1">
                  <a:lumMod val="75000"/>
                </a:schemeClr>
              </a:buClr>
              <a:buSzPct val="75000"/>
              <a:buFont typeface="Lucida Grande"/>
              <a:buChar char="►"/>
              <a:defRPr sz="1100"/>
            </a:lvl3pPr>
            <a:lvl4pPr marL="1926375" indent="-227375">
              <a:spcBef>
                <a:spcPts val="0"/>
              </a:spcBef>
              <a:spcAft>
                <a:spcPts val="714"/>
              </a:spcAft>
              <a:buClr>
                <a:schemeClr val="bg1">
                  <a:lumMod val="85000"/>
                </a:schemeClr>
              </a:buClr>
              <a:buSzPct val="75000"/>
              <a:buFont typeface="Lucida Grande"/>
              <a:buChar char="►"/>
              <a:defRPr sz="1100"/>
            </a:lvl4pPr>
            <a:lvl5pPr marL="2046379" indent="-227375">
              <a:buClr>
                <a:schemeClr val="tx2"/>
              </a:buClr>
              <a:buSzPct val="75000"/>
              <a:buFont typeface="Lucida Grande"/>
              <a:buChar char="►"/>
              <a:defRPr sz="1800"/>
            </a:lvl5pPr>
          </a:lstStyle>
          <a:p>
            <a:pPr lvl="0"/>
            <a:r>
              <a:rPr lang="en-US" dirty="0" smtClean="0"/>
              <a:t>Data as of DD/MM/YYYY or Source: (9pt font)</a:t>
            </a:r>
          </a:p>
        </p:txBody>
      </p:sp>
    </p:spTree>
    <p:extLst>
      <p:ext uri="{BB962C8B-B14F-4D97-AF65-F5344CB8AC3E}">
        <p14:creationId xmlns:p14="http://schemas.microsoft.com/office/powerpoint/2010/main" val="128513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pic>
        <p:nvPicPr>
          <p:cNvPr id="31" name="Picture 3" descr="MstarRGB123.jpg"/>
          <p:cNvPicPr>
            <a:picLocks/>
          </p:cNvPicPr>
          <p:nvPr userDrawn="1"/>
        </p:nvPicPr>
        <p:blipFill>
          <a:blip r:embed="rId2">
            <a:extLst>
              <a:ext uri="{28A0092B-C50C-407E-A947-70E740481C1C}">
                <a14:useLocalDpi xmlns:a14="http://schemas.microsoft.com/office/drawing/2010/main" val="0"/>
              </a:ext>
            </a:extLst>
          </a:blip>
          <a:srcRect t="33524" r="29802" b="45389"/>
          <a:stretch>
            <a:fillRect/>
          </a:stretch>
        </p:blipFill>
        <p:spPr bwMode="auto">
          <a:xfrm>
            <a:off x="7446010" y="7100891"/>
            <a:ext cx="1225550" cy="28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Slide Number Placeholder 6"/>
          <p:cNvSpPr>
            <a:spLocks noGrp="1"/>
          </p:cNvSpPr>
          <p:nvPr>
            <p:ph type="sldNum" sz="quarter" idx="18"/>
          </p:nvPr>
        </p:nvSpPr>
        <p:spPr>
          <a:xfrm>
            <a:off x="1184275" y="7094856"/>
            <a:ext cx="467677" cy="400634"/>
          </a:xfrm>
          <a:prstGeom prst="rect">
            <a:avLst/>
          </a:prstGeom>
        </p:spPr>
        <p:txBody>
          <a:bodyPr vert="horz" wrap="square" lIns="0" tIns="0" rIns="0" bIns="0" numCol="1" anchor="t" anchorCtr="0" compatLnSpc="1">
            <a:prstTxWarp prst="textNoShape">
              <a:avLst/>
            </a:prstTxWarp>
          </a:bodyPr>
          <a:lstStyle>
            <a:lvl1pPr defTabSz="454751">
              <a:defRPr sz="1300" smtClean="0">
                <a:solidFill>
                  <a:schemeClr val="bg1">
                    <a:lumMod val="50000"/>
                  </a:schemeClr>
                </a:solidFill>
                <a:latin typeface="+mn-lt"/>
                <a:cs typeface="MS PGothic" charset="0"/>
              </a:defRPr>
            </a:lvl1pPr>
          </a:lstStyle>
          <a:p>
            <a:pPr>
              <a:defRPr/>
            </a:pPr>
            <a:fld id="{2C54B95D-2AD2-F440-A4A9-C3EE8473308A}" type="slidenum">
              <a:rPr lang="en-US" smtClean="0"/>
              <a:pPr>
                <a:defRPr/>
              </a:pPr>
              <a:t>‹#›</a:t>
            </a:fld>
            <a:endParaRPr lang="en-US" dirty="0"/>
          </a:p>
        </p:txBody>
      </p:sp>
      <p:cxnSp>
        <p:nvCxnSpPr>
          <p:cNvPr id="12" name="Straight Connector 11"/>
          <p:cNvCxnSpPr/>
          <p:nvPr userDrawn="1"/>
        </p:nvCxnSpPr>
        <p:spPr>
          <a:xfrm>
            <a:off x="1173163" y="7069138"/>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1173163" y="495300"/>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1173163" y="495300"/>
            <a:ext cx="8294687"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Text Placeholder 18"/>
          <p:cNvSpPr>
            <a:spLocks noGrp="1"/>
          </p:cNvSpPr>
          <p:nvPr>
            <p:ph type="body" sz="quarter" idx="12" hasCustomPrompt="1"/>
          </p:nvPr>
        </p:nvSpPr>
        <p:spPr>
          <a:xfrm>
            <a:off x="1176338" y="925565"/>
            <a:ext cx="8291512" cy="414323"/>
          </a:xfrm>
          <a:prstGeom prst="rect">
            <a:avLst/>
          </a:prstGeom>
        </p:spPr>
        <p:txBody>
          <a:bodyPr vert="horz" lIns="0" tIns="0" rIns="0" bIns="0"/>
          <a:lstStyle>
            <a:lvl1pPr marL="0" indent="0">
              <a:lnSpc>
                <a:spcPts val="2200"/>
              </a:lnSpc>
              <a:spcBef>
                <a:spcPts val="0"/>
              </a:spcBef>
              <a:spcAft>
                <a:spcPts val="800"/>
              </a:spcAft>
              <a:buNone/>
              <a:defRPr lang="en-US" sz="2200" b="1" kern="1200" baseline="0" dirty="0" smtClean="0">
                <a:solidFill>
                  <a:srgbClr val="5E5E5E"/>
                </a:solidFill>
                <a:latin typeface="+mj-lt"/>
                <a:ea typeface="ＭＳ Ｐゴシック" charset="0"/>
                <a:cs typeface="ＭＳ Ｐゴシック" charset="0"/>
              </a:defRPr>
            </a:lvl1pPr>
            <a:lvl2pPr marL="454751" indent="0">
              <a:buNone/>
              <a:defRPr sz="1100">
                <a:solidFill>
                  <a:schemeClr val="tx2"/>
                </a:solidFill>
                <a:latin typeface="+mj-lt"/>
              </a:defRPr>
            </a:lvl2pPr>
            <a:lvl3pPr marL="909503" indent="0">
              <a:buNone/>
              <a:defRPr sz="1100">
                <a:solidFill>
                  <a:schemeClr val="tx2"/>
                </a:solidFill>
                <a:latin typeface="+mj-lt"/>
              </a:defRPr>
            </a:lvl3pPr>
            <a:lvl4pPr marL="1364252" indent="0">
              <a:buNone/>
              <a:defRPr sz="1100">
                <a:solidFill>
                  <a:schemeClr val="tx2"/>
                </a:solidFill>
                <a:latin typeface="+mj-lt"/>
              </a:defRPr>
            </a:lvl4pPr>
            <a:lvl5pPr marL="1819003" indent="0">
              <a:buNone/>
              <a:defRPr sz="1100">
                <a:solidFill>
                  <a:schemeClr val="tx2"/>
                </a:solidFill>
                <a:latin typeface="+mj-lt"/>
              </a:defRPr>
            </a:lvl5pPr>
          </a:lstStyle>
          <a:p>
            <a:pPr lvl="0"/>
            <a:r>
              <a:rPr lang="en-US" dirty="0" smtClean="0"/>
              <a:t>Headline (22pt font, one-line maximum)</a:t>
            </a:r>
          </a:p>
        </p:txBody>
      </p:sp>
      <p:sp>
        <p:nvSpPr>
          <p:cNvPr id="21" name="Text Placeholder 16"/>
          <p:cNvSpPr>
            <a:spLocks noGrp="1"/>
          </p:cNvSpPr>
          <p:nvPr>
            <p:ph type="body" sz="quarter" idx="17" hasCustomPrompt="1"/>
          </p:nvPr>
        </p:nvSpPr>
        <p:spPr>
          <a:xfrm>
            <a:off x="1176338" y="2019649"/>
            <a:ext cx="8291512" cy="587147"/>
          </a:xfrm>
          <a:prstGeom prst="rect">
            <a:avLst/>
          </a:prstGeom>
        </p:spPr>
        <p:txBody>
          <a:bodyPr vert="horz" lIns="0" tIns="0" rIns="0" bIns="0" numCol="1" spcCol="612648"/>
          <a:lstStyle>
            <a:lvl1pPr marL="0" indent="0">
              <a:lnSpc>
                <a:spcPts val="2200"/>
              </a:lnSpc>
              <a:spcAft>
                <a:spcPts val="800"/>
              </a:spcAft>
              <a:buClr>
                <a:schemeClr val="tx2"/>
              </a:buClr>
              <a:buFont typeface="Morningstar Symbols"/>
              <a:buNone/>
              <a:defRPr lang="en-US" sz="1800" kern="1200" baseline="0" dirty="0" smtClean="0">
                <a:solidFill>
                  <a:schemeClr val="tx2"/>
                </a:solidFill>
                <a:latin typeface="+mn-lt"/>
                <a:ea typeface="ＭＳ Ｐゴシック" charset="0"/>
                <a:cs typeface="ＭＳ Ｐゴシック" charset="0"/>
              </a:defRPr>
            </a:lvl1pPr>
            <a:lvl2pPr marL="342900" indent="-168275">
              <a:lnSpc>
                <a:spcPts val="2200"/>
              </a:lnSpc>
              <a:spcAft>
                <a:spcPts val="800"/>
              </a:spcAft>
              <a:buClr>
                <a:schemeClr val="tx2"/>
              </a:buClr>
              <a:buFont typeface="Morningstar Symbols"/>
              <a:buChar char="/"/>
              <a:tabLst/>
              <a:defRPr sz="1800">
                <a:solidFill>
                  <a:schemeClr val="tx1"/>
                </a:solidFill>
              </a:defRPr>
            </a:lvl2pPr>
            <a:lvl3pPr marL="520700" indent="-171450">
              <a:lnSpc>
                <a:spcPts val="2200"/>
              </a:lnSpc>
              <a:spcAft>
                <a:spcPts val="800"/>
              </a:spcAft>
              <a:buClr>
                <a:schemeClr val="bg1">
                  <a:lumMod val="65000"/>
                </a:schemeClr>
              </a:buClr>
              <a:buFont typeface="Morningstar Symbols"/>
              <a:buChar char="/"/>
              <a:defRPr sz="1800">
                <a:solidFill>
                  <a:schemeClr val="tx1"/>
                </a:solidFill>
              </a:defRPr>
            </a:lvl3pPr>
            <a:lvl4pPr marL="1364252" indent="0">
              <a:buNone/>
              <a:defRPr sz="1600">
                <a:solidFill>
                  <a:schemeClr val="bg1">
                    <a:lumMod val="50000"/>
                  </a:schemeClr>
                </a:solidFill>
              </a:defRPr>
            </a:lvl4pPr>
            <a:lvl5pPr marL="1819003" indent="0">
              <a:buNone/>
              <a:defRPr sz="1600">
                <a:solidFill>
                  <a:schemeClr val="bg1">
                    <a:lumMod val="50000"/>
                  </a:schemeClr>
                </a:solidFill>
              </a:defRPr>
            </a:lvl5pPr>
          </a:lstStyle>
          <a:p>
            <a:pPr lvl="0"/>
            <a:r>
              <a:rPr lang="en-US" dirty="0" smtClean="0"/>
              <a:t>Slide Overview: This should convey the main idea of the slide (18pt font, two-line maximum).</a:t>
            </a:r>
          </a:p>
        </p:txBody>
      </p:sp>
      <p:sp>
        <p:nvSpPr>
          <p:cNvPr id="22" name="Title 2"/>
          <p:cNvSpPr>
            <a:spLocks noGrp="1"/>
          </p:cNvSpPr>
          <p:nvPr>
            <p:ph type="title" hasCustomPrompt="1"/>
          </p:nvPr>
        </p:nvSpPr>
        <p:spPr>
          <a:xfrm>
            <a:off x="1181101" y="548747"/>
            <a:ext cx="8280400" cy="326017"/>
          </a:xfrm>
          <a:prstGeom prst="rect">
            <a:avLst/>
          </a:prstGeom>
        </p:spPr>
        <p:txBody>
          <a:bodyPr vert="horz" lIns="0" tIns="0" rIns="0" bIns="0"/>
          <a:lstStyle>
            <a:lvl1pPr algn="l">
              <a:lnSpc>
                <a:spcPts val="2600"/>
              </a:lnSpc>
              <a:defRPr lang="en-US" sz="2200" kern="1200" baseline="0" dirty="0">
                <a:solidFill>
                  <a:srgbClr val="5E5E5E"/>
                </a:solidFill>
                <a:latin typeface="+mn-lt"/>
                <a:ea typeface="ＭＳ Ｐゴシック" charset="0"/>
                <a:cs typeface="ＭＳ Ｐゴシック" charset="0"/>
              </a:defRPr>
            </a:lvl1pPr>
          </a:lstStyle>
          <a:p>
            <a:r>
              <a:rPr lang="en-US" dirty="0" smtClean="0"/>
              <a:t>Subhead or Chapter Title (22pt font, one-line maximum)</a:t>
            </a:r>
            <a:endParaRPr lang="en-US" dirty="0"/>
          </a:p>
        </p:txBody>
      </p:sp>
      <p:sp>
        <p:nvSpPr>
          <p:cNvPr id="15" name="Content Placeholder 2"/>
          <p:cNvSpPr>
            <a:spLocks noGrp="1"/>
          </p:cNvSpPr>
          <p:nvPr>
            <p:ph idx="21" hasCustomPrompt="1"/>
          </p:nvPr>
        </p:nvSpPr>
        <p:spPr>
          <a:xfrm>
            <a:off x="1184275" y="6295164"/>
            <a:ext cx="3399539" cy="215016"/>
          </a:xfrm>
          <a:prstGeom prst="rect">
            <a:avLst/>
          </a:prstGeom>
        </p:spPr>
        <p:txBody>
          <a:bodyPr wrap="square" lIns="0" tIns="0" rIns="0" bIns="0">
            <a:spAutoFit/>
          </a:bodyPr>
          <a:lstStyle>
            <a:lvl1pPr marL="0" indent="0">
              <a:lnSpc>
                <a:spcPts val="1700"/>
              </a:lnSpc>
              <a:spcBef>
                <a:spcPts val="0"/>
              </a:spcBef>
              <a:spcAft>
                <a:spcPts val="800"/>
              </a:spcAft>
              <a:buClr>
                <a:schemeClr val="tx2"/>
              </a:buClr>
              <a:buSzPct val="75000"/>
              <a:buFont typeface="Lucida Grande"/>
              <a:buNone/>
              <a:defRPr sz="1300">
                <a:solidFill>
                  <a:srgbClr val="4D4D4D"/>
                </a:solidFill>
              </a:defRPr>
            </a:lvl1pPr>
            <a:lvl2pPr marL="154470" indent="0" defTabSz="367044">
              <a:spcBef>
                <a:spcPts val="0"/>
              </a:spcBef>
              <a:spcAft>
                <a:spcPts val="714"/>
              </a:spcAft>
              <a:buClr>
                <a:schemeClr val="bg1">
                  <a:lumMod val="50000"/>
                </a:schemeClr>
              </a:buClr>
              <a:buSzPct val="75000"/>
              <a:buFont typeface="Lucida Grande"/>
              <a:buNone/>
              <a:defRPr sz="1100">
                <a:solidFill>
                  <a:schemeClr val="bg1">
                    <a:lumMod val="50000"/>
                  </a:schemeClr>
                </a:solidFill>
              </a:defRPr>
            </a:lvl2pPr>
            <a:lvl3pPr marL="1362673" indent="-227375">
              <a:spcBef>
                <a:spcPts val="0"/>
              </a:spcBef>
              <a:spcAft>
                <a:spcPts val="714"/>
              </a:spcAft>
              <a:buClr>
                <a:schemeClr val="bg1">
                  <a:lumMod val="75000"/>
                </a:schemeClr>
              </a:buClr>
              <a:buSzPct val="75000"/>
              <a:buFont typeface="Lucida Grande"/>
              <a:buChar char="►"/>
              <a:defRPr sz="1100"/>
            </a:lvl3pPr>
            <a:lvl4pPr marL="1926375" indent="-227375">
              <a:spcBef>
                <a:spcPts val="0"/>
              </a:spcBef>
              <a:spcAft>
                <a:spcPts val="714"/>
              </a:spcAft>
              <a:buClr>
                <a:schemeClr val="bg1">
                  <a:lumMod val="85000"/>
                </a:schemeClr>
              </a:buClr>
              <a:buSzPct val="75000"/>
              <a:buFont typeface="Lucida Grande"/>
              <a:buChar char="►"/>
              <a:defRPr sz="1100"/>
            </a:lvl4pPr>
            <a:lvl5pPr marL="2046379" indent="-227375">
              <a:buClr>
                <a:schemeClr val="tx2"/>
              </a:buClr>
              <a:buSzPct val="75000"/>
              <a:buFont typeface="Lucida Grande"/>
              <a:buChar char="►"/>
              <a:defRPr sz="1800"/>
            </a:lvl5pPr>
          </a:lstStyle>
          <a:p>
            <a:pPr lvl="0"/>
            <a:r>
              <a:rPr lang="en-US" dirty="0" smtClean="0"/>
              <a:t>Image Caption (13pt font)</a:t>
            </a:r>
          </a:p>
        </p:txBody>
      </p:sp>
      <p:sp>
        <p:nvSpPr>
          <p:cNvPr id="19" name="Picture Placeholder 2"/>
          <p:cNvSpPr>
            <a:spLocks noGrp="1"/>
          </p:cNvSpPr>
          <p:nvPr>
            <p:ph type="pic" sz="quarter" idx="22"/>
          </p:nvPr>
        </p:nvSpPr>
        <p:spPr>
          <a:xfrm>
            <a:off x="1184277" y="2718331"/>
            <a:ext cx="8277223" cy="3429000"/>
          </a:xfrm>
          <a:prstGeom prst="rect">
            <a:avLst/>
          </a:prstGeom>
          <a:effectLst>
            <a:outerShdw blurRad="66675" dist="12700" dir="2700000" algn="tl" rotWithShape="0">
              <a:schemeClr val="bg1">
                <a:lumMod val="50000"/>
                <a:alpha val="83000"/>
              </a:schemeClr>
            </a:outerShdw>
          </a:effectLst>
        </p:spPr>
        <p:txBody>
          <a:bodyPr vert="horz" lIns="81629" tIns="40814" rIns="81629" bIns="40814"/>
          <a:lstStyle>
            <a:lvl1pPr marL="0" indent="0">
              <a:buNone/>
              <a:defRPr sz="1100">
                <a:solidFill>
                  <a:schemeClr val="bg1">
                    <a:lumMod val="50000"/>
                  </a:schemeClr>
                </a:solidFill>
              </a:defRPr>
            </a:lvl1pPr>
          </a:lstStyle>
          <a:p>
            <a:pPr lvl="0"/>
            <a:r>
              <a:rPr lang="en-US" noProof="0" smtClean="0"/>
              <a:t>Click icon to add picture</a:t>
            </a:r>
            <a:endParaRPr lang="en-US" noProof="0" dirty="0"/>
          </a:p>
        </p:txBody>
      </p:sp>
      <p:sp>
        <p:nvSpPr>
          <p:cNvPr id="20" name="Content Placeholder 2"/>
          <p:cNvSpPr>
            <a:spLocks noGrp="1"/>
          </p:cNvSpPr>
          <p:nvPr>
            <p:ph idx="23" hasCustomPrompt="1"/>
          </p:nvPr>
        </p:nvSpPr>
        <p:spPr>
          <a:xfrm>
            <a:off x="1184275" y="6805929"/>
            <a:ext cx="8277224" cy="138499"/>
          </a:xfrm>
          <a:prstGeom prst="rect">
            <a:avLst/>
          </a:prstGeom>
        </p:spPr>
        <p:txBody>
          <a:bodyPr wrap="square" lIns="0" tIns="0" rIns="0" bIns="0" anchor="b">
            <a:spAutoFit/>
          </a:bodyPr>
          <a:lstStyle>
            <a:lvl1pPr marL="0" indent="0">
              <a:lnSpc>
                <a:spcPts val="1100"/>
              </a:lnSpc>
              <a:spcBef>
                <a:spcPts val="0"/>
              </a:spcBef>
              <a:spcAft>
                <a:spcPts val="0"/>
              </a:spcAft>
              <a:buClr>
                <a:schemeClr val="tx2"/>
              </a:buClr>
              <a:buSzPct val="75000"/>
              <a:buFont typeface="Lucida Grande"/>
              <a:buNone/>
              <a:defRPr sz="900" baseline="0">
                <a:solidFill>
                  <a:schemeClr val="bg1">
                    <a:lumMod val="65000"/>
                  </a:schemeClr>
                </a:solidFill>
              </a:defRPr>
            </a:lvl1pPr>
            <a:lvl2pPr marL="154470" indent="0" defTabSz="367044">
              <a:spcBef>
                <a:spcPts val="0"/>
              </a:spcBef>
              <a:spcAft>
                <a:spcPts val="714"/>
              </a:spcAft>
              <a:buClr>
                <a:schemeClr val="bg1">
                  <a:lumMod val="50000"/>
                </a:schemeClr>
              </a:buClr>
              <a:buSzPct val="75000"/>
              <a:buFont typeface="Lucida Grande"/>
              <a:buNone/>
              <a:defRPr sz="1100">
                <a:solidFill>
                  <a:schemeClr val="bg1">
                    <a:lumMod val="50000"/>
                  </a:schemeClr>
                </a:solidFill>
              </a:defRPr>
            </a:lvl2pPr>
            <a:lvl3pPr marL="1362673" indent="-227375">
              <a:spcBef>
                <a:spcPts val="0"/>
              </a:spcBef>
              <a:spcAft>
                <a:spcPts val="714"/>
              </a:spcAft>
              <a:buClr>
                <a:schemeClr val="bg1">
                  <a:lumMod val="75000"/>
                </a:schemeClr>
              </a:buClr>
              <a:buSzPct val="75000"/>
              <a:buFont typeface="Lucida Grande"/>
              <a:buChar char="►"/>
              <a:defRPr sz="1100"/>
            </a:lvl3pPr>
            <a:lvl4pPr marL="1926375" indent="-227375">
              <a:spcBef>
                <a:spcPts val="0"/>
              </a:spcBef>
              <a:spcAft>
                <a:spcPts val="714"/>
              </a:spcAft>
              <a:buClr>
                <a:schemeClr val="bg1">
                  <a:lumMod val="85000"/>
                </a:schemeClr>
              </a:buClr>
              <a:buSzPct val="75000"/>
              <a:buFont typeface="Lucida Grande"/>
              <a:buChar char="►"/>
              <a:defRPr sz="1100"/>
            </a:lvl4pPr>
            <a:lvl5pPr marL="2046379" indent="-227375">
              <a:buClr>
                <a:schemeClr val="tx2"/>
              </a:buClr>
              <a:buSzPct val="75000"/>
              <a:buFont typeface="Lucida Grande"/>
              <a:buChar char="►"/>
              <a:defRPr sz="1800"/>
            </a:lvl5pPr>
          </a:lstStyle>
          <a:p>
            <a:pPr lvl="0"/>
            <a:r>
              <a:rPr lang="en-US" dirty="0" smtClean="0"/>
              <a:t>Data as of DD/MM/YYYY or Source: (9pt font)</a:t>
            </a:r>
          </a:p>
        </p:txBody>
      </p:sp>
    </p:spTree>
    <p:extLst>
      <p:ext uri="{BB962C8B-B14F-4D97-AF65-F5344CB8AC3E}">
        <p14:creationId xmlns:p14="http://schemas.microsoft.com/office/powerpoint/2010/main" val="2645281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5" r:id="rId1"/>
    <p:sldLayoutId id="2147483731" r:id="rId2"/>
    <p:sldLayoutId id="2147483709" r:id="rId3"/>
    <p:sldLayoutId id="2147483715" r:id="rId4"/>
    <p:sldLayoutId id="2147483710" r:id="rId5"/>
    <p:sldLayoutId id="2147483746" r:id="rId6"/>
    <p:sldLayoutId id="2147483744" r:id="rId7"/>
    <p:sldLayoutId id="2147483747" r:id="rId8"/>
    <p:sldLayoutId id="2147483741" r:id="rId9"/>
    <p:sldLayoutId id="2147483748" r:id="rId10"/>
    <p:sldLayoutId id="2147483740" r:id="rId11"/>
    <p:sldLayoutId id="2147483749" r:id="rId12"/>
    <p:sldLayoutId id="2147483745" r:id="rId13"/>
    <p:sldLayoutId id="2147483750" r:id="rId14"/>
    <p:sldLayoutId id="2147483736" r:id="rId15"/>
    <p:sldLayoutId id="2147483751" r:id="rId16"/>
    <p:sldLayoutId id="2147483753" r:id="rId17"/>
    <p:sldLayoutId id="2147483752" r:id="rId18"/>
    <p:sldLayoutId id="2147483754" r:id="rId19"/>
    <p:sldLayoutId id="2147483713" r:id="rId20"/>
    <p:sldLayoutId id="2147483756" r:id="rId21"/>
    <p:sldLayoutId id="2147483757" r:id="rId22"/>
  </p:sldLayoutIdLst>
  <p:hf hdr="0" ftr="0" dt="0"/>
  <p:txStyles>
    <p:titleStyle>
      <a:lvl1pPr algn="ctr" defTabSz="453491" rtl="0" eaLnBrk="1" fontAlgn="base" hangingPunct="1">
        <a:spcBef>
          <a:spcPct val="0"/>
        </a:spcBef>
        <a:spcAft>
          <a:spcPct val="0"/>
        </a:spcAft>
        <a:defRPr sz="4300" kern="1200">
          <a:solidFill>
            <a:schemeClr val="tx1"/>
          </a:solidFill>
          <a:latin typeface="+mj-lt"/>
          <a:ea typeface="ＭＳ Ｐゴシック" charset="0"/>
          <a:cs typeface="ＭＳ Ｐゴシック" charset="0"/>
        </a:defRPr>
      </a:lvl1pPr>
      <a:lvl2pPr algn="ctr" defTabSz="453491" rtl="0" eaLnBrk="1" fontAlgn="base" hangingPunct="1">
        <a:spcBef>
          <a:spcPct val="0"/>
        </a:spcBef>
        <a:spcAft>
          <a:spcPct val="0"/>
        </a:spcAft>
        <a:defRPr sz="4300">
          <a:solidFill>
            <a:schemeClr val="tx1"/>
          </a:solidFill>
          <a:latin typeface="Morningstar 1 Bold" charset="0"/>
          <a:ea typeface="ＭＳ Ｐゴシック" charset="0"/>
          <a:cs typeface="ＭＳ Ｐゴシック" charset="0"/>
        </a:defRPr>
      </a:lvl2pPr>
      <a:lvl3pPr algn="ctr" defTabSz="453491" rtl="0" eaLnBrk="1" fontAlgn="base" hangingPunct="1">
        <a:spcBef>
          <a:spcPct val="0"/>
        </a:spcBef>
        <a:spcAft>
          <a:spcPct val="0"/>
        </a:spcAft>
        <a:defRPr sz="4300">
          <a:solidFill>
            <a:schemeClr val="tx1"/>
          </a:solidFill>
          <a:latin typeface="Morningstar 1 Bold" charset="0"/>
          <a:ea typeface="ＭＳ Ｐゴシック" charset="0"/>
          <a:cs typeface="ＭＳ Ｐゴシック" charset="0"/>
        </a:defRPr>
      </a:lvl3pPr>
      <a:lvl4pPr algn="ctr" defTabSz="453491" rtl="0" eaLnBrk="1" fontAlgn="base" hangingPunct="1">
        <a:spcBef>
          <a:spcPct val="0"/>
        </a:spcBef>
        <a:spcAft>
          <a:spcPct val="0"/>
        </a:spcAft>
        <a:defRPr sz="4300">
          <a:solidFill>
            <a:schemeClr val="tx1"/>
          </a:solidFill>
          <a:latin typeface="Morningstar 1 Bold" charset="0"/>
          <a:ea typeface="ＭＳ Ｐゴシック" charset="0"/>
          <a:cs typeface="ＭＳ Ｐゴシック" charset="0"/>
        </a:defRPr>
      </a:lvl4pPr>
      <a:lvl5pPr algn="ctr" defTabSz="453491" rtl="0" eaLnBrk="1" fontAlgn="base" hangingPunct="1">
        <a:spcBef>
          <a:spcPct val="0"/>
        </a:spcBef>
        <a:spcAft>
          <a:spcPct val="0"/>
        </a:spcAft>
        <a:defRPr sz="4300">
          <a:solidFill>
            <a:schemeClr val="tx1"/>
          </a:solidFill>
          <a:latin typeface="Morningstar 1 Bold" charset="0"/>
          <a:ea typeface="ＭＳ Ｐゴシック" charset="0"/>
          <a:cs typeface="ＭＳ Ｐゴシック" charset="0"/>
        </a:defRPr>
      </a:lvl5pPr>
      <a:lvl6pPr marL="454751" algn="ctr" defTabSz="454751" rtl="0" eaLnBrk="1" fontAlgn="base" hangingPunct="1">
        <a:spcBef>
          <a:spcPct val="0"/>
        </a:spcBef>
        <a:spcAft>
          <a:spcPct val="0"/>
        </a:spcAft>
        <a:defRPr sz="4300">
          <a:solidFill>
            <a:schemeClr val="tx1"/>
          </a:solidFill>
          <a:latin typeface="Morningstar 1 Bold" charset="0"/>
          <a:ea typeface="ＭＳ Ｐゴシック" charset="0"/>
          <a:cs typeface="ＭＳ Ｐゴシック" charset="0"/>
        </a:defRPr>
      </a:lvl6pPr>
      <a:lvl7pPr marL="909501" algn="ctr" defTabSz="454751" rtl="0" eaLnBrk="1" fontAlgn="base" hangingPunct="1">
        <a:spcBef>
          <a:spcPct val="0"/>
        </a:spcBef>
        <a:spcAft>
          <a:spcPct val="0"/>
        </a:spcAft>
        <a:defRPr sz="4300">
          <a:solidFill>
            <a:schemeClr val="tx1"/>
          </a:solidFill>
          <a:latin typeface="Morningstar 1 Bold" charset="0"/>
          <a:ea typeface="ＭＳ Ｐゴシック" charset="0"/>
          <a:cs typeface="ＭＳ Ｐゴシック" charset="0"/>
        </a:defRPr>
      </a:lvl7pPr>
      <a:lvl8pPr marL="1364252" algn="ctr" defTabSz="454751" rtl="0" eaLnBrk="1" fontAlgn="base" hangingPunct="1">
        <a:spcBef>
          <a:spcPct val="0"/>
        </a:spcBef>
        <a:spcAft>
          <a:spcPct val="0"/>
        </a:spcAft>
        <a:defRPr sz="4300">
          <a:solidFill>
            <a:schemeClr val="tx1"/>
          </a:solidFill>
          <a:latin typeface="Morningstar 1 Bold" charset="0"/>
          <a:ea typeface="ＭＳ Ｐゴシック" charset="0"/>
          <a:cs typeface="ＭＳ Ｐゴシック" charset="0"/>
        </a:defRPr>
      </a:lvl8pPr>
      <a:lvl9pPr marL="1819003" algn="ctr" defTabSz="454751" rtl="0" eaLnBrk="1" fontAlgn="base" hangingPunct="1">
        <a:spcBef>
          <a:spcPct val="0"/>
        </a:spcBef>
        <a:spcAft>
          <a:spcPct val="0"/>
        </a:spcAft>
        <a:defRPr sz="4300">
          <a:solidFill>
            <a:schemeClr val="tx1"/>
          </a:solidFill>
          <a:latin typeface="Morningstar 1 Bold" charset="0"/>
          <a:ea typeface="ＭＳ Ｐゴシック" charset="0"/>
          <a:cs typeface="ＭＳ Ｐゴシック" charset="0"/>
        </a:defRPr>
      </a:lvl9pPr>
    </p:titleStyle>
    <p:bodyStyle>
      <a:lvl1pPr marL="340117" indent="-340117" algn="l" defTabSz="453491"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38339" indent="-283431" algn="l" defTabSz="453491"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36560" indent="-226745" algn="l" defTabSz="453491" rtl="0" eaLnBrk="1" fontAlgn="base" hangingPunct="1">
        <a:spcBef>
          <a:spcPct val="20000"/>
        </a:spcBef>
        <a:spcAft>
          <a:spcPct val="0"/>
        </a:spcAft>
        <a:buFont typeface="Arial" charset="0"/>
        <a:buChar char="•"/>
        <a:defRPr sz="2500" kern="1200">
          <a:solidFill>
            <a:schemeClr val="tx1"/>
          </a:solidFill>
          <a:latin typeface="+mn-lt"/>
          <a:ea typeface="ＭＳ Ｐゴシック" charset="0"/>
          <a:cs typeface="+mn-cs"/>
        </a:defRPr>
      </a:lvl3pPr>
      <a:lvl4pPr marL="1591468" indent="-226745" algn="l" defTabSz="453491"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46374" indent="-226745" algn="l" defTabSz="453491"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01129" indent="-227375" algn="l" defTabSz="454751" rtl="0" eaLnBrk="1" latinLnBrk="0" hangingPunct="1">
        <a:spcBef>
          <a:spcPct val="20000"/>
        </a:spcBef>
        <a:buFont typeface="Arial"/>
        <a:buChar char="•"/>
        <a:defRPr sz="2000" kern="1200">
          <a:solidFill>
            <a:schemeClr val="tx1"/>
          </a:solidFill>
          <a:latin typeface="+mn-lt"/>
          <a:ea typeface="+mn-ea"/>
          <a:cs typeface="+mn-cs"/>
        </a:defRPr>
      </a:lvl6pPr>
      <a:lvl7pPr marL="2955880" indent="-227375" algn="l" defTabSz="454751" rtl="0" eaLnBrk="1" latinLnBrk="0" hangingPunct="1">
        <a:spcBef>
          <a:spcPct val="20000"/>
        </a:spcBef>
        <a:buFont typeface="Arial"/>
        <a:buChar char="•"/>
        <a:defRPr sz="2000" kern="1200">
          <a:solidFill>
            <a:schemeClr val="tx1"/>
          </a:solidFill>
          <a:latin typeface="+mn-lt"/>
          <a:ea typeface="+mn-ea"/>
          <a:cs typeface="+mn-cs"/>
        </a:defRPr>
      </a:lvl7pPr>
      <a:lvl8pPr marL="3410631" indent="-227375" algn="l" defTabSz="454751" rtl="0" eaLnBrk="1" latinLnBrk="0" hangingPunct="1">
        <a:spcBef>
          <a:spcPct val="20000"/>
        </a:spcBef>
        <a:buFont typeface="Arial"/>
        <a:buChar char="•"/>
        <a:defRPr sz="2000" kern="1200">
          <a:solidFill>
            <a:schemeClr val="tx1"/>
          </a:solidFill>
          <a:latin typeface="+mn-lt"/>
          <a:ea typeface="+mn-ea"/>
          <a:cs typeface="+mn-cs"/>
        </a:defRPr>
      </a:lvl8pPr>
      <a:lvl9pPr marL="3865382" indent="-227375" algn="l" defTabSz="454751"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4751" rtl="0" eaLnBrk="1" latinLnBrk="0" hangingPunct="1">
        <a:defRPr sz="1800" kern="1200">
          <a:solidFill>
            <a:schemeClr val="tx1"/>
          </a:solidFill>
          <a:latin typeface="+mn-lt"/>
          <a:ea typeface="+mn-ea"/>
          <a:cs typeface="+mn-cs"/>
        </a:defRPr>
      </a:lvl1pPr>
      <a:lvl2pPr marL="454751" algn="l" defTabSz="454751" rtl="0" eaLnBrk="1" latinLnBrk="0" hangingPunct="1">
        <a:defRPr sz="1800" kern="1200">
          <a:solidFill>
            <a:schemeClr val="tx1"/>
          </a:solidFill>
          <a:latin typeface="+mn-lt"/>
          <a:ea typeface="+mn-ea"/>
          <a:cs typeface="+mn-cs"/>
        </a:defRPr>
      </a:lvl2pPr>
      <a:lvl3pPr marL="909501" algn="l" defTabSz="454751" rtl="0" eaLnBrk="1" latinLnBrk="0" hangingPunct="1">
        <a:defRPr sz="1800" kern="1200">
          <a:solidFill>
            <a:schemeClr val="tx1"/>
          </a:solidFill>
          <a:latin typeface="+mn-lt"/>
          <a:ea typeface="+mn-ea"/>
          <a:cs typeface="+mn-cs"/>
        </a:defRPr>
      </a:lvl3pPr>
      <a:lvl4pPr marL="1364252" algn="l" defTabSz="454751" rtl="0" eaLnBrk="1" latinLnBrk="0" hangingPunct="1">
        <a:defRPr sz="1800" kern="1200">
          <a:solidFill>
            <a:schemeClr val="tx1"/>
          </a:solidFill>
          <a:latin typeface="+mn-lt"/>
          <a:ea typeface="+mn-ea"/>
          <a:cs typeface="+mn-cs"/>
        </a:defRPr>
      </a:lvl4pPr>
      <a:lvl5pPr marL="1819003" algn="l" defTabSz="454751" rtl="0" eaLnBrk="1" latinLnBrk="0" hangingPunct="1">
        <a:defRPr sz="1800" kern="1200">
          <a:solidFill>
            <a:schemeClr val="tx1"/>
          </a:solidFill>
          <a:latin typeface="+mn-lt"/>
          <a:ea typeface="+mn-ea"/>
          <a:cs typeface="+mn-cs"/>
        </a:defRPr>
      </a:lvl5pPr>
      <a:lvl6pPr marL="2273754" algn="l" defTabSz="454751" rtl="0" eaLnBrk="1" latinLnBrk="0" hangingPunct="1">
        <a:defRPr sz="1800" kern="1200">
          <a:solidFill>
            <a:schemeClr val="tx1"/>
          </a:solidFill>
          <a:latin typeface="+mn-lt"/>
          <a:ea typeface="+mn-ea"/>
          <a:cs typeface="+mn-cs"/>
        </a:defRPr>
      </a:lvl6pPr>
      <a:lvl7pPr marL="2728504" algn="l" defTabSz="454751" rtl="0" eaLnBrk="1" latinLnBrk="0" hangingPunct="1">
        <a:defRPr sz="1800" kern="1200">
          <a:solidFill>
            <a:schemeClr val="tx1"/>
          </a:solidFill>
          <a:latin typeface="+mn-lt"/>
          <a:ea typeface="+mn-ea"/>
          <a:cs typeface="+mn-cs"/>
        </a:defRPr>
      </a:lvl7pPr>
      <a:lvl8pPr marL="3183256" algn="l" defTabSz="454751" rtl="0" eaLnBrk="1" latinLnBrk="0" hangingPunct="1">
        <a:defRPr sz="1800" kern="1200">
          <a:solidFill>
            <a:schemeClr val="tx1"/>
          </a:solidFill>
          <a:latin typeface="+mn-lt"/>
          <a:ea typeface="+mn-ea"/>
          <a:cs typeface="+mn-cs"/>
        </a:defRPr>
      </a:lvl8pPr>
      <a:lvl9pPr marL="3638007" algn="l" defTabSz="45475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3.xm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1.xml"/><Relationship Id="rId4" Type="http://schemas.openxmlformats.org/officeDocument/2006/relationships/chart" Target="../charts/chart8.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1.xml"/><Relationship Id="rId6" Type="http://schemas.openxmlformats.org/officeDocument/2006/relationships/image" Target="../media/image2.png"/><Relationship Id="rId5" Type="http://schemas.openxmlformats.org/officeDocument/2006/relationships/image" Target="../media/image8.png"/><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hyperlink" Target="mailto:pmaini@gmail.com" TargetMode="External"/><Relationship Id="rId2" Type="http://schemas.openxmlformats.org/officeDocument/2006/relationships/hyperlink" Target="mailto:prachi.maini@morningstar.com" TargetMode="External"/><Relationship Id="rId1" Type="http://schemas.openxmlformats.org/officeDocument/2006/relationships/slideLayout" Target="../slideLayouts/slideLayout21.xml"/><Relationship Id="rId4" Type="http://schemas.openxmlformats.org/officeDocument/2006/relationships/hyperlink" Target="https://www.linkedin.com/in/prachimain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2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077280" y="3210224"/>
            <a:ext cx="5659891" cy="1363662"/>
          </a:xfrm>
        </p:spPr>
        <p:txBody>
          <a:bodyPr/>
          <a:lstStyle/>
          <a:p>
            <a:r>
              <a:rPr lang="en-US" b="1" dirty="0" err="1"/>
              <a:t>Prachi</a:t>
            </a:r>
            <a:r>
              <a:rPr lang="en-US" b="1" dirty="0"/>
              <a:t> Maini	</a:t>
            </a:r>
          </a:p>
          <a:p>
            <a:r>
              <a:rPr lang="en-US" b="1" dirty="0"/>
              <a:t>Manager, QA Engineering</a:t>
            </a:r>
          </a:p>
          <a:p>
            <a:r>
              <a:rPr lang="en-US" b="1" dirty="0"/>
              <a:t>Morningstar, Inc.</a:t>
            </a:r>
          </a:p>
        </p:txBody>
      </p:sp>
      <p:sp>
        <p:nvSpPr>
          <p:cNvPr id="3" name="Title 2"/>
          <p:cNvSpPr>
            <a:spLocks noGrp="1"/>
          </p:cNvSpPr>
          <p:nvPr>
            <p:ph type="title"/>
          </p:nvPr>
        </p:nvSpPr>
        <p:spPr/>
        <p:txBody>
          <a:bodyPr/>
          <a:lstStyle/>
          <a:p>
            <a:r>
              <a:rPr lang="en-US" sz="4000" dirty="0"/>
              <a:t>Agile Metrics that Matter</a:t>
            </a:r>
            <a:br>
              <a:rPr lang="en-US" sz="4000" dirty="0"/>
            </a:br>
            <a:endParaRPr lang="en-US" sz="4000" dirty="0"/>
          </a:p>
        </p:txBody>
      </p:sp>
    </p:spTree>
    <p:extLst>
      <p:ext uri="{BB962C8B-B14F-4D97-AF65-F5344CB8AC3E}">
        <p14:creationId xmlns:p14="http://schemas.microsoft.com/office/powerpoint/2010/main" val="32263004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Velocity</a:t>
            </a:r>
            <a:endParaRPr lang="en-US" dirty="0"/>
          </a:p>
        </p:txBody>
      </p:sp>
      <p:sp>
        <p:nvSpPr>
          <p:cNvPr id="3" name="Content Placeholder 2"/>
          <p:cNvSpPr>
            <a:spLocks noGrp="1"/>
          </p:cNvSpPr>
          <p:nvPr>
            <p:ph idx="1"/>
          </p:nvPr>
        </p:nvSpPr>
        <p:spPr>
          <a:xfrm>
            <a:off x="502920" y="1363982"/>
            <a:ext cx="9052560" cy="5129425"/>
          </a:xfrm>
        </p:spPr>
        <p:txBody>
          <a:bodyPr/>
          <a:lstStyle/>
          <a:p>
            <a:pPr marL="382015" indent="-382015">
              <a:buFont typeface="Arial" pitchFamily="34" charset="0"/>
              <a:buChar char="•"/>
            </a:pPr>
            <a:r>
              <a:rPr lang="en-US" dirty="0"/>
              <a:t>Velocity</a:t>
            </a:r>
          </a:p>
          <a:p>
            <a:pPr marL="891367" lvl="1" indent="-382015"/>
            <a:r>
              <a:rPr lang="en-US" dirty="0"/>
              <a:t>Points of work completed by an agile team within a given sprint</a:t>
            </a:r>
          </a:p>
          <a:p>
            <a:pPr marL="382015" indent="-382015">
              <a:buFont typeface="Arial" pitchFamily="34" charset="0"/>
              <a:buChar char="•"/>
            </a:pPr>
            <a:r>
              <a:rPr lang="en-US" dirty="0"/>
              <a:t>Adjusted Velocity</a:t>
            </a:r>
          </a:p>
          <a:p>
            <a:pPr marL="891367" lvl="1" indent="-382015"/>
            <a:r>
              <a:rPr lang="en-US" dirty="0"/>
              <a:t>Points of work completed by an agile team accounting for holidays, team absence etc.</a:t>
            </a:r>
          </a:p>
          <a:p>
            <a:pPr marL="891367" lvl="1" indent="-382015"/>
            <a:r>
              <a:rPr lang="en-US" dirty="0"/>
              <a:t>Calculated as </a:t>
            </a:r>
            <a:r>
              <a:rPr lang="en-US" dirty="0" smtClean="0"/>
              <a:t>velocity </a:t>
            </a:r>
            <a:r>
              <a:rPr lang="en-US" dirty="0"/>
              <a:t>/ </a:t>
            </a:r>
            <a:r>
              <a:rPr lang="en-US" dirty="0" smtClean="0"/>
              <a:t>available </a:t>
            </a:r>
            <a:r>
              <a:rPr lang="en-US" dirty="0"/>
              <a:t>m</a:t>
            </a:r>
            <a:r>
              <a:rPr lang="en-US" dirty="0" smtClean="0"/>
              <a:t>an </a:t>
            </a:r>
            <a:r>
              <a:rPr lang="en-US" dirty="0" smtClean="0"/>
              <a:t>d</a:t>
            </a:r>
            <a:r>
              <a:rPr lang="en-US" dirty="0" smtClean="0"/>
              <a:t>ays.</a:t>
            </a:r>
            <a:endParaRPr lang="en-US" dirty="0"/>
          </a:p>
          <a:p>
            <a:pPr marL="891367" lvl="1" indent="-382015"/>
            <a:r>
              <a:rPr lang="en-US" dirty="0"/>
              <a:t>Running </a:t>
            </a:r>
            <a:r>
              <a:rPr lang="en-US" dirty="0" smtClean="0"/>
              <a:t>average </a:t>
            </a:r>
            <a:r>
              <a:rPr lang="en-US" dirty="0"/>
              <a:t>of </a:t>
            </a:r>
            <a:r>
              <a:rPr lang="en-US" dirty="0" smtClean="0"/>
              <a:t>last </a:t>
            </a:r>
            <a:r>
              <a:rPr lang="en-US" dirty="0"/>
              <a:t>three </a:t>
            </a:r>
            <a:r>
              <a:rPr lang="en-US" dirty="0" smtClean="0"/>
              <a:t>sprints </a:t>
            </a:r>
            <a:r>
              <a:rPr lang="en-US" dirty="0"/>
              <a:t>is </a:t>
            </a:r>
            <a:r>
              <a:rPr lang="en-US" dirty="0" smtClean="0"/>
              <a:t>reported.</a:t>
            </a:r>
            <a:endParaRPr lang="en-US" dirty="0"/>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 y="7109038"/>
            <a:ext cx="2085023" cy="48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pPr algn="r"/>
            <a:fld id="{746FD205-8D79-439C-A802-2377436AEC8A}" type="slidenum">
              <a:rPr lang="en-US" smtClean="0"/>
              <a:pPr algn="r"/>
              <a:t>10</a:t>
            </a:fld>
            <a:endParaRPr lang="en-US"/>
          </a:p>
        </p:txBody>
      </p:sp>
    </p:spTree>
    <p:extLst>
      <p:ext uri="{BB962C8B-B14F-4D97-AF65-F5344CB8AC3E}">
        <p14:creationId xmlns:p14="http://schemas.microsoft.com/office/powerpoint/2010/main" val="1400645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lc="http://schemas.openxmlformats.org/drawingml/2006/lockedCanvas" xmlns="" xmlns:a16="http://schemas.microsoft.com/office/drawing/2014/main" xmlns:xdr="http://schemas.openxmlformats.org/drawingml/2006/spreadsheetDrawing" id="{00000000-0008-0000-0900-000003000000}"/>
              </a:ext>
            </a:extLst>
          </p:cNvPr>
          <p:cNvGraphicFramePr>
            <a:graphicFrameLocks/>
          </p:cNvGraphicFramePr>
          <p:nvPr>
            <p:extLst>
              <p:ext uri="{D42A27DB-BD31-4B8C-83A1-F6EECF244321}">
                <p14:modId xmlns:p14="http://schemas.microsoft.com/office/powerpoint/2010/main" val="1389871887"/>
              </p:ext>
            </p:extLst>
          </p:nvPr>
        </p:nvGraphicFramePr>
        <p:xfrm>
          <a:off x="5783580" y="863600"/>
          <a:ext cx="4191000" cy="20726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p:cNvGraphicFramePr>
            <a:graphicFrameLocks noGrp="1"/>
          </p:cNvGraphicFramePr>
          <p:nvPr>
            <p:extLst>
              <p:ext uri="{D42A27DB-BD31-4B8C-83A1-F6EECF244321}">
                <p14:modId xmlns:p14="http://schemas.microsoft.com/office/powerpoint/2010/main" val="544871033"/>
              </p:ext>
            </p:extLst>
          </p:nvPr>
        </p:nvGraphicFramePr>
        <p:xfrm>
          <a:off x="335281" y="949960"/>
          <a:ext cx="5280659" cy="1891284"/>
        </p:xfrm>
        <a:graphic>
          <a:graphicData uri="http://schemas.openxmlformats.org/drawingml/2006/table">
            <a:tbl>
              <a:tblPr>
                <a:tableStyleId>{5C22544A-7EE6-4342-B048-85BDC9FD1C3A}</a:tableStyleId>
              </a:tblPr>
              <a:tblGrid>
                <a:gridCol w="1676399"/>
                <a:gridCol w="679588"/>
                <a:gridCol w="649927"/>
                <a:gridCol w="649927"/>
                <a:gridCol w="731168"/>
                <a:gridCol w="893650"/>
              </a:tblGrid>
              <a:tr h="207264">
                <a:tc>
                  <a:txBody>
                    <a:bodyPr/>
                    <a:lstStyle/>
                    <a:p>
                      <a:pPr algn="ctr" fontAlgn="b"/>
                      <a:r>
                        <a:rPr lang="en-US" sz="1200" b="1" u="none" strike="noStrike" dirty="0">
                          <a:effectLst/>
                        </a:rPr>
                        <a:t>Capacity</a:t>
                      </a:r>
                      <a:endParaRPr lang="en-US" sz="1200" b="1" i="0" u="none" strike="noStrike" dirty="0">
                        <a:solidFill>
                          <a:srgbClr val="000000"/>
                        </a:solidFill>
                        <a:effectLst/>
                        <a:latin typeface="Calibri"/>
                      </a:endParaRPr>
                    </a:p>
                  </a:txBody>
                  <a:tcPr marL="8382" marR="8382" marT="8636" marB="0" anchor="b"/>
                </a:tc>
                <a:tc>
                  <a:txBody>
                    <a:bodyPr/>
                    <a:lstStyle/>
                    <a:p>
                      <a:pPr algn="ctr" fontAlgn="b"/>
                      <a:r>
                        <a:rPr lang="en-US" sz="1200" b="1" u="none" strike="noStrike">
                          <a:effectLst/>
                        </a:rPr>
                        <a:t>Sprint 74</a:t>
                      </a:r>
                      <a:endParaRPr lang="en-US" sz="1200" b="1" i="0" u="none" strike="noStrike">
                        <a:solidFill>
                          <a:srgbClr val="000000"/>
                        </a:solidFill>
                        <a:effectLst/>
                        <a:latin typeface="Calibri"/>
                      </a:endParaRPr>
                    </a:p>
                  </a:txBody>
                  <a:tcPr marL="8382" marR="8382" marT="8636" marB="0" anchor="b"/>
                </a:tc>
                <a:tc>
                  <a:txBody>
                    <a:bodyPr/>
                    <a:lstStyle/>
                    <a:p>
                      <a:pPr algn="ctr" fontAlgn="b"/>
                      <a:r>
                        <a:rPr lang="en-US" sz="1200" b="1" u="none" strike="noStrike">
                          <a:effectLst/>
                        </a:rPr>
                        <a:t>Sprint 75</a:t>
                      </a:r>
                      <a:endParaRPr lang="en-US" sz="1200" b="1" i="0" u="none" strike="noStrike">
                        <a:solidFill>
                          <a:srgbClr val="000000"/>
                        </a:solidFill>
                        <a:effectLst/>
                        <a:latin typeface="Calibri"/>
                      </a:endParaRPr>
                    </a:p>
                  </a:txBody>
                  <a:tcPr marL="8382" marR="8382" marT="8636" marB="0" anchor="b"/>
                </a:tc>
                <a:tc>
                  <a:txBody>
                    <a:bodyPr/>
                    <a:lstStyle/>
                    <a:p>
                      <a:pPr algn="ctr" fontAlgn="b"/>
                      <a:r>
                        <a:rPr lang="en-US" sz="1200" b="1" u="none" strike="noStrike">
                          <a:effectLst/>
                        </a:rPr>
                        <a:t>Sprint 76</a:t>
                      </a:r>
                      <a:endParaRPr lang="en-US" sz="1200" b="1" i="0" u="none" strike="noStrike">
                        <a:solidFill>
                          <a:srgbClr val="000000"/>
                        </a:solidFill>
                        <a:effectLst/>
                        <a:latin typeface="Calibri"/>
                      </a:endParaRPr>
                    </a:p>
                  </a:txBody>
                  <a:tcPr marL="8382" marR="8382" marT="8636" marB="0" anchor="b"/>
                </a:tc>
                <a:tc>
                  <a:txBody>
                    <a:bodyPr/>
                    <a:lstStyle/>
                    <a:p>
                      <a:pPr algn="ctr" fontAlgn="b"/>
                      <a:r>
                        <a:rPr lang="en-US" sz="1200" b="1" u="none" strike="noStrike">
                          <a:effectLst/>
                        </a:rPr>
                        <a:t>Sprint 77</a:t>
                      </a:r>
                      <a:endParaRPr lang="en-US" sz="1200" b="1" i="0" u="none" strike="noStrike">
                        <a:solidFill>
                          <a:srgbClr val="000000"/>
                        </a:solidFill>
                        <a:effectLst/>
                        <a:latin typeface="Calibri"/>
                      </a:endParaRPr>
                    </a:p>
                  </a:txBody>
                  <a:tcPr marL="8382" marR="8382" marT="8636" marB="0" anchor="b"/>
                </a:tc>
                <a:tc>
                  <a:txBody>
                    <a:bodyPr/>
                    <a:lstStyle/>
                    <a:p>
                      <a:pPr algn="ctr" fontAlgn="b"/>
                      <a:r>
                        <a:rPr lang="en-US" sz="1200" b="1" u="none" strike="noStrike" dirty="0">
                          <a:effectLst/>
                        </a:rPr>
                        <a:t>Sprint 78</a:t>
                      </a:r>
                      <a:endParaRPr lang="en-US" sz="1200" b="1" i="0" u="none" strike="noStrike" dirty="0">
                        <a:solidFill>
                          <a:srgbClr val="000000"/>
                        </a:solidFill>
                        <a:effectLst/>
                        <a:latin typeface="Calibri"/>
                      </a:endParaRPr>
                    </a:p>
                  </a:txBody>
                  <a:tcPr marL="8382" marR="8382" marT="8636" marB="0" anchor="b"/>
                </a:tc>
              </a:tr>
              <a:tr h="198628">
                <a:tc>
                  <a:txBody>
                    <a:bodyPr/>
                    <a:lstStyle/>
                    <a:p>
                      <a:pPr marL="0" algn="l" defTabSz="408094" rtl="0" eaLnBrk="1" fontAlgn="b" latinLnBrk="0" hangingPunct="1"/>
                      <a:r>
                        <a:rPr lang="en-US" sz="1100" u="none" strike="noStrike" kern="1200" dirty="0">
                          <a:solidFill>
                            <a:schemeClr val="dk1"/>
                          </a:solidFill>
                          <a:effectLst/>
                          <a:latin typeface="+mn-lt"/>
                          <a:ea typeface="+mn-ea"/>
                          <a:cs typeface="+mn-cs"/>
                        </a:rPr>
                        <a:t>Team Size</a:t>
                      </a:r>
                    </a:p>
                  </a:txBody>
                  <a:tcPr marL="8382" marR="8382" marT="8636" marB="0" anchor="b"/>
                </a:tc>
                <a:tc>
                  <a:txBody>
                    <a:bodyPr/>
                    <a:lstStyle/>
                    <a:p>
                      <a:pPr algn="r" fontAlgn="b"/>
                      <a:r>
                        <a:rPr lang="en-US" sz="1200" u="none" strike="noStrike">
                          <a:effectLst/>
                        </a:rPr>
                        <a:t>8</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a:effectLst/>
                        </a:rPr>
                        <a:t>8</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dirty="0">
                          <a:effectLst/>
                        </a:rPr>
                        <a:t>8</a:t>
                      </a:r>
                      <a:endParaRPr lang="en-US" sz="1200" b="0" i="0" u="none" strike="noStrike" dirty="0">
                        <a:solidFill>
                          <a:srgbClr val="000000"/>
                        </a:solidFill>
                        <a:effectLst/>
                        <a:latin typeface="Calibri"/>
                      </a:endParaRPr>
                    </a:p>
                  </a:txBody>
                  <a:tcPr marL="8382" marR="8382" marT="8636" marB="0" anchor="b"/>
                </a:tc>
                <a:tc>
                  <a:txBody>
                    <a:bodyPr/>
                    <a:lstStyle/>
                    <a:p>
                      <a:pPr algn="r" fontAlgn="b"/>
                      <a:r>
                        <a:rPr lang="en-US" sz="1200" u="none" strike="noStrike" dirty="0">
                          <a:effectLst/>
                        </a:rPr>
                        <a:t>8</a:t>
                      </a:r>
                      <a:endParaRPr lang="en-US" sz="1200" b="0" i="0" u="none" strike="noStrike" dirty="0">
                        <a:solidFill>
                          <a:srgbClr val="000000"/>
                        </a:solidFill>
                        <a:effectLst/>
                        <a:latin typeface="Calibri"/>
                      </a:endParaRPr>
                    </a:p>
                  </a:txBody>
                  <a:tcPr marL="8382" marR="8382" marT="8636" marB="0" anchor="b"/>
                </a:tc>
                <a:tc>
                  <a:txBody>
                    <a:bodyPr/>
                    <a:lstStyle/>
                    <a:p>
                      <a:pPr algn="r" fontAlgn="b"/>
                      <a:r>
                        <a:rPr lang="en-US" sz="1200" u="none" strike="noStrike" dirty="0">
                          <a:effectLst/>
                        </a:rPr>
                        <a:t>8</a:t>
                      </a:r>
                      <a:endParaRPr lang="en-US" sz="1200" b="0" i="0" u="none" strike="noStrike" dirty="0">
                        <a:solidFill>
                          <a:srgbClr val="000000"/>
                        </a:solidFill>
                        <a:effectLst/>
                        <a:latin typeface="Calibri"/>
                      </a:endParaRPr>
                    </a:p>
                  </a:txBody>
                  <a:tcPr marL="8382" marR="8382" marT="8636" marB="0" anchor="b"/>
                </a:tc>
              </a:tr>
              <a:tr h="207264">
                <a:tc>
                  <a:txBody>
                    <a:bodyPr/>
                    <a:lstStyle/>
                    <a:p>
                      <a:pPr marL="0" algn="l" defTabSz="408094" rtl="0" eaLnBrk="1" fontAlgn="b" latinLnBrk="0" hangingPunct="1"/>
                      <a:r>
                        <a:rPr lang="en-US" sz="1100" u="none" strike="noStrike" kern="1200" dirty="0">
                          <a:solidFill>
                            <a:schemeClr val="dk1"/>
                          </a:solidFill>
                          <a:effectLst/>
                          <a:latin typeface="+mn-lt"/>
                          <a:ea typeface="+mn-ea"/>
                          <a:cs typeface="+mn-cs"/>
                        </a:rPr>
                        <a:t>Available Days</a:t>
                      </a:r>
                    </a:p>
                  </a:txBody>
                  <a:tcPr marL="8382" marR="8382" marT="8636" marB="0" anchor="b"/>
                </a:tc>
                <a:tc>
                  <a:txBody>
                    <a:bodyPr/>
                    <a:lstStyle/>
                    <a:p>
                      <a:pPr algn="r" fontAlgn="b"/>
                      <a:r>
                        <a:rPr lang="en-US" sz="1200" u="none" strike="noStrike">
                          <a:effectLst/>
                        </a:rPr>
                        <a:t>80</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a:effectLst/>
                        </a:rPr>
                        <a:t>80</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a:effectLst/>
                        </a:rPr>
                        <a:t>80</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a:effectLst/>
                        </a:rPr>
                        <a:t>80</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a:effectLst/>
                        </a:rPr>
                        <a:t>80</a:t>
                      </a:r>
                      <a:endParaRPr lang="en-US" sz="1200" b="0" i="0" u="none" strike="noStrike">
                        <a:solidFill>
                          <a:srgbClr val="000000"/>
                        </a:solidFill>
                        <a:effectLst/>
                        <a:latin typeface="Calibri"/>
                      </a:endParaRPr>
                    </a:p>
                  </a:txBody>
                  <a:tcPr marL="8382" marR="8382" marT="8636" marB="0" anchor="b"/>
                </a:tc>
              </a:tr>
              <a:tr h="207264">
                <a:tc>
                  <a:txBody>
                    <a:bodyPr/>
                    <a:lstStyle/>
                    <a:p>
                      <a:pPr marL="0" algn="l" defTabSz="408094" rtl="0" eaLnBrk="1" fontAlgn="b" latinLnBrk="0" hangingPunct="1"/>
                      <a:r>
                        <a:rPr lang="en-US" sz="1100" u="none" strike="noStrike" kern="1200" dirty="0">
                          <a:solidFill>
                            <a:schemeClr val="dk1"/>
                          </a:solidFill>
                          <a:effectLst/>
                          <a:latin typeface="+mn-lt"/>
                          <a:ea typeface="+mn-ea"/>
                          <a:cs typeface="+mn-cs"/>
                        </a:rPr>
                        <a:t>Unavailable Days</a:t>
                      </a:r>
                    </a:p>
                  </a:txBody>
                  <a:tcPr marL="8382" marR="8382" marT="8636" marB="0" anchor="b"/>
                </a:tc>
                <a:tc>
                  <a:txBody>
                    <a:bodyPr/>
                    <a:lstStyle/>
                    <a:p>
                      <a:pPr algn="r" fontAlgn="b"/>
                      <a:r>
                        <a:rPr lang="en-US" sz="1200" u="none" strike="noStrike">
                          <a:effectLst/>
                        </a:rPr>
                        <a:t>10</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a:effectLst/>
                        </a:rPr>
                        <a:t>12</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a:effectLst/>
                        </a:rPr>
                        <a:t>11</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a:effectLst/>
                        </a:rPr>
                        <a:t>5</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dirty="0">
                          <a:effectLst/>
                        </a:rPr>
                        <a:t>0</a:t>
                      </a:r>
                      <a:endParaRPr lang="en-US" sz="1200" b="0" i="0" u="none" strike="noStrike" dirty="0">
                        <a:solidFill>
                          <a:srgbClr val="000000"/>
                        </a:solidFill>
                        <a:effectLst/>
                        <a:latin typeface="Calibri"/>
                      </a:endParaRPr>
                    </a:p>
                  </a:txBody>
                  <a:tcPr marL="8382" marR="8382" marT="8636" marB="0" anchor="b"/>
                </a:tc>
              </a:tr>
              <a:tr h="207264">
                <a:tc>
                  <a:txBody>
                    <a:bodyPr/>
                    <a:lstStyle/>
                    <a:p>
                      <a:pPr marL="0" algn="l" defTabSz="408094" rtl="0" eaLnBrk="1" fontAlgn="b" latinLnBrk="0" hangingPunct="1"/>
                      <a:r>
                        <a:rPr lang="en-US" sz="1100" u="none" strike="noStrike" kern="1200" dirty="0">
                          <a:solidFill>
                            <a:schemeClr val="dk1"/>
                          </a:solidFill>
                          <a:effectLst/>
                          <a:latin typeface="+mn-lt"/>
                          <a:ea typeface="+mn-ea"/>
                          <a:cs typeface="+mn-cs"/>
                        </a:rPr>
                        <a:t>Net Days (Capacity)</a:t>
                      </a:r>
                    </a:p>
                  </a:txBody>
                  <a:tcPr marL="8382" marR="8382" marT="8636" marB="0" anchor="b"/>
                </a:tc>
                <a:tc>
                  <a:txBody>
                    <a:bodyPr/>
                    <a:lstStyle/>
                    <a:p>
                      <a:pPr algn="r" fontAlgn="b"/>
                      <a:r>
                        <a:rPr lang="en-US" sz="1200" u="none" strike="noStrike">
                          <a:effectLst/>
                        </a:rPr>
                        <a:t>70</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a:effectLst/>
                        </a:rPr>
                        <a:t>68</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a:effectLst/>
                        </a:rPr>
                        <a:t>69</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a:effectLst/>
                        </a:rPr>
                        <a:t>75</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a:effectLst/>
                        </a:rPr>
                        <a:t>80</a:t>
                      </a:r>
                      <a:endParaRPr lang="en-US" sz="1200" b="0" i="0" u="none" strike="noStrike">
                        <a:solidFill>
                          <a:srgbClr val="000000"/>
                        </a:solidFill>
                        <a:effectLst/>
                        <a:latin typeface="Calibri"/>
                      </a:endParaRPr>
                    </a:p>
                  </a:txBody>
                  <a:tcPr marL="8382" marR="8382" marT="8636" marB="0" anchor="b"/>
                </a:tc>
              </a:tr>
              <a:tr h="207264">
                <a:tc>
                  <a:txBody>
                    <a:bodyPr/>
                    <a:lstStyle/>
                    <a:p>
                      <a:pPr algn="l" fontAlgn="b"/>
                      <a:r>
                        <a:rPr lang="en-US" sz="1200" b="1" u="none" strike="noStrike" dirty="0">
                          <a:effectLst/>
                        </a:rPr>
                        <a:t>Velocity</a:t>
                      </a:r>
                      <a:endParaRPr lang="en-US" sz="1200" b="1" i="0" u="none" strike="noStrike" dirty="0">
                        <a:solidFill>
                          <a:srgbClr val="000000"/>
                        </a:solidFill>
                        <a:effectLst/>
                        <a:latin typeface="Calibri"/>
                      </a:endParaRPr>
                    </a:p>
                  </a:txBody>
                  <a:tcPr marL="8382" marR="8382" marT="8636" marB="0" anchor="b"/>
                </a:tc>
                <a:tc>
                  <a:txBody>
                    <a:bodyPr/>
                    <a:lstStyle/>
                    <a:p>
                      <a:pPr algn="l" fontAlgn="b"/>
                      <a:r>
                        <a:rPr lang="en-US" sz="1200" u="none" strike="noStrike" dirty="0">
                          <a:effectLst/>
                        </a:rPr>
                        <a:t> </a:t>
                      </a:r>
                      <a:endParaRPr lang="en-US" sz="1200" b="0" i="0" u="none" strike="noStrike" dirty="0">
                        <a:solidFill>
                          <a:srgbClr val="000000"/>
                        </a:solidFill>
                        <a:effectLst/>
                        <a:latin typeface="Calibri"/>
                      </a:endParaRPr>
                    </a:p>
                  </a:txBody>
                  <a:tcPr marL="8382" marR="8382" marT="8636" marB="0" anchor="b"/>
                </a:tc>
                <a:tc>
                  <a:txBody>
                    <a:bodyPr/>
                    <a:lstStyle/>
                    <a:p>
                      <a:pPr algn="l" fontAlgn="b"/>
                      <a:r>
                        <a:rPr lang="en-US" sz="1200" u="none" strike="noStrike">
                          <a:effectLst/>
                        </a:rPr>
                        <a:t> </a:t>
                      </a:r>
                      <a:endParaRPr lang="en-US" sz="1200" b="0" i="0" u="none" strike="noStrike">
                        <a:solidFill>
                          <a:srgbClr val="000000"/>
                        </a:solidFill>
                        <a:effectLst/>
                        <a:latin typeface="Calibri"/>
                      </a:endParaRPr>
                    </a:p>
                  </a:txBody>
                  <a:tcPr marL="8382" marR="8382" marT="8636" marB="0" anchor="b"/>
                </a:tc>
                <a:tc>
                  <a:txBody>
                    <a:bodyPr/>
                    <a:lstStyle/>
                    <a:p>
                      <a:pPr algn="l" fontAlgn="b"/>
                      <a:r>
                        <a:rPr lang="en-US" sz="1200" u="none" strike="noStrike">
                          <a:effectLst/>
                        </a:rPr>
                        <a:t> </a:t>
                      </a:r>
                      <a:endParaRPr lang="en-US" sz="1200" b="0" i="0" u="none" strike="noStrike">
                        <a:solidFill>
                          <a:srgbClr val="000000"/>
                        </a:solidFill>
                        <a:effectLst/>
                        <a:latin typeface="Calibri"/>
                      </a:endParaRPr>
                    </a:p>
                  </a:txBody>
                  <a:tcPr marL="8382" marR="8382" marT="8636" marB="0" anchor="b"/>
                </a:tc>
                <a:tc>
                  <a:txBody>
                    <a:bodyPr/>
                    <a:lstStyle/>
                    <a:p>
                      <a:pPr algn="l" fontAlgn="b"/>
                      <a:r>
                        <a:rPr lang="en-US" sz="1200" u="none" strike="noStrike">
                          <a:effectLst/>
                        </a:rPr>
                        <a:t> </a:t>
                      </a:r>
                      <a:endParaRPr lang="en-US" sz="1200" b="0" i="0" u="none" strike="noStrike">
                        <a:solidFill>
                          <a:srgbClr val="000000"/>
                        </a:solidFill>
                        <a:effectLst/>
                        <a:latin typeface="Calibri"/>
                      </a:endParaRPr>
                    </a:p>
                  </a:txBody>
                  <a:tcPr marL="8382" marR="8382" marT="8636" marB="0" anchor="b"/>
                </a:tc>
                <a:tc>
                  <a:txBody>
                    <a:bodyPr/>
                    <a:lstStyle/>
                    <a:p>
                      <a:pPr algn="l" fontAlgn="b"/>
                      <a:r>
                        <a:rPr lang="en-US" sz="1200" u="none" strike="noStrike">
                          <a:effectLst/>
                        </a:rPr>
                        <a:t> </a:t>
                      </a:r>
                      <a:endParaRPr lang="en-US" sz="1200" b="0" i="0" u="none" strike="noStrike">
                        <a:solidFill>
                          <a:srgbClr val="000000"/>
                        </a:solidFill>
                        <a:effectLst/>
                        <a:latin typeface="Calibri"/>
                      </a:endParaRPr>
                    </a:p>
                  </a:txBody>
                  <a:tcPr marL="8382" marR="8382" marT="8636" marB="0" anchor="b"/>
                </a:tc>
              </a:tr>
              <a:tr h="207264">
                <a:tc>
                  <a:txBody>
                    <a:bodyPr/>
                    <a:lstStyle/>
                    <a:p>
                      <a:pPr marL="0" algn="l" defTabSz="408094" rtl="0" eaLnBrk="1" fontAlgn="b" latinLnBrk="0" hangingPunct="1"/>
                      <a:r>
                        <a:rPr lang="en-US" sz="1100" u="none" strike="noStrike" kern="1200" dirty="0">
                          <a:solidFill>
                            <a:schemeClr val="dk1"/>
                          </a:solidFill>
                          <a:effectLst/>
                          <a:latin typeface="+mn-lt"/>
                          <a:ea typeface="+mn-ea"/>
                          <a:cs typeface="+mn-cs"/>
                        </a:rPr>
                        <a:t>Total Points Completed </a:t>
                      </a:r>
                    </a:p>
                  </a:txBody>
                  <a:tcPr marL="8382" marR="8382" marT="8636" marB="0" anchor="b"/>
                </a:tc>
                <a:tc>
                  <a:txBody>
                    <a:bodyPr/>
                    <a:lstStyle/>
                    <a:p>
                      <a:pPr algn="r" fontAlgn="b"/>
                      <a:r>
                        <a:rPr lang="en-US" sz="1200" u="none" strike="noStrike">
                          <a:effectLst/>
                        </a:rPr>
                        <a:t>73</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a:effectLst/>
                        </a:rPr>
                        <a:t>87</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a:effectLst/>
                        </a:rPr>
                        <a:t>75</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a:effectLst/>
                        </a:rPr>
                        <a:t>51</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a:effectLst/>
                        </a:rPr>
                        <a:t>125</a:t>
                      </a:r>
                      <a:endParaRPr lang="en-US" sz="1200" b="0" i="0" u="none" strike="noStrike">
                        <a:solidFill>
                          <a:srgbClr val="000000"/>
                        </a:solidFill>
                        <a:effectLst/>
                        <a:latin typeface="Calibri"/>
                      </a:endParaRPr>
                    </a:p>
                  </a:txBody>
                  <a:tcPr marL="8382" marR="8382" marT="8636" marB="0" anchor="b"/>
                </a:tc>
              </a:tr>
              <a:tr h="207264">
                <a:tc>
                  <a:txBody>
                    <a:bodyPr/>
                    <a:lstStyle/>
                    <a:p>
                      <a:pPr marL="0" algn="l" defTabSz="408094" rtl="0" eaLnBrk="1" fontAlgn="b" latinLnBrk="0" hangingPunct="1"/>
                      <a:r>
                        <a:rPr lang="en-US" sz="1100" u="none" strike="noStrike" kern="1200" dirty="0">
                          <a:solidFill>
                            <a:schemeClr val="dk1"/>
                          </a:solidFill>
                          <a:effectLst/>
                          <a:latin typeface="+mn-lt"/>
                          <a:ea typeface="+mn-ea"/>
                          <a:cs typeface="+mn-cs"/>
                        </a:rPr>
                        <a:t>Adjusted Velocity</a:t>
                      </a:r>
                    </a:p>
                  </a:txBody>
                  <a:tcPr marL="8382" marR="8382" marT="8636" marB="0" anchor="b"/>
                </a:tc>
                <a:tc>
                  <a:txBody>
                    <a:bodyPr/>
                    <a:lstStyle/>
                    <a:p>
                      <a:pPr algn="r" fontAlgn="b"/>
                      <a:r>
                        <a:rPr lang="en-US" sz="1200" u="none" strike="noStrike">
                          <a:effectLst/>
                        </a:rPr>
                        <a:t>83</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a:effectLst/>
                        </a:rPr>
                        <a:t>102</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a:effectLst/>
                        </a:rPr>
                        <a:t>87</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a:effectLst/>
                        </a:rPr>
                        <a:t>54</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a:effectLst/>
                        </a:rPr>
                        <a:t>125</a:t>
                      </a:r>
                      <a:endParaRPr lang="en-US" sz="1200" b="0" i="0" u="none" strike="noStrike">
                        <a:solidFill>
                          <a:srgbClr val="000000"/>
                        </a:solidFill>
                        <a:effectLst/>
                        <a:latin typeface="Calibri"/>
                      </a:endParaRPr>
                    </a:p>
                  </a:txBody>
                  <a:tcPr marL="8382" marR="8382" marT="8636" marB="0" anchor="b"/>
                </a:tc>
              </a:tr>
              <a:tr h="241808">
                <a:tc>
                  <a:txBody>
                    <a:bodyPr/>
                    <a:lstStyle/>
                    <a:p>
                      <a:pPr marL="0" algn="l" defTabSz="408094" rtl="0" eaLnBrk="1" fontAlgn="b" latinLnBrk="0" hangingPunct="1"/>
                      <a:r>
                        <a:rPr lang="en-US" sz="1100" u="none" strike="noStrike" kern="1200" dirty="0" err="1">
                          <a:solidFill>
                            <a:schemeClr val="dk1"/>
                          </a:solidFill>
                          <a:effectLst/>
                          <a:latin typeface="+mn-lt"/>
                          <a:ea typeface="+mn-ea"/>
                          <a:cs typeface="+mn-cs"/>
                        </a:rPr>
                        <a:t>Avg</a:t>
                      </a:r>
                      <a:r>
                        <a:rPr lang="en-US" sz="1100" u="none" strike="noStrike" kern="1200" dirty="0">
                          <a:solidFill>
                            <a:schemeClr val="dk1"/>
                          </a:solidFill>
                          <a:effectLst/>
                          <a:latin typeface="+mn-lt"/>
                          <a:ea typeface="+mn-ea"/>
                          <a:cs typeface="+mn-cs"/>
                        </a:rPr>
                        <a:t> Velocity (Last 3 Sprints)</a:t>
                      </a:r>
                    </a:p>
                  </a:txBody>
                  <a:tcPr marL="8382" marR="8382" marT="8636" marB="0" anchor="b"/>
                </a:tc>
                <a:tc>
                  <a:txBody>
                    <a:bodyPr/>
                    <a:lstStyle/>
                    <a:p>
                      <a:pPr algn="r" fontAlgn="b"/>
                      <a:r>
                        <a:rPr lang="en-US" sz="1200" u="none" strike="noStrike">
                          <a:effectLst/>
                        </a:rPr>
                        <a:t>88</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a:effectLst/>
                        </a:rPr>
                        <a:t>90</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a:effectLst/>
                        </a:rPr>
                        <a:t>91</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a:effectLst/>
                        </a:rPr>
                        <a:t>81</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dirty="0">
                          <a:effectLst/>
                        </a:rPr>
                        <a:t>89</a:t>
                      </a:r>
                      <a:endParaRPr lang="en-US" sz="1200" b="0" i="0" u="none" strike="noStrike" dirty="0">
                        <a:solidFill>
                          <a:srgbClr val="000000"/>
                        </a:solidFill>
                        <a:effectLst/>
                        <a:latin typeface="Calibri"/>
                      </a:endParaRPr>
                    </a:p>
                  </a:txBody>
                  <a:tcPr marL="8382" marR="8382" marT="8636" marB="0" anchor="b"/>
                </a:tc>
              </a:tr>
            </a:tbl>
          </a:graphicData>
        </a:graphic>
      </p:graphicFrame>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7195292"/>
            <a:ext cx="2085023" cy="48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p:txBody>
          <a:bodyPr/>
          <a:lstStyle/>
          <a:p>
            <a:pPr algn="r"/>
            <a:fld id="{746FD205-8D79-439C-A802-2377436AEC8A}" type="slidenum">
              <a:rPr lang="en-US" smtClean="0"/>
              <a:pPr algn="r"/>
              <a:t>11</a:t>
            </a:fld>
            <a:endParaRPr lang="en-US" dirty="0"/>
          </a:p>
        </p:txBody>
      </p:sp>
    </p:spTree>
    <p:extLst>
      <p:ext uri="{BB962C8B-B14F-4D97-AF65-F5344CB8AC3E}">
        <p14:creationId xmlns:p14="http://schemas.microsoft.com/office/powerpoint/2010/main" val="20590565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dirty="0" smtClean="0"/>
              <a:t>To </a:t>
            </a:r>
            <a:r>
              <a:rPr lang="en-US" dirty="0"/>
              <a:t>W</a:t>
            </a:r>
            <a:r>
              <a:rPr lang="en-US" dirty="0" smtClean="0"/>
              <a:t>atch </a:t>
            </a:r>
            <a:r>
              <a:rPr lang="en-US" dirty="0"/>
              <a:t>F</a:t>
            </a:r>
            <a:r>
              <a:rPr lang="en-US" dirty="0" smtClean="0"/>
              <a:t>or</a:t>
            </a:r>
            <a:endParaRPr lang="en-US" dirty="0"/>
          </a:p>
        </p:txBody>
      </p:sp>
      <p:sp>
        <p:nvSpPr>
          <p:cNvPr id="3" name="Content Placeholder 2"/>
          <p:cNvSpPr>
            <a:spLocks noGrp="1"/>
          </p:cNvSpPr>
          <p:nvPr>
            <p:ph idx="1"/>
          </p:nvPr>
        </p:nvSpPr>
        <p:spPr>
          <a:xfrm>
            <a:off x="441960" y="1409702"/>
            <a:ext cx="9052560" cy="5129425"/>
          </a:xfrm>
        </p:spPr>
        <p:txBody>
          <a:bodyPr/>
          <a:lstStyle/>
          <a:p>
            <a:pPr algn="just">
              <a:buFont typeface="Wingdings" panose="05000000000000000000" pitchFamily="2" charset="2"/>
              <a:buChar char="ü"/>
            </a:pPr>
            <a:r>
              <a:rPr lang="en-US" dirty="0" smtClean="0"/>
              <a:t> </a:t>
            </a:r>
            <a:r>
              <a:rPr lang="en-US" dirty="0"/>
              <a:t>An erratic </a:t>
            </a:r>
            <a:r>
              <a:rPr lang="en-US" dirty="0" smtClean="0"/>
              <a:t>average velocity </a:t>
            </a:r>
            <a:r>
              <a:rPr lang="en-US" dirty="0"/>
              <a:t>over a period of time requires revisiting the team’s estimation practices.</a:t>
            </a:r>
          </a:p>
          <a:p>
            <a:pPr algn="just">
              <a:buFont typeface="Wingdings" panose="05000000000000000000" pitchFamily="2" charset="2"/>
              <a:buChar char="ü"/>
            </a:pPr>
            <a:r>
              <a:rPr lang="en-US" dirty="0"/>
              <a:t>Are there unforeseen challenges not accounted for when estimating the </a:t>
            </a:r>
            <a:r>
              <a:rPr lang="en-US" dirty="0" smtClean="0"/>
              <a:t>work</a:t>
            </a:r>
          </a:p>
          <a:p>
            <a:pPr marL="0" indent="0" algn="just">
              <a:buNone/>
            </a:pPr>
            <a:r>
              <a:rPr lang="en-US" b="1" dirty="0" smtClean="0"/>
              <a:t>DO </a:t>
            </a:r>
            <a:r>
              <a:rPr lang="en-US" b="1" dirty="0"/>
              <a:t>NOT</a:t>
            </a:r>
          </a:p>
          <a:p>
            <a:pPr algn="just">
              <a:buFont typeface="Wingdings" panose="05000000000000000000" pitchFamily="2" charset="2"/>
              <a:buChar char="ü"/>
            </a:pPr>
            <a:r>
              <a:rPr lang="en-US" dirty="0"/>
              <a:t>Use velocity to compare two different teams since the level of work estimation is different from team to team</a:t>
            </a:r>
          </a:p>
          <a:p>
            <a:pPr algn="just">
              <a:buFont typeface="Wingdings" panose="05000000000000000000" pitchFamily="2" charset="2"/>
              <a:buChar char="ü"/>
            </a:pPr>
            <a:r>
              <a:rPr lang="en-US" dirty="0"/>
              <a:t>Use velocity to identify lower performing teams.</a:t>
            </a:r>
          </a:p>
          <a:p>
            <a:pPr marL="0" indent="0">
              <a:buNone/>
            </a:pP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7172432"/>
            <a:ext cx="2085023" cy="48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pPr algn="r"/>
            <a:fld id="{746FD205-8D79-439C-A802-2377436AEC8A}" type="slidenum">
              <a:rPr lang="en-US" smtClean="0"/>
              <a:pPr algn="r"/>
              <a:t>12</a:t>
            </a:fld>
            <a:endParaRPr lang="en-US" dirty="0"/>
          </a:p>
        </p:txBody>
      </p:sp>
    </p:spTree>
    <p:extLst>
      <p:ext uri="{BB962C8B-B14F-4D97-AF65-F5344CB8AC3E}">
        <p14:creationId xmlns:p14="http://schemas.microsoft.com/office/powerpoint/2010/main" val="36167372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73080"/>
            <a:ext cx="6370320" cy="690520"/>
          </a:xfrm>
        </p:spPr>
        <p:txBody>
          <a:bodyPr>
            <a:normAutofit fontScale="90000"/>
          </a:bodyPr>
          <a:lstStyle/>
          <a:p>
            <a:r>
              <a:rPr lang="en-US" dirty="0"/>
              <a:t>Quality of Code</a:t>
            </a:r>
          </a:p>
        </p:txBody>
      </p:sp>
      <p:sp>
        <p:nvSpPr>
          <p:cNvPr id="3" name="Content Placeholder 2"/>
          <p:cNvSpPr>
            <a:spLocks noGrp="1"/>
          </p:cNvSpPr>
          <p:nvPr>
            <p:ph idx="1"/>
          </p:nvPr>
        </p:nvSpPr>
        <p:spPr>
          <a:xfrm>
            <a:off x="502920" y="1209042"/>
            <a:ext cx="8382000" cy="5733945"/>
          </a:xfrm>
        </p:spPr>
        <p:txBody>
          <a:bodyPr>
            <a:normAutofit/>
          </a:bodyPr>
          <a:lstStyle/>
          <a:p>
            <a:pPr marL="382015" indent="-382015">
              <a:buFont typeface="Arial" panose="020B0604020202020204" pitchFamily="34" charset="0"/>
              <a:buChar char="•"/>
            </a:pPr>
            <a:r>
              <a:rPr lang="en-US" dirty="0"/>
              <a:t>First Pass Rate</a:t>
            </a:r>
          </a:p>
          <a:p>
            <a:pPr marL="891367" lvl="1" indent="-382015"/>
            <a:r>
              <a:rPr lang="en-US" dirty="0"/>
              <a:t>Used for measuring the amount of rework in the process</a:t>
            </a:r>
          </a:p>
          <a:p>
            <a:pPr marL="891367" lvl="1" indent="-382015"/>
            <a:r>
              <a:rPr lang="en-US" dirty="0"/>
              <a:t>Defined as </a:t>
            </a:r>
            <a:r>
              <a:rPr lang="en-US" dirty="0" smtClean="0"/>
              <a:t>number </a:t>
            </a:r>
            <a:r>
              <a:rPr lang="en-US" dirty="0"/>
              <a:t>of test cases passed on first execution.</a:t>
            </a:r>
          </a:p>
          <a:p>
            <a:pPr lvl="2" indent="0">
              <a:buNone/>
            </a:pPr>
            <a:r>
              <a:rPr lang="en-US" dirty="0"/>
              <a:t>FPR = Passed\Total on First Execution</a:t>
            </a:r>
          </a:p>
          <a:p>
            <a:pPr marL="891367" lvl="1" indent="-382015"/>
            <a:r>
              <a:rPr lang="en-US" dirty="0" smtClean="0"/>
              <a:t>For stories </a:t>
            </a:r>
            <a:r>
              <a:rPr lang="en-US" dirty="0"/>
              <a:t>that deal with the development of new APIs or </a:t>
            </a:r>
            <a:r>
              <a:rPr lang="en-US" dirty="0" smtClean="0"/>
              <a:t>Features </a:t>
            </a:r>
          </a:p>
          <a:p>
            <a:pPr marL="891367" lvl="1" indent="-382015"/>
            <a:r>
              <a:rPr lang="en-US" dirty="0" smtClean="0"/>
              <a:t>For stories that deal with addendums to APIs or Features FPR should include regression.</a:t>
            </a:r>
            <a:endParaRPr lang="en-US" dirty="0"/>
          </a:p>
          <a:p>
            <a:pPr lvl="1"/>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7131897"/>
            <a:ext cx="2085023" cy="48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pPr algn="r"/>
            <a:fld id="{746FD205-8D79-439C-A802-2377436AEC8A}" type="slidenum">
              <a:rPr lang="en-US" smtClean="0"/>
              <a:pPr algn="r"/>
              <a:t>13</a:t>
            </a:fld>
            <a:endParaRPr lang="en-US" dirty="0"/>
          </a:p>
        </p:txBody>
      </p:sp>
    </p:spTree>
    <p:extLst>
      <p:ext uri="{BB962C8B-B14F-4D97-AF65-F5344CB8AC3E}">
        <p14:creationId xmlns:p14="http://schemas.microsoft.com/office/powerpoint/2010/main" val="34015395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1341120" y="2763520"/>
            <a:ext cx="6328410" cy="3950970"/>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801619325"/>
              </p:ext>
            </p:extLst>
          </p:nvPr>
        </p:nvGraphicFramePr>
        <p:xfrm>
          <a:off x="1424940" y="604520"/>
          <a:ext cx="4512310" cy="1658112"/>
        </p:xfrm>
        <a:graphic>
          <a:graphicData uri="http://schemas.openxmlformats.org/drawingml/2006/table">
            <a:tbl>
              <a:tblPr>
                <a:tableStyleId>{5C22544A-7EE6-4342-B048-85BDC9FD1C3A}</a:tableStyleId>
              </a:tblPr>
              <a:tblGrid>
                <a:gridCol w="1634490"/>
                <a:gridCol w="894080"/>
                <a:gridCol w="670560"/>
                <a:gridCol w="670560"/>
                <a:gridCol w="642620"/>
              </a:tblGrid>
              <a:tr h="207264">
                <a:tc>
                  <a:txBody>
                    <a:bodyPr/>
                    <a:lstStyle/>
                    <a:p>
                      <a:pPr algn="l" fontAlgn="ctr"/>
                      <a:r>
                        <a:rPr lang="en-US" sz="1200" b="1" u="none" strike="noStrike" dirty="0">
                          <a:effectLst/>
                        </a:rPr>
                        <a:t>Story</a:t>
                      </a:r>
                      <a:endParaRPr lang="en-US" sz="1200" b="1" i="0" u="none" strike="noStrike" dirty="0">
                        <a:solidFill>
                          <a:srgbClr val="333333"/>
                        </a:solidFill>
                        <a:effectLst/>
                        <a:latin typeface="Arial"/>
                      </a:endParaRPr>
                    </a:p>
                  </a:txBody>
                  <a:tcPr marL="8382" marR="8382" marT="8636" marB="0" anchor="ctr"/>
                </a:tc>
                <a:tc>
                  <a:txBody>
                    <a:bodyPr/>
                    <a:lstStyle/>
                    <a:p>
                      <a:pPr algn="l" fontAlgn="ctr"/>
                      <a:r>
                        <a:rPr lang="en-US" sz="1200" b="1" u="none" strike="noStrike">
                          <a:effectLst/>
                        </a:rPr>
                        <a:t>Total TCs</a:t>
                      </a:r>
                      <a:endParaRPr lang="en-US" sz="1200" b="1" i="0" u="none" strike="noStrike">
                        <a:solidFill>
                          <a:srgbClr val="333333"/>
                        </a:solidFill>
                        <a:effectLst/>
                        <a:latin typeface="Arial"/>
                      </a:endParaRPr>
                    </a:p>
                  </a:txBody>
                  <a:tcPr marL="8382" marR="8382" marT="8636" marB="0" anchor="ctr"/>
                </a:tc>
                <a:tc>
                  <a:txBody>
                    <a:bodyPr/>
                    <a:lstStyle/>
                    <a:p>
                      <a:pPr algn="l" fontAlgn="ctr"/>
                      <a:r>
                        <a:rPr lang="en-US" sz="1200" b="1" u="none" strike="noStrike">
                          <a:effectLst/>
                        </a:rPr>
                        <a:t>Pass</a:t>
                      </a:r>
                      <a:endParaRPr lang="en-US" sz="1200" b="1" i="0" u="none" strike="noStrike">
                        <a:solidFill>
                          <a:srgbClr val="333333"/>
                        </a:solidFill>
                        <a:effectLst/>
                        <a:latin typeface="Arial"/>
                      </a:endParaRPr>
                    </a:p>
                  </a:txBody>
                  <a:tcPr marL="8382" marR="8382" marT="8636" marB="0" anchor="ctr"/>
                </a:tc>
                <a:tc>
                  <a:txBody>
                    <a:bodyPr/>
                    <a:lstStyle/>
                    <a:p>
                      <a:pPr algn="l" fontAlgn="ctr"/>
                      <a:r>
                        <a:rPr lang="en-US" sz="1200" b="1" u="none" strike="noStrike">
                          <a:effectLst/>
                        </a:rPr>
                        <a:t>Fail</a:t>
                      </a:r>
                      <a:endParaRPr lang="en-US" sz="1200" b="1" i="0" u="none" strike="noStrike">
                        <a:solidFill>
                          <a:srgbClr val="333333"/>
                        </a:solidFill>
                        <a:effectLst/>
                        <a:latin typeface="Arial"/>
                      </a:endParaRPr>
                    </a:p>
                  </a:txBody>
                  <a:tcPr marL="8382" marR="8382" marT="8636" marB="0" anchor="ctr"/>
                </a:tc>
                <a:tc>
                  <a:txBody>
                    <a:bodyPr/>
                    <a:lstStyle/>
                    <a:p>
                      <a:pPr algn="l" fontAlgn="ctr"/>
                      <a:r>
                        <a:rPr lang="en-US" sz="1200" b="1" u="none" strike="noStrike" dirty="0">
                          <a:effectLst/>
                        </a:rPr>
                        <a:t>FPR</a:t>
                      </a:r>
                      <a:endParaRPr lang="en-US" sz="1200" b="1" i="0" u="none" strike="noStrike" dirty="0">
                        <a:solidFill>
                          <a:srgbClr val="333333"/>
                        </a:solidFill>
                        <a:effectLst/>
                        <a:latin typeface="Arial"/>
                      </a:endParaRPr>
                    </a:p>
                  </a:txBody>
                  <a:tcPr marL="8382" marR="8382" marT="8636" marB="0" anchor="ctr"/>
                </a:tc>
              </a:tr>
              <a:tr h="207264">
                <a:tc>
                  <a:txBody>
                    <a:bodyPr/>
                    <a:lstStyle/>
                    <a:p>
                      <a:pPr algn="l" fontAlgn="t"/>
                      <a:r>
                        <a:rPr lang="en-US" sz="1200" b="1" u="none" strike="noStrike" dirty="0">
                          <a:effectLst/>
                        </a:rPr>
                        <a:t>Navy</a:t>
                      </a:r>
                      <a:endParaRPr lang="en-US" sz="1200" b="1" i="0" u="none" strike="noStrike" dirty="0">
                        <a:solidFill>
                          <a:srgbClr val="333333"/>
                        </a:solidFill>
                        <a:effectLst/>
                        <a:latin typeface="Arial"/>
                      </a:endParaRPr>
                    </a:p>
                  </a:txBody>
                  <a:tcPr marL="8382" marR="8382" marT="8636" marB="0"/>
                </a:tc>
                <a:tc>
                  <a:txBody>
                    <a:bodyPr/>
                    <a:lstStyle/>
                    <a:p>
                      <a:pPr algn="l" fontAlgn="t"/>
                      <a:r>
                        <a:rPr lang="en-US" sz="1200" u="none" strike="noStrike">
                          <a:effectLst/>
                        </a:rPr>
                        <a:t> </a:t>
                      </a:r>
                      <a:endParaRPr lang="en-US" sz="1200" b="0" i="0" u="none" strike="noStrike">
                        <a:solidFill>
                          <a:srgbClr val="333333"/>
                        </a:solidFill>
                        <a:effectLst/>
                        <a:latin typeface="Arial"/>
                      </a:endParaRPr>
                    </a:p>
                  </a:txBody>
                  <a:tcPr marL="8382" marR="8382" marT="8636" marB="0"/>
                </a:tc>
                <a:tc>
                  <a:txBody>
                    <a:bodyPr/>
                    <a:lstStyle/>
                    <a:p>
                      <a:pPr algn="l" fontAlgn="t"/>
                      <a:r>
                        <a:rPr lang="en-US" sz="1200" u="none" strike="noStrike">
                          <a:effectLst/>
                        </a:rPr>
                        <a:t> </a:t>
                      </a:r>
                      <a:endParaRPr lang="en-US" sz="1200" b="0" i="0" u="none" strike="noStrike">
                        <a:solidFill>
                          <a:srgbClr val="333333"/>
                        </a:solidFill>
                        <a:effectLst/>
                        <a:latin typeface="Arial"/>
                      </a:endParaRPr>
                    </a:p>
                  </a:txBody>
                  <a:tcPr marL="8382" marR="8382" marT="8636" marB="0"/>
                </a:tc>
                <a:tc>
                  <a:txBody>
                    <a:bodyPr/>
                    <a:lstStyle/>
                    <a:p>
                      <a:pPr algn="l" fontAlgn="t"/>
                      <a:r>
                        <a:rPr lang="en-US" sz="1200" u="none" strike="noStrike">
                          <a:effectLst/>
                        </a:rPr>
                        <a:t> </a:t>
                      </a:r>
                      <a:endParaRPr lang="en-US" sz="1200" b="0" i="0" u="none" strike="noStrike">
                        <a:solidFill>
                          <a:srgbClr val="333333"/>
                        </a:solidFill>
                        <a:effectLst/>
                        <a:latin typeface="Arial"/>
                      </a:endParaRPr>
                    </a:p>
                  </a:txBody>
                  <a:tcPr marL="8382" marR="8382" marT="8636" marB="0"/>
                </a:tc>
                <a:tc>
                  <a:txBody>
                    <a:bodyPr/>
                    <a:lstStyle/>
                    <a:p>
                      <a:pPr algn="l" fontAlgn="t"/>
                      <a:r>
                        <a:rPr lang="en-US" sz="1200" u="none" strike="noStrike" dirty="0">
                          <a:effectLst/>
                        </a:rPr>
                        <a:t> </a:t>
                      </a:r>
                      <a:endParaRPr lang="en-US" sz="1200" b="0" i="0" u="none" strike="noStrike" dirty="0">
                        <a:solidFill>
                          <a:srgbClr val="333333"/>
                        </a:solidFill>
                        <a:effectLst/>
                        <a:latin typeface="Arial"/>
                      </a:endParaRPr>
                    </a:p>
                  </a:txBody>
                  <a:tcPr marL="8382" marR="8382" marT="8636" marB="0"/>
                </a:tc>
              </a:tr>
              <a:tr h="207264">
                <a:tc>
                  <a:txBody>
                    <a:bodyPr/>
                    <a:lstStyle/>
                    <a:p>
                      <a:pPr algn="l" fontAlgn="t"/>
                      <a:r>
                        <a:rPr lang="en-US" sz="1200" u="none" strike="noStrike">
                          <a:effectLst/>
                        </a:rPr>
                        <a:t> PHX-10112</a:t>
                      </a:r>
                      <a:endParaRPr lang="en-US" sz="1200" b="0" i="0" u="none" strike="noStrike">
                        <a:solidFill>
                          <a:srgbClr val="333333"/>
                        </a:solidFill>
                        <a:effectLst/>
                        <a:latin typeface="Arial"/>
                      </a:endParaRPr>
                    </a:p>
                  </a:txBody>
                  <a:tcPr marL="8382" marR="8382" marT="8636" marB="0"/>
                </a:tc>
                <a:tc>
                  <a:txBody>
                    <a:bodyPr/>
                    <a:lstStyle/>
                    <a:p>
                      <a:pPr algn="l" fontAlgn="t"/>
                      <a:r>
                        <a:rPr lang="en-US" sz="1200" u="none" strike="noStrike">
                          <a:effectLst/>
                        </a:rPr>
                        <a:t>2 </a:t>
                      </a:r>
                      <a:endParaRPr lang="en-US" sz="1200" b="0" i="0" u="none" strike="noStrike">
                        <a:solidFill>
                          <a:srgbClr val="333333"/>
                        </a:solidFill>
                        <a:effectLst/>
                        <a:latin typeface="Arial"/>
                      </a:endParaRPr>
                    </a:p>
                  </a:txBody>
                  <a:tcPr marL="8382" marR="8382" marT="8636" marB="0"/>
                </a:tc>
                <a:tc>
                  <a:txBody>
                    <a:bodyPr/>
                    <a:lstStyle/>
                    <a:p>
                      <a:pPr algn="l" fontAlgn="t"/>
                      <a:r>
                        <a:rPr lang="en-US" sz="1200" u="none" strike="noStrike">
                          <a:effectLst/>
                        </a:rPr>
                        <a:t>1 </a:t>
                      </a:r>
                      <a:endParaRPr lang="en-US" sz="1200" b="0" i="0" u="none" strike="noStrike">
                        <a:solidFill>
                          <a:srgbClr val="333333"/>
                        </a:solidFill>
                        <a:effectLst/>
                        <a:latin typeface="Arial"/>
                      </a:endParaRPr>
                    </a:p>
                  </a:txBody>
                  <a:tcPr marL="8382" marR="8382" marT="8636" marB="0"/>
                </a:tc>
                <a:tc>
                  <a:txBody>
                    <a:bodyPr/>
                    <a:lstStyle/>
                    <a:p>
                      <a:pPr algn="l" fontAlgn="t"/>
                      <a:r>
                        <a:rPr lang="en-US" sz="1200" u="none" strike="noStrike">
                          <a:effectLst/>
                        </a:rPr>
                        <a:t>1 </a:t>
                      </a:r>
                      <a:endParaRPr lang="en-US" sz="1200" b="0" i="0" u="none" strike="noStrike">
                        <a:solidFill>
                          <a:srgbClr val="333333"/>
                        </a:solidFill>
                        <a:effectLst/>
                        <a:latin typeface="Arial"/>
                      </a:endParaRPr>
                    </a:p>
                  </a:txBody>
                  <a:tcPr marL="8382" marR="8382" marT="8636" marB="0"/>
                </a:tc>
                <a:tc>
                  <a:txBody>
                    <a:bodyPr/>
                    <a:lstStyle/>
                    <a:p>
                      <a:pPr algn="l" fontAlgn="t"/>
                      <a:r>
                        <a:rPr lang="en-US" sz="1200" u="none" strike="noStrike" dirty="0">
                          <a:effectLst/>
                        </a:rPr>
                        <a:t>0.5 </a:t>
                      </a:r>
                      <a:endParaRPr lang="en-US" sz="1200" b="0" i="0" u="none" strike="noStrike" dirty="0">
                        <a:solidFill>
                          <a:srgbClr val="333333"/>
                        </a:solidFill>
                        <a:effectLst/>
                        <a:latin typeface="Arial"/>
                      </a:endParaRPr>
                    </a:p>
                  </a:txBody>
                  <a:tcPr marL="8382" marR="8382" marT="8636" marB="0"/>
                </a:tc>
              </a:tr>
              <a:tr h="207264">
                <a:tc>
                  <a:txBody>
                    <a:bodyPr/>
                    <a:lstStyle/>
                    <a:p>
                      <a:pPr algn="l" fontAlgn="t"/>
                      <a:r>
                        <a:rPr lang="en-US" sz="1200" u="none" strike="noStrike">
                          <a:effectLst/>
                        </a:rPr>
                        <a:t>PHX-10411 </a:t>
                      </a:r>
                      <a:endParaRPr lang="en-US" sz="1200" b="0" i="0" u="none" strike="noStrike">
                        <a:solidFill>
                          <a:srgbClr val="333333"/>
                        </a:solidFill>
                        <a:effectLst/>
                        <a:latin typeface="Arial"/>
                      </a:endParaRPr>
                    </a:p>
                  </a:txBody>
                  <a:tcPr marL="8382" marR="8382" marT="8636" marB="0"/>
                </a:tc>
                <a:tc>
                  <a:txBody>
                    <a:bodyPr/>
                    <a:lstStyle/>
                    <a:p>
                      <a:pPr algn="l" fontAlgn="t"/>
                      <a:r>
                        <a:rPr lang="en-US" sz="1200" u="none" strike="noStrike">
                          <a:effectLst/>
                        </a:rPr>
                        <a:t>8</a:t>
                      </a:r>
                      <a:endParaRPr lang="en-US" sz="1200" b="0" i="0" u="none" strike="noStrike">
                        <a:solidFill>
                          <a:srgbClr val="333333"/>
                        </a:solidFill>
                        <a:effectLst/>
                        <a:latin typeface="Arial"/>
                      </a:endParaRPr>
                    </a:p>
                  </a:txBody>
                  <a:tcPr marL="8382" marR="8382" marT="8636" marB="0"/>
                </a:tc>
                <a:tc>
                  <a:txBody>
                    <a:bodyPr/>
                    <a:lstStyle/>
                    <a:p>
                      <a:pPr algn="l" fontAlgn="t"/>
                      <a:r>
                        <a:rPr lang="en-US" sz="1200" u="none" strike="noStrike">
                          <a:effectLst/>
                        </a:rPr>
                        <a:t>6</a:t>
                      </a:r>
                      <a:endParaRPr lang="en-US" sz="1200" b="0" i="0" u="none" strike="noStrike">
                        <a:solidFill>
                          <a:srgbClr val="333333"/>
                        </a:solidFill>
                        <a:effectLst/>
                        <a:latin typeface="Arial"/>
                      </a:endParaRPr>
                    </a:p>
                  </a:txBody>
                  <a:tcPr marL="8382" marR="8382" marT="8636" marB="0"/>
                </a:tc>
                <a:tc>
                  <a:txBody>
                    <a:bodyPr/>
                    <a:lstStyle/>
                    <a:p>
                      <a:pPr algn="l" fontAlgn="t"/>
                      <a:r>
                        <a:rPr lang="en-US" sz="1200" u="none" strike="noStrike">
                          <a:effectLst/>
                        </a:rPr>
                        <a:t>2</a:t>
                      </a:r>
                      <a:endParaRPr lang="en-US" sz="1200" b="0" i="0" u="none" strike="noStrike">
                        <a:solidFill>
                          <a:srgbClr val="333333"/>
                        </a:solidFill>
                        <a:effectLst/>
                        <a:latin typeface="Arial"/>
                      </a:endParaRPr>
                    </a:p>
                  </a:txBody>
                  <a:tcPr marL="8382" marR="8382" marT="8636" marB="0"/>
                </a:tc>
                <a:tc>
                  <a:txBody>
                    <a:bodyPr/>
                    <a:lstStyle/>
                    <a:p>
                      <a:pPr algn="l" fontAlgn="t"/>
                      <a:r>
                        <a:rPr lang="en-US" sz="1200" u="none" strike="noStrike">
                          <a:effectLst/>
                        </a:rPr>
                        <a:t>0.75</a:t>
                      </a:r>
                      <a:endParaRPr lang="en-US" sz="1200" b="0" i="0" u="none" strike="noStrike">
                        <a:solidFill>
                          <a:srgbClr val="333333"/>
                        </a:solidFill>
                        <a:effectLst/>
                        <a:latin typeface="Arial"/>
                      </a:endParaRPr>
                    </a:p>
                  </a:txBody>
                  <a:tcPr marL="8382" marR="8382" marT="8636" marB="0"/>
                </a:tc>
              </a:tr>
              <a:tr h="207264">
                <a:tc>
                  <a:txBody>
                    <a:bodyPr/>
                    <a:lstStyle/>
                    <a:p>
                      <a:pPr algn="l" fontAlgn="t"/>
                      <a:r>
                        <a:rPr lang="en-US" sz="1200" u="none" strike="noStrike">
                          <a:effectLst/>
                        </a:rPr>
                        <a:t>PHX- 10382</a:t>
                      </a:r>
                      <a:endParaRPr lang="en-US" sz="1200" b="0" i="0" u="none" strike="noStrike">
                        <a:solidFill>
                          <a:srgbClr val="333333"/>
                        </a:solidFill>
                        <a:effectLst/>
                        <a:latin typeface="Arial"/>
                      </a:endParaRPr>
                    </a:p>
                  </a:txBody>
                  <a:tcPr marL="8382" marR="8382" marT="8636" marB="0"/>
                </a:tc>
                <a:tc>
                  <a:txBody>
                    <a:bodyPr/>
                    <a:lstStyle/>
                    <a:p>
                      <a:pPr algn="l" fontAlgn="t"/>
                      <a:r>
                        <a:rPr lang="en-US" sz="1200" u="none" strike="noStrike">
                          <a:effectLst/>
                        </a:rPr>
                        <a:t>15</a:t>
                      </a:r>
                      <a:endParaRPr lang="en-US" sz="1200" b="0" i="0" u="none" strike="noStrike">
                        <a:solidFill>
                          <a:srgbClr val="333333"/>
                        </a:solidFill>
                        <a:effectLst/>
                        <a:latin typeface="Arial"/>
                      </a:endParaRPr>
                    </a:p>
                  </a:txBody>
                  <a:tcPr marL="8382" marR="8382" marT="8636" marB="0"/>
                </a:tc>
                <a:tc>
                  <a:txBody>
                    <a:bodyPr/>
                    <a:lstStyle/>
                    <a:p>
                      <a:pPr algn="l" fontAlgn="t"/>
                      <a:r>
                        <a:rPr lang="en-US" sz="1200" u="none" strike="noStrike">
                          <a:effectLst/>
                        </a:rPr>
                        <a:t>8</a:t>
                      </a:r>
                      <a:endParaRPr lang="en-US" sz="1200" b="0" i="0" u="none" strike="noStrike">
                        <a:solidFill>
                          <a:srgbClr val="333333"/>
                        </a:solidFill>
                        <a:effectLst/>
                        <a:latin typeface="Arial"/>
                      </a:endParaRPr>
                    </a:p>
                  </a:txBody>
                  <a:tcPr marL="8382" marR="8382" marT="8636" marB="0"/>
                </a:tc>
                <a:tc>
                  <a:txBody>
                    <a:bodyPr/>
                    <a:lstStyle/>
                    <a:p>
                      <a:pPr algn="l" fontAlgn="t"/>
                      <a:r>
                        <a:rPr lang="en-US" sz="1200" u="none" strike="noStrike">
                          <a:effectLst/>
                        </a:rPr>
                        <a:t>7</a:t>
                      </a:r>
                      <a:endParaRPr lang="en-US" sz="1200" b="0" i="0" u="none" strike="noStrike">
                        <a:solidFill>
                          <a:srgbClr val="333333"/>
                        </a:solidFill>
                        <a:effectLst/>
                        <a:latin typeface="Arial"/>
                      </a:endParaRPr>
                    </a:p>
                  </a:txBody>
                  <a:tcPr marL="8382" marR="8382" marT="8636" marB="0"/>
                </a:tc>
                <a:tc>
                  <a:txBody>
                    <a:bodyPr/>
                    <a:lstStyle/>
                    <a:p>
                      <a:pPr algn="l" fontAlgn="t"/>
                      <a:r>
                        <a:rPr lang="en-US" sz="1200" u="none" strike="noStrike">
                          <a:effectLst/>
                        </a:rPr>
                        <a:t>0.8</a:t>
                      </a:r>
                      <a:endParaRPr lang="en-US" sz="1200" b="0" i="0" u="none" strike="noStrike">
                        <a:solidFill>
                          <a:srgbClr val="333333"/>
                        </a:solidFill>
                        <a:effectLst/>
                        <a:latin typeface="Arial"/>
                      </a:endParaRPr>
                    </a:p>
                  </a:txBody>
                  <a:tcPr marL="8382" marR="8382" marT="8636" marB="0"/>
                </a:tc>
              </a:tr>
              <a:tr h="207264">
                <a:tc>
                  <a:txBody>
                    <a:bodyPr/>
                    <a:lstStyle/>
                    <a:p>
                      <a:pPr algn="l" fontAlgn="t"/>
                      <a:r>
                        <a:rPr lang="en-US" sz="1200" u="none" strike="noStrike">
                          <a:effectLst/>
                        </a:rPr>
                        <a:t>PHX- 7703</a:t>
                      </a:r>
                      <a:endParaRPr lang="en-US" sz="1200" b="0" i="0" u="none" strike="noStrike">
                        <a:solidFill>
                          <a:srgbClr val="333333"/>
                        </a:solidFill>
                        <a:effectLst/>
                        <a:latin typeface="Arial"/>
                      </a:endParaRPr>
                    </a:p>
                  </a:txBody>
                  <a:tcPr marL="8382" marR="8382" marT="8636" marB="0"/>
                </a:tc>
                <a:tc>
                  <a:txBody>
                    <a:bodyPr/>
                    <a:lstStyle/>
                    <a:p>
                      <a:pPr algn="l" fontAlgn="t"/>
                      <a:r>
                        <a:rPr lang="en-US" sz="1200" u="none" strike="noStrike">
                          <a:effectLst/>
                        </a:rPr>
                        <a:t>10</a:t>
                      </a:r>
                      <a:endParaRPr lang="en-US" sz="1200" b="0" i="0" u="none" strike="noStrike">
                        <a:solidFill>
                          <a:srgbClr val="333333"/>
                        </a:solidFill>
                        <a:effectLst/>
                        <a:latin typeface="Arial"/>
                      </a:endParaRPr>
                    </a:p>
                  </a:txBody>
                  <a:tcPr marL="8382" marR="8382" marT="8636" marB="0"/>
                </a:tc>
                <a:tc>
                  <a:txBody>
                    <a:bodyPr/>
                    <a:lstStyle/>
                    <a:p>
                      <a:pPr algn="l" fontAlgn="t"/>
                      <a:r>
                        <a:rPr lang="en-US" sz="1200" u="none" strike="noStrike">
                          <a:effectLst/>
                        </a:rPr>
                        <a:t>6</a:t>
                      </a:r>
                      <a:endParaRPr lang="en-US" sz="1200" b="0" i="0" u="none" strike="noStrike">
                        <a:solidFill>
                          <a:srgbClr val="333333"/>
                        </a:solidFill>
                        <a:effectLst/>
                        <a:latin typeface="Arial"/>
                      </a:endParaRPr>
                    </a:p>
                  </a:txBody>
                  <a:tcPr marL="8382" marR="8382" marT="8636" marB="0"/>
                </a:tc>
                <a:tc>
                  <a:txBody>
                    <a:bodyPr/>
                    <a:lstStyle/>
                    <a:p>
                      <a:pPr algn="l" fontAlgn="t"/>
                      <a:r>
                        <a:rPr lang="en-US" sz="1200" u="none" strike="noStrike">
                          <a:effectLst/>
                        </a:rPr>
                        <a:t>4</a:t>
                      </a:r>
                      <a:endParaRPr lang="en-US" sz="1200" b="0" i="0" u="none" strike="noStrike">
                        <a:solidFill>
                          <a:srgbClr val="333333"/>
                        </a:solidFill>
                        <a:effectLst/>
                        <a:latin typeface="Arial"/>
                      </a:endParaRPr>
                    </a:p>
                  </a:txBody>
                  <a:tcPr marL="8382" marR="8382" marT="8636" marB="0"/>
                </a:tc>
                <a:tc>
                  <a:txBody>
                    <a:bodyPr/>
                    <a:lstStyle/>
                    <a:p>
                      <a:pPr algn="l" fontAlgn="t"/>
                      <a:r>
                        <a:rPr lang="en-US" sz="1200" u="none" strike="noStrike">
                          <a:effectLst/>
                        </a:rPr>
                        <a:t>6</a:t>
                      </a:r>
                      <a:endParaRPr lang="en-US" sz="1200" b="0" i="0" u="none" strike="noStrike">
                        <a:solidFill>
                          <a:srgbClr val="333333"/>
                        </a:solidFill>
                        <a:effectLst/>
                        <a:latin typeface="Arial"/>
                      </a:endParaRPr>
                    </a:p>
                  </a:txBody>
                  <a:tcPr marL="8382" marR="8382" marT="8636" marB="0"/>
                </a:tc>
              </a:tr>
              <a:tr h="207264">
                <a:tc>
                  <a:txBody>
                    <a:bodyPr/>
                    <a:lstStyle/>
                    <a:p>
                      <a:pPr algn="l" fontAlgn="t"/>
                      <a:r>
                        <a:rPr lang="en-US" sz="1200" u="none" strike="noStrike">
                          <a:effectLst/>
                        </a:rPr>
                        <a:t>PHX - 10336</a:t>
                      </a:r>
                      <a:endParaRPr lang="en-US" sz="1200" b="0" i="0" u="none" strike="noStrike">
                        <a:solidFill>
                          <a:srgbClr val="333333"/>
                        </a:solidFill>
                        <a:effectLst/>
                        <a:latin typeface="Arial"/>
                      </a:endParaRPr>
                    </a:p>
                  </a:txBody>
                  <a:tcPr marL="8382" marR="8382" marT="8636" marB="0"/>
                </a:tc>
                <a:tc>
                  <a:txBody>
                    <a:bodyPr/>
                    <a:lstStyle/>
                    <a:p>
                      <a:pPr algn="l" fontAlgn="t"/>
                      <a:r>
                        <a:rPr lang="en-US" sz="1200" u="none" strike="noStrike">
                          <a:effectLst/>
                        </a:rPr>
                        <a:t>1</a:t>
                      </a:r>
                      <a:endParaRPr lang="en-US" sz="1200" b="0" i="0" u="none" strike="noStrike">
                        <a:solidFill>
                          <a:srgbClr val="333333"/>
                        </a:solidFill>
                        <a:effectLst/>
                        <a:latin typeface="Arial"/>
                      </a:endParaRPr>
                    </a:p>
                  </a:txBody>
                  <a:tcPr marL="8382" marR="8382" marT="8636" marB="0"/>
                </a:tc>
                <a:tc>
                  <a:txBody>
                    <a:bodyPr/>
                    <a:lstStyle/>
                    <a:p>
                      <a:pPr algn="l" fontAlgn="t"/>
                      <a:r>
                        <a:rPr lang="en-US" sz="1200" u="none" strike="noStrike">
                          <a:effectLst/>
                        </a:rPr>
                        <a:t>1</a:t>
                      </a:r>
                      <a:endParaRPr lang="en-US" sz="1200" b="0" i="0" u="none" strike="noStrike">
                        <a:solidFill>
                          <a:srgbClr val="333333"/>
                        </a:solidFill>
                        <a:effectLst/>
                        <a:latin typeface="Arial"/>
                      </a:endParaRPr>
                    </a:p>
                  </a:txBody>
                  <a:tcPr marL="8382" marR="8382" marT="8636" marB="0"/>
                </a:tc>
                <a:tc>
                  <a:txBody>
                    <a:bodyPr/>
                    <a:lstStyle/>
                    <a:p>
                      <a:pPr algn="l" fontAlgn="t"/>
                      <a:r>
                        <a:rPr lang="en-US" sz="1200" u="none" strike="noStrike">
                          <a:effectLst/>
                        </a:rPr>
                        <a:t>0</a:t>
                      </a:r>
                      <a:endParaRPr lang="en-US" sz="1200" b="0" i="0" u="none" strike="noStrike">
                        <a:solidFill>
                          <a:srgbClr val="333333"/>
                        </a:solidFill>
                        <a:effectLst/>
                        <a:latin typeface="Arial"/>
                      </a:endParaRPr>
                    </a:p>
                  </a:txBody>
                  <a:tcPr marL="8382" marR="8382" marT="8636" marB="0"/>
                </a:tc>
                <a:tc>
                  <a:txBody>
                    <a:bodyPr/>
                    <a:lstStyle/>
                    <a:p>
                      <a:pPr algn="l" fontAlgn="t"/>
                      <a:r>
                        <a:rPr lang="en-US" sz="1200" u="none" strike="noStrike">
                          <a:effectLst/>
                        </a:rPr>
                        <a:t>1</a:t>
                      </a:r>
                      <a:endParaRPr lang="en-US" sz="1200" b="0" i="0" u="none" strike="noStrike">
                        <a:solidFill>
                          <a:srgbClr val="333333"/>
                        </a:solidFill>
                        <a:effectLst/>
                        <a:latin typeface="Arial"/>
                      </a:endParaRPr>
                    </a:p>
                  </a:txBody>
                  <a:tcPr marL="8382" marR="8382" marT="8636" marB="0"/>
                </a:tc>
              </a:tr>
              <a:tr h="207264">
                <a:tc>
                  <a:txBody>
                    <a:bodyPr/>
                    <a:lstStyle/>
                    <a:p>
                      <a:pPr algn="l" fontAlgn="b"/>
                      <a:r>
                        <a:rPr lang="en-US" sz="1200" u="none" strike="noStrike">
                          <a:effectLst/>
                        </a:rPr>
                        <a:t> </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dirty="0">
                          <a:effectLst/>
                        </a:rPr>
                        <a:t>34</a:t>
                      </a:r>
                      <a:endParaRPr lang="en-US" sz="1200" b="0" i="0" u="none" strike="noStrike" dirty="0">
                        <a:solidFill>
                          <a:srgbClr val="000000"/>
                        </a:solidFill>
                        <a:effectLst/>
                        <a:latin typeface="Calibri"/>
                      </a:endParaRPr>
                    </a:p>
                  </a:txBody>
                  <a:tcPr marL="8382" marR="8382" marT="8636" marB="0" anchor="b"/>
                </a:tc>
                <a:tc>
                  <a:txBody>
                    <a:bodyPr/>
                    <a:lstStyle/>
                    <a:p>
                      <a:pPr algn="r" fontAlgn="b"/>
                      <a:r>
                        <a:rPr lang="en-US" sz="1200" u="none" strike="noStrike">
                          <a:effectLst/>
                        </a:rPr>
                        <a:t>21</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a:effectLst/>
                        </a:rPr>
                        <a:t>13</a:t>
                      </a:r>
                      <a:endParaRPr lang="en-US" sz="1200" b="0" i="0" u="none" strike="noStrike">
                        <a:solidFill>
                          <a:srgbClr val="000000"/>
                        </a:solidFill>
                        <a:effectLst/>
                        <a:latin typeface="Calibri"/>
                      </a:endParaRPr>
                    </a:p>
                  </a:txBody>
                  <a:tcPr marL="8382" marR="8382" marT="8636" marB="0" anchor="b"/>
                </a:tc>
                <a:tc>
                  <a:txBody>
                    <a:bodyPr/>
                    <a:lstStyle/>
                    <a:p>
                      <a:pPr algn="l" fontAlgn="t"/>
                      <a:r>
                        <a:rPr lang="en-US" sz="1200" u="none" strike="noStrike" dirty="0">
                          <a:effectLst/>
                        </a:rPr>
                        <a:t>0.62</a:t>
                      </a:r>
                      <a:endParaRPr lang="en-US" sz="1200" b="0" i="0" u="none" strike="noStrike" dirty="0">
                        <a:solidFill>
                          <a:srgbClr val="333333"/>
                        </a:solidFill>
                        <a:effectLst/>
                        <a:latin typeface="Arial"/>
                      </a:endParaRPr>
                    </a:p>
                  </a:txBody>
                  <a:tcPr marL="8382" marR="8382" marT="8636" marB="0"/>
                </a:tc>
              </a:tr>
            </a:tbl>
          </a:graphicData>
        </a:graphic>
      </p:graphicFrame>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608" y="7131897"/>
            <a:ext cx="2085023" cy="48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2"/>
          </p:nvPr>
        </p:nvSpPr>
        <p:spPr/>
        <p:txBody>
          <a:bodyPr/>
          <a:lstStyle/>
          <a:p>
            <a:pPr algn="r"/>
            <a:fld id="{746FD205-8D79-439C-A802-2377436AEC8A}" type="slidenum">
              <a:rPr lang="en-US" smtClean="0"/>
              <a:pPr algn="r"/>
              <a:t>14</a:t>
            </a:fld>
            <a:endParaRPr lang="en-US"/>
          </a:p>
        </p:txBody>
      </p:sp>
    </p:spTree>
    <p:extLst>
      <p:ext uri="{BB962C8B-B14F-4D97-AF65-F5344CB8AC3E}">
        <p14:creationId xmlns:p14="http://schemas.microsoft.com/office/powerpoint/2010/main" val="42652577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dirty="0" smtClean="0"/>
              <a:t>To </a:t>
            </a:r>
            <a:r>
              <a:rPr lang="en-US" dirty="0" smtClean="0"/>
              <a:t>W</a:t>
            </a:r>
            <a:r>
              <a:rPr lang="en-US" dirty="0" smtClean="0"/>
              <a:t>atch </a:t>
            </a:r>
            <a:r>
              <a:rPr lang="en-US" dirty="0"/>
              <a:t>F</a:t>
            </a:r>
            <a:r>
              <a:rPr lang="en-US" dirty="0" smtClean="0"/>
              <a:t>or</a:t>
            </a:r>
            <a:endParaRPr lang="en-US" dirty="0"/>
          </a:p>
        </p:txBody>
      </p:sp>
      <p:sp>
        <p:nvSpPr>
          <p:cNvPr id="3" name="Content Placeholder 2"/>
          <p:cNvSpPr>
            <a:spLocks noGrp="1"/>
          </p:cNvSpPr>
          <p:nvPr>
            <p:ph idx="1"/>
          </p:nvPr>
        </p:nvSpPr>
        <p:spPr>
          <a:xfrm>
            <a:off x="502920" y="1440182"/>
            <a:ext cx="9052560" cy="5129425"/>
          </a:xfrm>
        </p:spPr>
        <p:txBody>
          <a:bodyPr/>
          <a:lstStyle/>
          <a:p>
            <a:pPr algn="just">
              <a:buFont typeface="Wingdings" panose="05000000000000000000" pitchFamily="2" charset="2"/>
              <a:buChar char="Ø"/>
            </a:pPr>
            <a:r>
              <a:rPr lang="en-US" dirty="0" smtClean="0"/>
              <a:t>Lower </a:t>
            </a:r>
            <a:r>
              <a:rPr lang="en-US" dirty="0"/>
              <a:t>first pass rates indicate that </a:t>
            </a:r>
            <a:r>
              <a:rPr lang="en-US" dirty="0" smtClean="0"/>
              <a:t>Agile tools like desks </a:t>
            </a:r>
            <a:r>
              <a:rPr lang="en-US" dirty="0"/>
              <a:t>checks , unit testing are not </a:t>
            </a:r>
            <a:r>
              <a:rPr lang="en-US" dirty="0" smtClean="0"/>
              <a:t>used sufficiently.</a:t>
            </a:r>
          </a:p>
          <a:p>
            <a:pPr algn="just">
              <a:buFont typeface="Wingdings" panose="05000000000000000000" pitchFamily="2" charset="2"/>
              <a:buChar char="Ø"/>
            </a:pPr>
            <a:r>
              <a:rPr lang="en-US" dirty="0" smtClean="0"/>
              <a:t>Lower </a:t>
            </a:r>
            <a:r>
              <a:rPr lang="en-US" dirty="0"/>
              <a:t>first pass rate could indicate lack of understanding of </a:t>
            </a:r>
            <a:r>
              <a:rPr lang="en-US" dirty="0" smtClean="0"/>
              <a:t>requirements.</a:t>
            </a:r>
          </a:p>
          <a:p>
            <a:pPr algn="just">
              <a:buFont typeface="Wingdings" panose="05000000000000000000" pitchFamily="2" charset="2"/>
              <a:buChar char="Ø"/>
            </a:pPr>
            <a:r>
              <a:rPr lang="en-US" dirty="0" smtClean="0"/>
              <a:t>Higher </a:t>
            </a:r>
            <a:r>
              <a:rPr lang="en-US" dirty="0"/>
              <a:t>first pass rate combined with high defect rate in </a:t>
            </a:r>
            <a:r>
              <a:rPr lang="en-US" dirty="0" smtClean="0"/>
              <a:t>production </a:t>
            </a:r>
            <a:r>
              <a:rPr lang="en-US" dirty="0"/>
              <a:t>could indicate lack of </a:t>
            </a:r>
            <a:r>
              <a:rPr lang="en-US" dirty="0" smtClean="0"/>
              <a:t>proper QA.</a:t>
            </a:r>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 y="7131897"/>
            <a:ext cx="2085023" cy="48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pPr algn="r"/>
            <a:fld id="{746FD205-8D79-439C-A802-2377436AEC8A}" type="slidenum">
              <a:rPr lang="en-US" smtClean="0"/>
              <a:pPr algn="r"/>
              <a:t>15</a:t>
            </a:fld>
            <a:endParaRPr lang="en-US" dirty="0"/>
          </a:p>
        </p:txBody>
      </p:sp>
    </p:spTree>
    <p:extLst>
      <p:ext uri="{BB962C8B-B14F-4D97-AF65-F5344CB8AC3E}">
        <p14:creationId xmlns:p14="http://schemas.microsoft.com/office/powerpoint/2010/main" val="29341262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73080"/>
            <a:ext cx="6370320" cy="690520"/>
          </a:xfrm>
        </p:spPr>
        <p:txBody>
          <a:bodyPr>
            <a:normAutofit fontScale="90000"/>
          </a:bodyPr>
          <a:lstStyle/>
          <a:p>
            <a:r>
              <a:rPr lang="en-US" dirty="0" smtClean="0"/>
              <a:t>Bug Dashboard	</a:t>
            </a:r>
            <a:endParaRPr lang="en-US" dirty="0"/>
          </a:p>
        </p:txBody>
      </p:sp>
      <p:sp>
        <p:nvSpPr>
          <p:cNvPr id="3" name="Content Placeholder 2"/>
          <p:cNvSpPr>
            <a:spLocks noGrp="1"/>
          </p:cNvSpPr>
          <p:nvPr>
            <p:ph idx="1"/>
          </p:nvPr>
        </p:nvSpPr>
        <p:spPr>
          <a:xfrm>
            <a:off x="502920" y="1209042"/>
            <a:ext cx="8382000" cy="5733945"/>
          </a:xfrm>
        </p:spPr>
        <p:txBody>
          <a:bodyPr>
            <a:normAutofit/>
          </a:bodyPr>
          <a:lstStyle/>
          <a:p>
            <a:pPr marL="382015" lvl="1" indent="-382015">
              <a:spcAft>
                <a:spcPts val="669"/>
              </a:spcAft>
            </a:pPr>
            <a:r>
              <a:rPr lang="en-US" b="1" dirty="0"/>
              <a:t>Net Open Bugs / Created vs </a:t>
            </a:r>
            <a:r>
              <a:rPr lang="en-US" b="1" dirty="0" smtClean="0"/>
              <a:t>Resolved</a:t>
            </a:r>
          </a:p>
          <a:p>
            <a:pPr lvl="2"/>
            <a:r>
              <a:rPr lang="en-US" dirty="0"/>
              <a:t>This gives a view of the team flow rate. Are we creating more technical debt and defects than what the team can </a:t>
            </a:r>
            <a:r>
              <a:rPr lang="en-US" dirty="0" smtClean="0"/>
              <a:t>resolve.</a:t>
            </a:r>
            <a:endParaRPr lang="en-US" dirty="0"/>
          </a:p>
          <a:p>
            <a:pPr marL="382015" lvl="1" indent="-382015">
              <a:spcAft>
                <a:spcPts val="669"/>
              </a:spcAft>
            </a:pPr>
            <a:r>
              <a:rPr lang="en-US" b="1" dirty="0" smtClean="0"/>
              <a:t>Functional Vs Regression Bugs Trend</a:t>
            </a:r>
          </a:p>
          <a:p>
            <a:pPr lvl="2"/>
            <a:r>
              <a:rPr lang="en-US" dirty="0"/>
              <a:t>This helps identify the defects found in new development vs regression. </a:t>
            </a:r>
          </a:p>
          <a:p>
            <a:pPr marL="382015" lvl="1" indent="-382015">
              <a:spcAft>
                <a:spcPts val="669"/>
              </a:spcAft>
            </a:pPr>
            <a:r>
              <a:rPr lang="en-US" b="1" dirty="0" smtClean="0"/>
              <a:t>Defects </a:t>
            </a:r>
            <a:r>
              <a:rPr lang="en-US" b="1" dirty="0"/>
              <a:t>Detected in</a:t>
            </a:r>
          </a:p>
          <a:p>
            <a:pPr lvl="2"/>
            <a:r>
              <a:rPr lang="en-US" dirty="0"/>
              <a:t>This helps identify the environment in which the defect is detected. (QA, Staging, UAT, Production)</a:t>
            </a:r>
          </a:p>
          <a:p>
            <a:pPr lvl="2"/>
            <a:r>
              <a:rPr lang="en-US" dirty="0"/>
              <a:t>For defects detected in environment higher than QA, an RCA is </a:t>
            </a:r>
            <a:r>
              <a:rPr lang="en-US" dirty="0" smtClean="0"/>
              <a:t>needed.</a:t>
            </a:r>
            <a:endParaRPr lang="en-US" dirty="0"/>
          </a:p>
          <a:p>
            <a:pPr lvl="1"/>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 y="7131897"/>
            <a:ext cx="2085023" cy="48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pPr algn="r"/>
            <a:fld id="{746FD205-8D79-439C-A802-2377436AEC8A}" type="slidenum">
              <a:rPr lang="en-US" smtClean="0"/>
              <a:pPr algn="r"/>
              <a:t>16</a:t>
            </a:fld>
            <a:endParaRPr lang="en-US" dirty="0"/>
          </a:p>
        </p:txBody>
      </p:sp>
    </p:spTree>
    <p:extLst>
      <p:ext uri="{BB962C8B-B14F-4D97-AF65-F5344CB8AC3E}">
        <p14:creationId xmlns:p14="http://schemas.microsoft.com/office/powerpoint/2010/main" val="2222887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786449926"/>
              </p:ext>
            </p:extLst>
          </p:nvPr>
        </p:nvGraphicFramePr>
        <p:xfrm>
          <a:off x="502920" y="1381760"/>
          <a:ext cx="4652010" cy="1010412"/>
        </p:xfrm>
        <a:graphic>
          <a:graphicData uri="http://schemas.openxmlformats.org/drawingml/2006/table">
            <a:tbl>
              <a:tblPr>
                <a:tableStyleId>{5C22544A-7EE6-4342-B048-85BDC9FD1C3A}</a:tableStyleId>
              </a:tblPr>
              <a:tblGrid>
                <a:gridCol w="880110"/>
                <a:gridCol w="740410"/>
                <a:gridCol w="712470"/>
                <a:gridCol w="726440"/>
                <a:gridCol w="726440"/>
                <a:gridCol w="866140"/>
              </a:tblGrid>
              <a:tr h="388620">
                <a:tc>
                  <a:txBody>
                    <a:bodyPr/>
                    <a:lstStyle/>
                    <a:p>
                      <a:pPr algn="l" fontAlgn="b"/>
                      <a:r>
                        <a:rPr lang="en-US" sz="1100" u="none" strike="noStrike" dirty="0">
                          <a:effectLst/>
                        </a:rPr>
                        <a:t> </a:t>
                      </a:r>
                      <a:endParaRPr lang="en-US" sz="1100" b="1" i="0" u="none" strike="noStrike" dirty="0">
                        <a:solidFill>
                          <a:srgbClr val="000000"/>
                        </a:solidFill>
                        <a:effectLst/>
                        <a:latin typeface="Arial"/>
                      </a:endParaRPr>
                    </a:p>
                  </a:txBody>
                  <a:tcPr marL="8382" marR="8382" marT="8636" marB="0" anchor="b"/>
                </a:tc>
                <a:tc>
                  <a:txBody>
                    <a:bodyPr/>
                    <a:lstStyle/>
                    <a:p>
                      <a:pPr algn="ctr" fontAlgn="b"/>
                      <a:r>
                        <a:rPr lang="en-US" sz="1100" b="1" u="none" strike="noStrike" dirty="0">
                          <a:effectLst/>
                        </a:rPr>
                        <a:t>Sprint 74</a:t>
                      </a:r>
                      <a:br>
                        <a:rPr lang="en-US" sz="1100" b="1" u="none" strike="noStrike" dirty="0">
                          <a:effectLst/>
                        </a:rPr>
                      </a:br>
                      <a:endParaRPr lang="en-US" sz="1100" b="1" i="0" u="none" strike="noStrike" dirty="0">
                        <a:solidFill>
                          <a:srgbClr val="000000"/>
                        </a:solidFill>
                        <a:effectLst/>
                        <a:latin typeface="Arial"/>
                      </a:endParaRPr>
                    </a:p>
                  </a:txBody>
                  <a:tcPr marL="8382" marR="8382" marT="8636" marB="0" anchor="b"/>
                </a:tc>
                <a:tc>
                  <a:txBody>
                    <a:bodyPr/>
                    <a:lstStyle/>
                    <a:p>
                      <a:pPr algn="ctr" fontAlgn="b"/>
                      <a:r>
                        <a:rPr lang="en-US" sz="1100" b="1" u="none" strike="noStrike" dirty="0">
                          <a:effectLst/>
                        </a:rPr>
                        <a:t>Sprint 75</a:t>
                      </a:r>
                      <a:br>
                        <a:rPr lang="en-US" sz="1100" b="1" u="none" strike="noStrike" dirty="0">
                          <a:effectLst/>
                        </a:rPr>
                      </a:br>
                      <a:endParaRPr lang="en-US" sz="1100" b="1" i="0" u="none" strike="noStrike" dirty="0">
                        <a:solidFill>
                          <a:srgbClr val="000000"/>
                        </a:solidFill>
                        <a:effectLst/>
                        <a:latin typeface="Arial"/>
                      </a:endParaRPr>
                    </a:p>
                  </a:txBody>
                  <a:tcPr marL="8382" marR="8382" marT="8636" marB="0" anchor="b"/>
                </a:tc>
                <a:tc>
                  <a:txBody>
                    <a:bodyPr/>
                    <a:lstStyle/>
                    <a:p>
                      <a:pPr algn="ctr" fontAlgn="b"/>
                      <a:r>
                        <a:rPr lang="en-US" sz="1100" b="1" u="none" strike="noStrike" dirty="0">
                          <a:effectLst/>
                        </a:rPr>
                        <a:t>Sprint 76</a:t>
                      </a:r>
                      <a:br>
                        <a:rPr lang="en-US" sz="1100" b="1" u="none" strike="noStrike" dirty="0">
                          <a:effectLst/>
                        </a:rPr>
                      </a:br>
                      <a:endParaRPr lang="en-US" sz="1100" b="1" i="0" u="none" strike="noStrike" dirty="0">
                        <a:solidFill>
                          <a:srgbClr val="000000"/>
                        </a:solidFill>
                        <a:effectLst/>
                        <a:latin typeface="Arial"/>
                      </a:endParaRPr>
                    </a:p>
                  </a:txBody>
                  <a:tcPr marL="8382" marR="8382" marT="8636" marB="0" anchor="b"/>
                </a:tc>
                <a:tc>
                  <a:txBody>
                    <a:bodyPr/>
                    <a:lstStyle/>
                    <a:p>
                      <a:pPr algn="ctr" fontAlgn="b"/>
                      <a:r>
                        <a:rPr lang="en-US" sz="1100" b="1" u="none" strike="noStrike" dirty="0">
                          <a:effectLst/>
                        </a:rPr>
                        <a:t>Sprint 77</a:t>
                      </a:r>
                      <a:br>
                        <a:rPr lang="en-US" sz="1100" b="1" u="none" strike="noStrike" dirty="0">
                          <a:effectLst/>
                        </a:rPr>
                      </a:br>
                      <a:endParaRPr lang="en-US" sz="1100" b="1" i="0" u="none" strike="noStrike" dirty="0">
                        <a:solidFill>
                          <a:srgbClr val="000000"/>
                        </a:solidFill>
                        <a:effectLst/>
                        <a:latin typeface="Arial"/>
                      </a:endParaRPr>
                    </a:p>
                  </a:txBody>
                  <a:tcPr marL="8382" marR="8382" marT="8636" marB="0" anchor="b"/>
                </a:tc>
                <a:tc>
                  <a:txBody>
                    <a:bodyPr/>
                    <a:lstStyle/>
                    <a:p>
                      <a:pPr algn="ctr" fontAlgn="b"/>
                      <a:r>
                        <a:rPr lang="en-US" sz="1100" b="1" u="none" strike="noStrike" dirty="0">
                          <a:effectLst/>
                        </a:rPr>
                        <a:t>Sprint 78</a:t>
                      </a:r>
                      <a:br>
                        <a:rPr lang="en-US" sz="1100" b="1" u="none" strike="noStrike" dirty="0">
                          <a:effectLst/>
                        </a:rPr>
                      </a:br>
                      <a:r>
                        <a:rPr lang="en-US" sz="1100" b="1" u="none" strike="noStrike" dirty="0">
                          <a:effectLst/>
                        </a:rPr>
                        <a:t> </a:t>
                      </a:r>
                      <a:endParaRPr lang="en-US" sz="1100" b="1" i="0" u="none" strike="noStrike" dirty="0">
                        <a:solidFill>
                          <a:srgbClr val="000000"/>
                        </a:solidFill>
                        <a:effectLst/>
                        <a:latin typeface="Arial"/>
                      </a:endParaRPr>
                    </a:p>
                  </a:txBody>
                  <a:tcPr marL="8382" marR="8382" marT="8636" marB="0" anchor="b"/>
                </a:tc>
              </a:tr>
              <a:tr h="207264">
                <a:tc>
                  <a:txBody>
                    <a:bodyPr/>
                    <a:lstStyle/>
                    <a:p>
                      <a:pPr algn="l" fontAlgn="b"/>
                      <a:r>
                        <a:rPr lang="en-US" sz="1100" u="none" strike="noStrike">
                          <a:effectLst/>
                        </a:rPr>
                        <a:t>Bugs Opened</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68</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36</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33</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41</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17</a:t>
                      </a:r>
                      <a:endParaRPr lang="en-US" sz="1100" b="0" i="0" u="none" strike="noStrike">
                        <a:solidFill>
                          <a:srgbClr val="000000"/>
                        </a:solidFill>
                        <a:effectLst/>
                        <a:latin typeface="Arial"/>
                      </a:endParaRPr>
                    </a:p>
                  </a:txBody>
                  <a:tcPr marL="8382" marR="8382" marT="8636" marB="0" anchor="b"/>
                </a:tc>
              </a:tr>
              <a:tr h="207264">
                <a:tc>
                  <a:txBody>
                    <a:bodyPr/>
                    <a:lstStyle/>
                    <a:p>
                      <a:pPr algn="l" fontAlgn="b"/>
                      <a:r>
                        <a:rPr lang="en-US" sz="1100" u="none" strike="noStrike">
                          <a:effectLst/>
                        </a:rPr>
                        <a:t>Bugs Closed</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30</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30</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16</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38</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15</a:t>
                      </a:r>
                      <a:endParaRPr lang="en-US" sz="1100" b="0" i="0" u="none" strike="noStrike">
                        <a:solidFill>
                          <a:srgbClr val="000000"/>
                        </a:solidFill>
                        <a:effectLst/>
                        <a:latin typeface="Arial"/>
                      </a:endParaRPr>
                    </a:p>
                  </a:txBody>
                  <a:tcPr marL="8382" marR="8382" marT="8636" marB="0" anchor="b"/>
                </a:tc>
              </a:tr>
              <a:tr h="207264">
                <a:tc>
                  <a:txBody>
                    <a:bodyPr/>
                    <a:lstStyle/>
                    <a:p>
                      <a:pPr algn="l" fontAlgn="b"/>
                      <a:r>
                        <a:rPr lang="en-US" sz="1100" u="none" strike="noStrike" dirty="0">
                          <a:effectLst/>
                        </a:rPr>
                        <a:t>Net Open Bugs</a:t>
                      </a:r>
                      <a:endParaRPr lang="en-US" sz="1100" b="0" i="0" u="none" strike="noStrike" dirty="0">
                        <a:solidFill>
                          <a:srgbClr val="000000"/>
                        </a:solidFill>
                        <a:effectLst/>
                        <a:latin typeface="Arial"/>
                      </a:endParaRPr>
                    </a:p>
                  </a:txBody>
                  <a:tcPr marL="8382" marR="8382" marT="8636" marB="0" anchor="b"/>
                </a:tc>
                <a:tc>
                  <a:txBody>
                    <a:bodyPr/>
                    <a:lstStyle/>
                    <a:p>
                      <a:pPr algn="l" fontAlgn="b"/>
                      <a:r>
                        <a:rPr lang="en-US" sz="1100" u="none" strike="noStrike">
                          <a:effectLst/>
                        </a:rPr>
                        <a:t>          438 </a:t>
                      </a:r>
                      <a:endParaRPr lang="en-US" sz="1100" b="0" i="0" u="none" strike="noStrike">
                        <a:solidFill>
                          <a:srgbClr val="000000"/>
                        </a:solidFill>
                        <a:effectLst/>
                        <a:latin typeface="Arial"/>
                      </a:endParaRPr>
                    </a:p>
                  </a:txBody>
                  <a:tcPr marL="8382" marR="8382" marT="8636" marB="0" anchor="b"/>
                </a:tc>
                <a:tc>
                  <a:txBody>
                    <a:bodyPr/>
                    <a:lstStyle/>
                    <a:p>
                      <a:pPr algn="l" fontAlgn="b"/>
                      <a:r>
                        <a:rPr lang="en-US" sz="1100" u="none" strike="noStrike">
                          <a:effectLst/>
                        </a:rPr>
                        <a:t>         444 </a:t>
                      </a:r>
                      <a:endParaRPr lang="en-US" sz="1100" b="0" i="0" u="none" strike="noStrike">
                        <a:solidFill>
                          <a:srgbClr val="000000"/>
                        </a:solidFill>
                        <a:effectLst/>
                        <a:latin typeface="Arial"/>
                      </a:endParaRPr>
                    </a:p>
                  </a:txBody>
                  <a:tcPr marL="8382" marR="8382" marT="8636" marB="0" anchor="b"/>
                </a:tc>
                <a:tc>
                  <a:txBody>
                    <a:bodyPr/>
                    <a:lstStyle/>
                    <a:p>
                      <a:pPr algn="l" fontAlgn="b"/>
                      <a:r>
                        <a:rPr lang="en-US" sz="1100" u="none" strike="noStrike">
                          <a:effectLst/>
                        </a:rPr>
                        <a:t>         461 </a:t>
                      </a:r>
                      <a:endParaRPr lang="en-US" sz="1100" b="0" i="0" u="none" strike="noStrike">
                        <a:solidFill>
                          <a:srgbClr val="000000"/>
                        </a:solidFill>
                        <a:effectLst/>
                        <a:latin typeface="Arial"/>
                      </a:endParaRPr>
                    </a:p>
                  </a:txBody>
                  <a:tcPr marL="8382" marR="8382" marT="8636" marB="0" anchor="b"/>
                </a:tc>
                <a:tc>
                  <a:txBody>
                    <a:bodyPr/>
                    <a:lstStyle/>
                    <a:p>
                      <a:pPr algn="l" fontAlgn="b"/>
                      <a:r>
                        <a:rPr lang="en-US" sz="1100" u="none" strike="noStrike">
                          <a:effectLst/>
                        </a:rPr>
                        <a:t>         464 </a:t>
                      </a:r>
                      <a:endParaRPr lang="en-US" sz="1100" b="0" i="0" u="none" strike="noStrike">
                        <a:solidFill>
                          <a:srgbClr val="000000"/>
                        </a:solidFill>
                        <a:effectLst/>
                        <a:latin typeface="Arial"/>
                      </a:endParaRPr>
                    </a:p>
                  </a:txBody>
                  <a:tcPr marL="8382" marR="8382" marT="8636" marB="0" anchor="b"/>
                </a:tc>
                <a:tc>
                  <a:txBody>
                    <a:bodyPr/>
                    <a:lstStyle/>
                    <a:p>
                      <a:pPr algn="l" fontAlgn="b"/>
                      <a:r>
                        <a:rPr lang="en-US" sz="1100" u="none" strike="noStrike" dirty="0">
                          <a:effectLst/>
                        </a:rPr>
                        <a:t>             466 </a:t>
                      </a:r>
                      <a:endParaRPr lang="en-US" sz="1100" b="0" i="0" u="none" strike="noStrike" dirty="0">
                        <a:solidFill>
                          <a:srgbClr val="000000"/>
                        </a:solidFill>
                        <a:effectLst/>
                        <a:latin typeface="Arial"/>
                      </a:endParaRPr>
                    </a:p>
                  </a:txBody>
                  <a:tcPr marL="8382" marR="8382" marT="8636" marB="0" anchor="b"/>
                </a:tc>
              </a:tr>
            </a:tbl>
          </a:graphicData>
        </a:graphic>
      </p:graphicFrame>
      <p:graphicFrame>
        <p:nvGraphicFramePr>
          <p:cNvPr id="10" name="Chart 9">
            <a:extLst>
              <a:ext uri="{FF2B5EF4-FFF2-40B4-BE49-F238E27FC236}">
                <a16:creationId xmlns:lc="http://schemas.openxmlformats.org/drawingml/2006/lockedCanvas" xmlns="" xmlns:a16="http://schemas.microsoft.com/office/drawing/2014/main" xmlns:xdr="http://schemas.openxmlformats.org/drawingml/2006/spreadsheetDrawing" id="{00000000-0008-0000-0800-000003000000}"/>
              </a:ext>
            </a:extLst>
          </p:cNvPr>
          <p:cNvGraphicFramePr>
            <a:graphicFrameLocks/>
          </p:cNvGraphicFramePr>
          <p:nvPr>
            <p:extLst>
              <p:ext uri="{D42A27DB-BD31-4B8C-83A1-F6EECF244321}">
                <p14:modId xmlns:p14="http://schemas.microsoft.com/office/powerpoint/2010/main" val="3581473260"/>
              </p:ext>
            </p:extLst>
          </p:nvPr>
        </p:nvGraphicFramePr>
        <p:xfrm>
          <a:off x="5532120" y="604520"/>
          <a:ext cx="4274820" cy="255301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a:graphicFrameLocks/>
          </p:cNvGraphicFramePr>
          <p:nvPr>
            <p:extLst>
              <p:ext uri="{D42A27DB-BD31-4B8C-83A1-F6EECF244321}">
                <p14:modId xmlns:p14="http://schemas.microsoft.com/office/powerpoint/2010/main" val="2309223974"/>
              </p:ext>
            </p:extLst>
          </p:nvPr>
        </p:nvGraphicFramePr>
        <p:xfrm>
          <a:off x="5532120" y="3886200"/>
          <a:ext cx="4274820" cy="31089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567947670"/>
              </p:ext>
            </p:extLst>
          </p:nvPr>
        </p:nvGraphicFramePr>
        <p:xfrm>
          <a:off x="670560" y="4231642"/>
          <a:ext cx="4442460" cy="949960"/>
        </p:xfrm>
        <a:graphic>
          <a:graphicData uri="http://schemas.openxmlformats.org/drawingml/2006/table">
            <a:tbl>
              <a:tblPr>
                <a:tableStyleId>{5C22544A-7EE6-4342-B048-85BDC9FD1C3A}</a:tableStyleId>
              </a:tblPr>
              <a:tblGrid>
                <a:gridCol w="876605"/>
                <a:gridCol w="713171"/>
                <a:gridCol w="713171"/>
                <a:gridCol w="713171"/>
                <a:gridCol w="713171"/>
                <a:gridCol w="713171"/>
              </a:tblGrid>
              <a:tr h="459658">
                <a:tc>
                  <a:txBody>
                    <a:bodyPr/>
                    <a:lstStyle/>
                    <a:p>
                      <a:pPr algn="l" fontAlgn="b"/>
                      <a:r>
                        <a:rPr lang="en-US" sz="1100" u="none" strike="noStrike" dirty="0">
                          <a:effectLst/>
                        </a:rPr>
                        <a:t> </a:t>
                      </a:r>
                      <a:endParaRPr lang="en-US" sz="1100" b="1" i="0" u="none" strike="noStrike" dirty="0">
                        <a:solidFill>
                          <a:srgbClr val="000000"/>
                        </a:solidFill>
                        <a:effectLst/>
                        <a:latin typeface="Arial"/>
                      </a:endParaRPr>
                    </a:p>
                  </a:txBody>
                  <a:tcPr marL="8382" marR="8382" marT="8636" marB="0" anchor="b"/>
                </a:tc>
                <a:tc>
                  <a:txBody>
                    <a:bodyPr/>
                    <a:lstStyle/>
                    <a:p>
                      <a:pPr algn="ctr" fontAlgn="b"/>
                      <a:r>
                        <a:rPr lang="en-US" sz="1100" b="1" u="none" strike="noStrike" dirty="0">
                          <a:effectLst/>
                        </a:rPr>
                        <a:t>Sprint 74</a:t>
                      </a:r>
                      <a:br>
                        <a:rPr lang="en-US" sz="1100" b="1" u="none" strike="noStrike" dirty="0">
                          <a:effectLst/>
                        </a:rPr>
                      </a:br>
                      <a:endParaRPr lang="en-US" sz="1100" b="1" i="0" u="none" strike="noStrike" dirty="0">
                        <a:solidFill>
                          <a:srgbClr val="000000"/>
                        </a:solidFill>
                        <a:effectLst/>
                        <a:latin typeface="Arial"/>
                      </a:endParaRPr>
                    </a:p>
                  </a:txBody>
                  <a:tcPr marL="8382" marR="8382" marT="8636" marB="0" anchor="b"/>
                </a:tc>
                <a:tc>
                  <a:txBody>
                    <a:bodyPr/>
                    <a:lstStyle/>
                    <a:p>
                      <a:pPr algn="ctr" fontAlgn="b"/>
                      <a:r>
                        <a:rPr lang="en-US" sz="1100" b="1" u="none" strike="noStrike" dirty="0">
                          <a:effectLst/>
                        </a:rPr>
                        <a:t>Sprint 75</a:t>
                      </a:r>
                      <a:br>
                        <a:rPr lang="en-US" sz="1100" b="1" u="none" strike="noStrike" dirty="0">
                          <a:effectLst/>
                        </a:rPr>
                      </a:br>
                      <a:endParaRPr lang="en-US" sz="1100" b="1" i="0" u="none" strike="noStrike" dirty="0">
                        <a:solidFill>
                          <a:srgbClr val="000000"/>
                        </a:solidFill>
                        <a:effectLst/>
                        <a:latin typeface="Arial"/>
                      </a:endParaRPr>
                    </a:p>
                  </a:txBody>
                  <a:tcPr marL="8382" marR="8382" marT="8636" marB="0" anchor="b"/>
                </a:tc>
                <a:tc>
                  <a:txBody>
                    <a:bodyPr/>
                    <a:lstStyle/>
                    <a:p>
                      <a:pPr algn="ctr" fontAlgn="b"/>
                      <a:r>
                        <a:rPr lang="en-US" sz="1100" b="1" u="none" strike="noStrike" dirty="0">
                          <a:effectLst/>
                        </a:rPr>
                        <a:t>Sprint 76</a:t>
                      </a:r>
                      <a:br>
                        <a:rPr lang="en-US" sz="1100" b="1" u="none" strike="noStrike" dirty="0">
                          <a:effectLst/>
                        </a:rPr>
                      </a:br>
                      <a:endParaRPr lang="en-US" sz="1100" b="1" i="0" u="none" strike="noStrike" dirty="0">
                        <a:solidFill>
                          <a:srgbClr val="000000"/>
                        </a:solidFill>
                        <a:effectLst/>
                        <a:latin typeface="Arial"/>
                      </a:endParaRPr>
                    </a:p>
                  </a:txBody>
                  <a:tcPr marL="8382" marR="8382" marT="8636" marB="0" anchor="b"/>
                </a:tc>
                <a:tc>
                  <a:txBody>
                    <a:bodyPr/>
                    <a:lstStyle/>
                    <a:p>
                      <a:pPr algn="ctr" fontAlgn="b"/>
                      <a:r>
                        <a:rPr lang="en-US" sz="1100" b="1" u="none" strike="noStrike" dirty="0">
                          <a:effectLst/>
                        </a:rPr>
                        <a:t>Sprint 77</a:t>
                      </a:r>
                      <a:br>
                        <a:rPr lang="en-US" sz="1100" b="1" u="none" strike="noStrike" dirty="0">
                          <a:effectLst/>
                        </a:rPr>
                      </a:br>
                      <a:endParaRPr lang="en-US" sz="1100" b="1" i="0" u="none" strike="noStrike" dirty="0">
                        <a:solidFill>
                          <a:srgbClr val="000000"/>
                        </a:solidFill>
                        <a:effectLst/>
                        <a:latin typeface="Arial"/>
                      </a:endParaRPr>
                    </a:p>
                  </a:txBody>
                  <a:tcPr marL="8382" marR="8382" marT="8636" marB="0" anchor="b"/>
                </a:tc>
                <a:tc>
                  <a:txBody>
                    <a:bodyPr/>
                    <a:lstStyle/>
                    <a:p>
                      <a:pPr algn="ctr" fontAlgn="b"/>
                      <a:r>
                        <a:rPr lang="en-US" sz="1100" b="1" u="none" strike="noStrike" dirty="0">
                          <a:effectLst/>
                        </a:rPr>
                        <a:t>Sprint 78</a:t>
                      </a:r>
                      <a:br>
                        <a:rPr lang="en-US" sz="1100" b="1" u="none" strike="noStrike" dirty="0">
                          <a:effectLst/>
                        </a:rPr>
                      </a:br>
                      <a:r>
                        <a:rPr lang="en-US" sz="1100" b="1" u="none" strike="noStrike" dirty="0">
                          <a:effectLst/>
                        </a:rPr>
                        <a:t> </a:t>
                      </a:r>
                      <a:endParaRPr lang="en-US" sz="1100" b="1" i="0" u="none" strike="noStrike" dirty="0">
                        <a:solidFill>
                          <a:srgbClr val="000000"/>
                        </a:solidFill>
                        <a:effectLst/>
                        <a:latin typeface="Arial"/>
                      </a:endParaRPr>
                    </a:p>
                  </a:txBody>
                  <a:tcPr marL="8382" marR="8382" marT="8636" marB="0" anchor="b"/>
                </a:tc>
              </a:tr>
              <a:tr h="245151">
                <a:tc>
                  <a:txBody>
                    <a:bodyPr/>
                    <a:lstStyle/>
                    <a:p>
                      <a:pPr algn="l" fontAlgn="b"/>
                      <a:r>
                        <a:rPr lang="en-US" sz="1100" u="none" strike="noStrike">
                          <a:effectLst/>
                        </a:rPr>
                        <a:t>Regression</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16</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24</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16</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38</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dirty="0">
                          <a:effectLst/>
                        </a:rPr>
                        <a:t>40</a:t>
                      </a:r>
                      <a:endParaRPr lang="en-US" sz="1100" b="0" i="0" u="none" strike="noStrike" dirty="0">
                        <a:solidFill>
                          <a:srgbClr val="000000"/>
                        </a:solidFill>
                        <a:effectLst/>
                        <a:latin typeface="Arial"/>
                      </a:endParaRPr>
                    </a:p>
                  </a:txBody>
                  <a:tcPr marL="8382" marR="8382" marT="8636" marB="0" anchor="b"/>
                </a:tc>
              </a:tr>
              <a:tr h="245151">
                <a:tc>
                  <a:txBody>
                    <a:bodyPr/>
                    <a:lstStyle/>
                    <a:p>
                      <a:pPr algn="l" fontAlgn="b"/>
                      <a:r>
                        <a:rPr lang="en-US" sz="1100" u="none" strike="noStrike">
                          <a:effectLst/>
                        </a:rPr>
                        <a:t>Feature</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68</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36</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33</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41</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dirty="0">
                          <a:effectLst/>
                        </a:rPr>
                        <a:t>17</a:t>
                      </a:r>
                      <a:endParaRPr lang="en-US" sz="1100" b="0" i="0" u="none" strike="noStrike" dirty="0">
                        <a:solidFill>
                          <a:srgbClr val="000000"/>
                        </a:solidFill>
                        <a:effectLst/>
                        <a:latin typeface="Arial"/>
                      </a:endParaRPr>
                    </a:p>
                  </a:txBody>
                  <a:tcPr marL="8382" marR="8382" marT="8636" marB="0" anchor="b"/>
                </a:tc>
              </a:tr>
            </a:tbl>
          </a:graphicData>
        </a:graphic>
      </p:graphicFrame>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 y="7100465"/>
            <a:ext cx="2085023" cy="48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p:txBody>
          <a:bodyPr/>
          <a:lstStyle/>
          <a:p>
            <a:pPr algn="r"/>
            <a:fld id="{746FD205-8D79-439C-A802-2377436AEC8A}" type="slidenum">
              <a:rPr lang="en-US" smtClean="0"/>
              <a:pPr algn="r"/>
              <a:t>17</a:t>
            </a:fld>
            <a:endParaRPr lang="en-US" dirty="0"/>
          </a:p>
        </p:txBody>
      </p:sp>
      <p:sp>
        <p:nvSpPr>
          <p:cNvPr id="8" name="Rectangle 7"/>
          <p:cNvSpPr/>
          <p:nvPr/>
        </p:nvSpPr>
        <p:spPr>
          <a:xfrm>
            <a:off x="670560" y="3390899"/>
            <a:ext cx="4123230" cy="415498"/>
          </a:xfrm>
          <a:prstGeom prst="rect">
            <a:avLst/>
          </a:prstGeom>
        </p:spPr>
        <p:txBody>
          <a:bodyPr wrap="square">
            <a:spAutoFit/>
          </a:bodyPr>
          <a:lstStyle/>
          <a:p>
            <a:r>
              <a:rPr lang="en-US" b="1" dirty="0" smtClean="0"/>
              <a:t>Defects : Regression vs Feature</a:t>
            </a:r>
            <a:endParaRPr lang="en-US" b="1" dirty="0"/>
          </a:p>
        </p:txBody>
      </p:sp>
      <p:sp>
        <p:nvSpPr>
          <p:cNvPr id="13" name="Rectangle 12"/>
          <p:cNvSpPr/>
          <p:nvPr/>
        </p:nvSpPr>
        <p:spPr>
          <a:xfrm>
            <a:off x="621435" y="708659"/>
            <a:ext cx="4123230" cy="415498"/>
          </a:xfrm>
          <a:prstGeom prst="rect">
            <a:avLst/>
          </a:prstGeom>
        </p:spPr>
        <p:txBody>
          <a:bodyPr wrap="square">
            <a:spAutoFit/>
          </a:bodyPr>
          <a:lstStyle/>
          <a:p>
            <a:r>
              <a:rPr lang="en-US" b="1" dirty="0" smtClean="0"/>
              <a:t>Defects : Net Open Defects</a:t>
            </a:r>
            <a:endParaRPr lang="en-US" b="1" dirty="0"/>
          </a:p>
        </p:txBody>
      </p:sp>
    </p:spTree>
    <p:extLst>
      <p:ext uri="{BB962C8B-B14F-4D97-AF65-F5344CB8AC3E}">
        <p14:creationId xmlns:p14="http://schemas.microsoft.com/office/powerpoint/2010/main" val="41853648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582924674"/>
              </p:ext>
            </p:extLst>
          </p:nvPr>
        </p:nvGraphicFramePr>
        <p:xfrm>
          <a:off x="251460" y="863600"/>
          <a:ext cx="4652010" cy="1183132"/>
        </p:xfrm>
        <a:graphic>
          <a:graphicData uri="http://schemas.openxmlformats.org/drawingml/2006/table">
            <a:tbl>
              <a:tblPr>
                <a:tableStyleId>{5C22544A-7EE6-4342-B048-85BDC9FD1C3A}</a:tableStyleId>
              </a:tblPr>
              <a:tblGrid>
                <a:gridCol w="880110"/>
                <a:gridCol w="740410"/>
                <a:gridCol w="712470"/>
                <a:gridCol w="726440"/>
                <a:gridCol w="726440"/>
                <a:gridCol w="866140"/>
              </a:tblGrid>
              <a:tr h="388620">
                <a:tc>
                  <a:txBody>
                    <a:bodyPr/>
                    <a:lstStyle/>
                    <a:p>
                      <a:pPr algn="l" fontAlgn="b"/>
                      <a:r>
                        <a:rPr lang="en-US" sz="1100" u="none" strike="noStrike" dirty="0">
                          <a:effectLst/>
                        </a:rPr>
                        <a:t> </a:t>
                      </a:r>
                      <a:endParaRPr lang="en-US" sz="1100" b="1" i="0" u="none" strike="noStrike" dirty="0">
                        <a:solidFill>
                          <a:srgbClr val="000000"/>
                        </a:solidFill>
                        <a:effectLst/>
                        <a:latin typeface="Arial"/>
                      </a:endParaRPr>
                    </a:p>
                  </a:txBody>
                  <a:tcPr marL="8382" marR="8382" marT="8636" marB="0" anchor="b"/>
                </a:tc>
                <a:tc>
                  <a:txBody>
                    <a:bodyPr/>
                    <a:lstStyle/>
                    <a:p>
                      <a:pPr algn="ctr" fontAlgn="b"/>
                      <a:r>
                        <a:rPr lang="en-US" sz="1100" b="1" u="none" strike="noStrike" dirty="0">
                          <a:effectLst/>
                        </a:rPr>
                        <a:t>Sprint 74</a:t>
                      </a:r>
                      <a:br>
                        <a:rPr lang="en-US" sz="1100" b="1" u="none" strike="noStrike" dirty="0">
                          <a:effectLst/>
                        </a:rPr>
                      </a:br>
                      <a:endParaRPr lang="en-US" sz="1100" b="1" i="0" u="none" strike="noStrike" dirty="0">
                        <a:solidFill>
                          <a:srgbClr val="000000"/>
                        </a:solidFill>
                        <a:effectLst/>
                        <a:latin typeface="Arial"/>
                      </a:endParaRPr>
                    </a:p>
                  </a:txBody>
                  <a:tcPr marL="8382" marR="8382" marT="8636" marB="0" anchor="b"/>
                </a:tc>
                <a:tc>
                  <a:txBody>
                    <a:bodyPr/>
                    <a:lstStyle/>
                    <a:p>
                      <a:pPr algn="ctr" fontAlgn="b"/>
                      <a:r>
                        <a:rPr lang="en-US" sz="1100" b="1" u="none" strike="noStrike" dirty="0">
                          <a:effectLst/>
                        </a:rPr>
                        <a:t>Sprint 75</a:t>
                      </a:r>
                      <a:br>
                        <a:rPr lang="en-US" sz="1100" b="1" u="none" strike="noStrike" dirty="0">
                          <a:effectLst/>
                        </a:rPr>
                      </a:br>
                      <a:endParaRPr lang="en-US" sz="1100" b="1" i="0" u="none" strike="noStrike" dirty="0">
                        <a:solidFill>
                          <a:srgbClr val="000000"/>
                        </a:solidFill>
                        <a:effectLst/>
                        <a:latin typeface="Arial"/>
                      </a:endParaRPr>
                    </a:p>
                  </a:txBody>
                  <a:tcPr marL="8382" marR="8382" marT="8636" marB="0" anchor="b"/>
                </a:tc>
                <a:tc>
                  <a:txBody>
                    <a:bodyPr/>
                    <a:lstStyle/>
                    <a:p>
                      <a:pPr algn="ctr" fontAlgn="b"/>
                      <a:r>
                        <a:rPr lang="en-US" sz="1100" b="1" u="none" strike="noStrike" dirty="0">
                          <a:effectLst/>
                        </a:rPr>
                        <a:t>Sprint 76</a:t>
                      </a:r>
                      <a:br>
                        <a:rPr lang="en-US" sz="1100" b="1" u="none" strike="noStrike" dirty="0">
                          <a:effectLst/>
                        </a:rPr>
                      </a:br>
                      <a:endParaRPr lang="en-US" sz="1100" b="1" i="0" u="none" strike="noStrike" dirty="0">
                        <a:solidFill>
                          <a:srgbClr val="000000"/>
                        </a:solidFill>
                        <a:effectLst/>
                        <a:latin typeface="Arial"/>
                      </a:endParaRPr>
                    </a:p>
                  </a:txBody>
                  <a:tcPr marL="8382" marR="8382" marT="8636" marB="0" anchor="b"/>
                </a:tc>
                <a:tc>
                  <a:txBody>
                    <a:bodyPr/>
                    <a:lstStyle/>
                    <a:p>
                      <a:pPr algn="ctr" fontAlgn="b"/>
                      <a:r>
                        <a:rPr lang="en-US" sz="1100" b="1" u="none" strike="noStrike" dirty="0">
                          <a:effectLst/>
                        </a:rPr>
                        <a:t>Sprint 77</a:t>
                      </a:r>
                      <a:br>
                        <a:rPr lang="en-US" sz="1100" b="1" u="none" strike="noStrike" dirty="0">
                          <a:effectLst/>
                        </a:rPr>
                      </a:br>
                      <a:endParaRPr lang="en-US" sz="1100" b="1" i="0" u="none" strike="noStrike" dirty="0">
                        <a:solidFill>
                          <a:srgbClr val="000000"/>
                        </a:solidFill>
                        <a:effectLst/>
                        <a:latin typeface="Arial"/>
                      </a:endParaRPr>
                    </a:p>
                  </a:txBody>
                  <a:tcPr marL="8382" marR="8382" marT="8636" marB="0" anchor="b"/>
                </a:tc>
                <a:tc>
                  <a:txBody>
                    <a:bodyPr/>
                    <a:lstStyle/>
                    <a:p>
                      <a:pPr algn="ctr" fontAlgn="b"/>
                      <a:r>
                        <a:rPr lang="en-US" sz="1100" b="1" u="none" strike="noStrike" dirty="0">
                          <a:effectLst/>
                        </a:rPr>
                        <a:t>Sprint 78</a:t>
                      </a:r>
                      <a:br>
                        <a:rPr lang="en-US" sz="1100" b="1" u="none" strike="noStrike" dirty="0">
                          <a:effectLst/>
                        </a:rPr>
                      </a:br>
                      <a:r>
                        <a:rPr lang="en-US" sz="1100" b="1" u="none" strike="noStrike" dirty="0">
                          <a:effectLst/>
                        </a:rPr>
                        <a:t> </a:t>
                      </a:r>
                      <a:endParaRPr lang="en-US" sz="1100" b="1" i="0" u="none" strike="noStrike" dirty="0">
                        <a:solidFill>
                          <a:srgbClr val="000000"/>
                        </a:solidFill>
                        <a:effectLst/>
                        <a:latin typeface="Arial"/>
                      </a:endParaRPr>
                    </a:p>
                  </a:txBody>
                  <a:tcPr marL="8382" marR="8382" marT="8636" marB="0" anchor="b"/>
                </a:tc>
              </a:tr>
              <a:tr h="207264">
                <a:tc>
                  <a:txBody>
                    <a:bodyPr/>
                    <a:lstStyle/>
                    <a:p>
                      <a:pPr marL="0" algn="l" defTabSz="408046" rtl="0" eaLnBrk="1" fontAlgn="b" latinLnBrk="0" hangingPunct="1"/>
                      <a:r>
                        <a:rPr lang="en-US" sz="1100" u="none" strike="noStrike" kern="1200" dirty="0" smtClean="0">
                          <a:solidFill>
                            <a:schemeClr val="dk1"/>
                          </a:solidFill>
                          <a:effectLst/>
                          <a:latin typeface="+mn-lt"/>
                          <a:ea typeface="+mn-ea"/>
                          <a:cs typeface="+mn-cs"/>
                        </a:rPr>
                        <a:t>QA</a:t>
                      </a:r>
                      <a:endParaRPr lang="en-US" sz="1100" u="none" strike="noStrike" kern="1200" dirty="0">
                        <a:solidFill>
                          <a:schemeClr val="dk1"/>
                        </a:solidFill>
                        <a:effectLst/>
                        <a:latin typeface="+mn-lt"/>
                        <a:ea typeface="+mn-ea"/>
                        <a:cs typeface="+mn-cs"/>
                      </a:endParaRPr>
                    </a:p>
                  </a:txBody>
                  <a:tcPr marL="8382" marR="8382" marT="8636" marB="0" anchor="b"/>
                </a:tc>
                <a:tc>
                  <a:txBody>
                    <a:bodyPr/>
                    <a:lstStyle/>
                    <a:p>
                      <a:pPr algn="r" fontAlgn="b"/>
                      <a:r>
                        <a:rPr lang="en-US" sz="1200" b="0" i="0" u="none" strike="noStrike">
                          <a:solidFill>
                            <a:srgbClr val="000000"/>
                          </a:solidFill>
                          <a:effectLst/>
                          <a:latin typeface="Calibri"/>
                        </a:rPr>
                        <a:t>25</a:t>
                      </a:r>
                    </a:p>
                  </a:txBody>
                  <a:tcPr marL="0" marR="0" marT="0" marB="0" anchor="b"/>
                </a:tc>
                <a:tc>
                  <a:txBody>
                    <a:bodyPr/>
                    <a:lstStyle/>
                    <a:p>
                      <a:pPr algn="r" fontAlgn="b"/>
                      <a:r>
                        <a:rPr lang="en-US" sz="1200" b="0" i="0" u="none" strike="noStrike">
                          <a:solidFill>
                            <a:srgbClr val="000000"/>
                          </a:solidFill>
                          <a:effectLst/>
                          <a:latin typeface="Calibri"/>
                        </a:rPr>
                        <a:t>30</a:t>
                      </a:r>
                    </a:p>
                  </a:txBody>
                  <a:tcPr marL="0" marR="0" marT="0" marB="0" anchor="b"/>
                </a:tc>
                <a:tc>
                  <a:txBody>
                    <a:bodyPr/>
                    <a:lstStyle/>
                    <a:p>
                      <a:pPr algn="r" fontAlgn="b"/>
                      <a:r>
                        <a:rPr lang="en-US" sz="1200" b="0" i="0" u="none" strike="noStrike">
                          <a:solidFill>
                            <a:srgbClr val="000000"/>
                          </a:solidFill>
                          <a:effectLst/>
                          <a:latin typeface="Calibri"/>
                        </a:rPr>
                        <a:t>28</a:t>
                      </a:r>
                    </a:p>
                  </a:txBody>
                  <a:tcPr marL="0" marR="0" marT="0" marB="0" anchor="b"/>
                </a:tc>
                <a:tc>
                  <a:txBody>
                    <a:bodyPr/>
                    <a:lstStyle/>
                    <a:p>
                      <a:pPr algn="r" fontAlgn="b"/>
                      <a:r>
                        <a:rPr lang="en-US" sz="1200" b="0" i="0" u="none" strike="noStrike">
                          <a:solidFill>
                            <a:srgbClr val="000000"/>
                          </a:solidFill>
                          <a:effectLst/>
                          <a:latin typeface="Calibri"/>
                        </a:rPr>
                        <a:t>30</a:t>
                      </a:r>
                    </a:p>
                  </a:txBody>
                  <a:tcPr marL="0" marR="0" marT="0" marB="0" anchor="b"/>
                </a:tc>
                <a:tc>
                  <a:txBody>
                    <a:bodyPr/>
                    <a:lstStyle/>
                    <a:p>
                      <a:pPr algn="r" fontAlgn="b"/>
                      <a:r>
                        <a:rPr lang="en-US" sz="1200" b="0" i="0" u="none" strike="noStrike">
                          <a:solidFill>
                            <a:srgbClr val="000000"/>
                          </a:solidFill>
                          <a:effectLst/>
                          <a:latin typeface="Calibri"/>
                        </a:rPr>
                        <a:t>32</a:t>
                      </a:r>
                    </a:p>
                  </a:txBody>
                  <a:tcPr marL="0" marR="0" marT="0" marB="0" anchor="b"/>
                </a:tc>
              </a:tr>
              <a:tr h="189992">
                <a:tc>
                  <a:txBody>
                    <a:bodyPr/>
                    <a:lstStyle/>
                    <a:p>
                      <a:pPr marL="0" algn="l" defTabSz="408046" rtl="0" eaLnBrk="1" fontAlgn="b" latinLnBrk="0" hangingPunct="1"/>
                      <a:r>
                        <a:rPr lang="en-US" sz="1100" u="none" strike="noStrike" kern="1200" dirty="0" smtClean="0">
                          <a:solidFill>
                            <a:schemeClr val="dk1"/>
                          </a:solidFill>
                          <a:effectLst/>
                          <a:latin typeface="+mn-lt"/>
                          <a:ea typeface="+mn-ea"/>
                          <a:cs typeface="+mn-cs"/>
                        </a:rPr>
                        <a:t>Staging</a:t>
                      </a:r>
                      <a:endParaRPr lang="en-US" sz="1100" u="none" strike="noStrike" kern="1200" dirty="0">
                        <a:solidFill>
                          <a:schemeClr val="dk1"/>
                        </a:solidFill>
                        <a:effectLst/>
                        <a:latin typeface="+mn-lt"/>
                        <a:ea typeface="+mn-ea"/>
                        <a:cs typeface="+mn-cs"/>
                      </a:endParaRPr>
                    </a:p>
                  </a:txBody>
                  <a:tcPr marL="8382" marR="8382" marT="8636" marB="0" anchor="b"/>
                </a:tc>
                <a:tc>
                  <a:txBody>
                    <a:bodyPr/>
                    <a:lstStyle/>
                    <a:p>
                      <a:pPr algn="r" fontAlgn="b"/>
                      <a:r>
                        <a:rPr lang="en-US" sz="1200" b="0" i="0" u="none" strike="noStrike">
                          <a:solidFill>
                            <a:srgbClr val="000000"/>
                          </a:solidFill>
                          <a:effectLst/>
                          <a:latin typeface="Calibri"/>
                        </a:rPr>
                        <a:t>5</a:t>
                      </a:r>
                    </a:p>
                  </a:txBody>
                  <a:tcPr marL="0" marR="0" marT="0" marB="0" anchor="b"/>
                </a:tc>
                <a:tc>
                  <a:txBody>
                    <a:bodyPr/>
                    <a:lstStyle/>
                    <a:p>
                      <a:pPr algn="r" fontAlgn="b"/>
                      <a:r>
                        <a:rPr lang="en-US" sz="1200" b="0" i="0" u="none" strike="noStrike">
                          <a:solidFill>
                            <a:srgbClr val="000000"/>
                          </a:solidFill>
                          <a:effectLst/>
                          <a:latin typeface="Calibri"/>
                        </a:rPr>
                        <a:t>4</a:t>
                      </a:r>
                    </a:p>
                  </a:txBody>
                  <a:tcPr marL="0" marR="0" marT="0" marB="0" anchor="b"/>
                </a:tc>
                <a:tc>
                  <a:txBody>
                    <a:bodyPr/>
                    <a:lstStyle/>
                    <a:p>
                      <a:pPr algn="r" fontAlgn="b"/>
                      <a:r>
                        <a:rPr lang="en-US" sz="1200" b="0" i="0" u="none" strike="noStrike">
                          <a:solidFill>
                            <a:srgbClr val="000000"/>
                          </a:solidFill>
                          <a:effectLst/>
                          <a:latin typeface="Calibri"/>
                        </a:rPr>
                        <a:t>4</a:t>
                      </a:r>
                    </a:p>
                  </a:txBody>
                  <a:tcPr marL="0" marR="0" marT="0" marB="0" anchor="b"/>
                </a:tc>
                <a:tc>
                  <a:txBody>
                    <a:bodyPr/>
                    <a:lstStyle/>
                    <a:p>
                      <a:pPr algn="r" fontAlgn="b"/>
                      <a:r>
                        <a:rPr lang="en-US" sz="1200" b="0" i="0" u="none" strike="noStrike">
                          <a:solidFill>
                            <a:srgbClr val="000000"/>
                          </a:solidFill>
                          <a:effectLst/>
                          <a:latin typeface="Calibri"/>
                        </a:rPr>
                        <a:t>4</a:t>
                      </a:r>
                    </a:p>
                  </a:txBody>
                  <a:tcPr marL="0" marR="0" marT="0" marB="0" anchor="b"/>
                </a:tc>
                <a:tc>
                  <a:txBody>
                    <a:bodyPr/>
                    <a:lstStyle/>
                    <a:p>
                      <a:pPr algn="r" fontAlgn="b"/>
                      <a:r>
                        <a:rPr lang="en-US" sz="1200" b="0" i="0" u="none" strike="noStrike">
                          <a:solidFill>
                            <a:srgbClr val="000000"/>
                          </a:solidFill>
                          <a:effectLst/>
                          <a:latin typeface="Calibri"/>
                        </a:rPr>
                        <a:t>3</a:t>
                      </a:r>
                    </a:p>
                  </a:txBody>
                  <a:tcPr marL="0" marR="0" marT="0" marB="0" anchor="b"/>
                </a:tc>
              </a:tr>
              <a:tr h="189992">
                <a:tc>
                  <a:txBody>
                    <a:bodyPr/>
                    <a:lstStyle/>
                    <a:p>
                      <a:pPr marL="0" algn="l" defTabSz="408046" rtl="0" eaLnBrk="1" fontAlgn="b" latinLnBrk="0" hangingPunct="1"/>
                      <a:r>
                        <a:rPr lang="en-US" sz="1100" u="none" strike="noStrike" kern="1200" dirty="0" smtClean="0">
                          <a:solidFill>
                            <a:schemeClr val="dk1"/>
                          </a:solidFill>
                          <a:effectLst/>
                          <a:latin typeface="+mn-lt"/>
                          <a:ea typeface="+mn-ea"/>
                          <a:cs typeface="+mn-cs"/>
                        </a:rPr>
                        <a:t>UAT</a:t>
                      </a:r>
                      <a:endParaRPr lang="en-US" sz="1100" u="none" strike="noStrike" kern="1200" dirty="0">
                        <a:solidFill>
                          <a:schemeClr val="dk1"/>
                        </a:solidFill>
                        <a:effectLst/>
                        <a:latin typeface="+mn-lt"/>
                        <a:ea typeface="+mn-ea"/>
                        <a:cs typeface="+mn-cs"/>
                      </a:endParaRPr>
                    </a:p>
                  </a:txBody>
                  <a:tcPr marL="8382" marR="8382" marT="8636" marB="0" anchor="b"/>
                </a:tc>
                <a:tc>
                  <a:txBody>
                    <a:bodyPr/>
                    <a:lstStyle/>
                    <a:p>
                      <a:pPr algn="r" fontAlgn="b"/>
                      <a:r>
                        <a:rPr lang="en-US" sz="1200" b="0" i="0" u="none" strike="noStrike">
                          <a:solidFill>
                            <a:srgbClr val="000000"/>
                          </a:solidFill>
                          <a:effectLst/>
                          <a:latin typeface="Calibri"/>
                        </a:rPr>
                        <a:t>1</a:t>
                      </a:r>
                    </a:p>
                  </a:txBody>
                  <a:tcPr marL="0" marR="0" marT="0" marB="0" anchor="b"/>
                </a:tc>
                <a:tc>
                  <a:txBody>
                    <a:bodyPr/>
                    <a:lstStyle/>
                    <a:p>
                      <a:pPr algn="r" fontAlgn="b"/>
                      <a:r>
                        <a:rPr lang="en-US" sz="1200" b="0" i="0" u="none" strike="noStrike">
                          <a:solidFill>
                            <a:srgbClr val="000000"/>
                          </a:solidFill>
                          <a:effectLst/>
                          <a:latin typeface="Calibri"/>
                        </a:rPr>
                        <a:t>3</a:t>
                      </a:r>
                    </a:p>
                  </a:txBody>
                  <a:tcPr marL="0" marR="0" marT="0" marB="0" anchor="b"/>
                </a:tc>
                <a:tc>
                  <a:txBody>
                    <a:bodyPr/>
                    <a:lstStyle/>
                    <a:p>
                      <a:pPr algn="r" fontAlgn="b"/>
                      <a:r>
                        <a:rPr lang="en-US" sz="1200" b="0" i="0" u="none" strike="noStrike">
                          <a:solidFill>
                            <a:srgbClr val="000000"/>
                          </a:solidFill>
                          <a:effectLst/>
                          <a:latin typeface="Calibri"/>
                        </a:rPr>
                        <a:t>1</a:t>
                      </a:r>
                    </a:p>
                  </a:txBody>
                  <a:tcPr marL="0" marR="0" marT="0" marB="0" anchor="b"/>
                </a:tc>
                <a:tc>
                  <a:txBody>
                    <a:bodyPr/>
                    <a:lstStyle/>
                    <a:p>
                      <a:pPr algn="r" fontAlgn="b"/>
                      <a:r>
                        <a:rPr lang="en-US" sz="1200" b="0" i="0" u="none" strike="noStrike">
                          <a:solidFill>
                            <a:srgbClr val="000000"/>
                          </a:solidFill>
                          <a:effectLst/>
                          <a:latin typeface="Calibri"/>
                        </a:rPr>
                        <a:t>3</a:t>
                      </a:r>
                    </a:p>
                  </a:txBody>
                  <a:tcPr marL="0" marR="0" marT="0" marB="0" anchor="b"/>
                </a:tc>
                <a:tc>
                  <a:txBody>
                    <a:bodyPr/>
                    <a:lstStyle/>
                    <a:p>
                      <a:pPr algn="r" fontAlgn="b"/>
                      <a:r>
                        <a:rPr lang="en-US" sz="1200" b="0" i="0" u="none" strike="noStrike">
                          <a:solidFill>
                            <a:srgbClr val="000000"/>
                          </a:solidFill>
                          <a:effectLst/>
                          <a:latin typeface="Calibri"/>
                        </a:rPr>
                        <a:t>1</a:t>
                      </a:r>
                    </a:p>
                  </a:txBody>
                  <a:tcPr marL="0" marR="0" marT="0" marB="0" anchor="b"/>
                </a:tc>
              </a:tr>
              <a:tr h="207264">
                <a:tc>
                  <a:txBody>
                    <a:bodyPr/>
                    <a:lstStyle/>
                    <a:p>
                      <a:pPr marL="0" algn="l" defTabSz="408046" rtl="0" eaLnBrk="1" fontAlgn="b" latinLnBrk="0" hangingPunct="1"/>
                      <a:r>
                        <a:rPr lang="en-US" sz="1100" u="none" strike="noStrike" kern="1200" dirty="0" smtClean="0">
                          <a:solidFill>
                            <a:schemeClr val="dk1"/>
                          </a:solidFill>
                          <a:effectLst/>
                          <a:latin typeface="+mn-lt"/>
                          <a:ea typeface="+mn-ea"/>
                          <a:cs typeface="+mn-cs"/>
                        </a:rPr>
                        <a:t>Prod</a:t>
                      </a:r>
                      <a:endParaRPr lang="en-US" sz="1100" u="none" strike="noStrike" kern="1200" dirty="0">
                        <a:solidFill>
                          <a:schemeClr val="dk1"/>
                        </a:solidFill>
                        <a:effectLst/>
                        <a:latin typeface="+mn-lt"/>
                        <a:ea typeface="+mn-ea"/>
                        <a:cs typeface="+mn-cs"/>
                      </a:endParaRPr>
                    </a:p>
                  </a:txBody>
                  <a:tcPr marL="8382" marR="8382" marT="8636" marB="0" anchor="b"/>
                </a:tc>
                <a:tc>
                  <a:txBody>
                    <a:bodyPr/>
                    <a:lstStyle/>
                    <a:p>
                      <a:pPr algn="r" fontAlgn="b"/>
                      <a:r>
                        <a:rPr lang="en-US" sz="1200" b="0" i="0" u="none" strike="noStrike" dirty="0" smtClean="0">
                          <a:solidFill>
                            <a:srgbClr val="000000"/>
                          </a:solidFill>
                          <a:effectLst/>
                          <a:latin typeface="Calibri"/>
                        </a:rPr>
                        <a:t>2</a:t>
                      </a:r>
                      <a:endParaRPr lang="en-US" sz="1200" b="0" i="0" u="none" strike="noStrike" dirty="0">
                        <a:solidFill>
                          <a:srgbClr val="000000"/>
                        </a:solidFill>
                        <a:effectLst/>
                        <a:latin typeface="Calibri"/>
                      </a:endParaRPr>
                    </a:p>
                  </a:txBody>
                  <a:tcPr marL="0" marR="0" marT="0" marB="0" anchor="b"/>
                </a:tc>
                <a:tc>
                  <a:txBody>
                    <a:bodyPr/>
                    <a:lstStyle/>
                    <a:p>
                      <a:pPr algn="r" fontAlgn="b"/>
                      <a:r>
                        <a:rPr lang="en-US" sz="1200" b="0" i="0" u="none" strike="noStrike" dirty="0">
                          <a:solidFill>
                            <a:srgbClr val="000000"/>
                          </a:solidFill>
                          <a:effectLst/>
                          <a:latin typeface="Calibri"/>
                        </a:rPr>
                        <a:t>1</a:t>
                      </a:r>
                    </a:p>
                  </a:txBody>
                  <a:tcPr marL="0" marR="0" marT="0" marB="0" anchor="b"/>
                </a:tc>
                <a:tc>
                  <a:txBody>
                    <a:bodyPr/>
                    <a:lstStyle/>
                    <a:p>
                      <a:pPr algn="r" fontAlgn="b"/>
                      <a:r>
                        <a:rPr lang="en-US" sz="1200" b="0" i="0" u="none" strike="noStrike">
                          <a:solidFill>
                            <a:srgbClr val="000000"/>
                          </a:solidFill>
                          <a:effectLst/>
                          <a:latin typeface="Calibri"/>
                        </a:rPr>
                        <a:t>2</a:t>
                      </a:r>
                    </a:p>
                  </a:txBody>
                  <a:tcPr marL="0" marR="0" marT="0" marB="0" anchor="b"/>
                </a:tc>
                <a:tc>
                  <a:txBody>
                    <a:bodyPr/>
                    <a:lstStyle/>
                    <a:p>
                      <a:pPr algn="r" fontAlgn="b"/>
                      <a:r>
                        <a:rPr lang="en-US" sz="1200" b="0" i="0" u="none" strike="noStrike">
                          <a:solidFill>
                            <a:srgbClr val="000000"/>
                          </a:solidFill>
                          <a:effectLst/>
                          <a:latin typeface="Calibri"/>
                        </a:rPr>
                        <a:t>1</a:t>
                      </a:r>
                    </a:p>
                  </a:txBody>
                  <a:tcPr marL="0" marR="0" marT="0" marB="0" anchor="b"/>
                </a:tc>
                <a:tc>
                  <a:txBody>
                    <a:bodyPr/>
                    <a:lstStyle/>
                    <a:p>
                      <a:pPr algn="r" fontAlgn="b"/>
                      <a:r>
                        <a:rPr lang="en-US" sz="1200" b="0" i="0" u="none" strike="noStrike" dirty="0">
                          <a:solidFill>
                            <a:srgbClr val="000000"/>
                          </a:solidFill>
                          <a:effectLst/>
                          <a:latin typeface="Calibri"/>
                        </a:rPr>
                        <a:t>4</a:t>
                      </a:r>
                    </a:p>
                  </a:txBody>
                  <a:tcPr marL="0" marR="0" marT="0" marB="0" anchor="b"/>
                </a:tc>
              </a:tr>
            </a:tbl>
          </a:graphicData>
        </a:graphic>
      </p:graphicFrame>
      <p:graphicFrame>
        <p:nvGraphicFramePr>
          <p:cNvPr id="9" name="Chart 8"/>
          <p:cNvGraphicFramePr>
            <a:graphicFrameLocks/>
          </p:cNvGraphicFramePr>
          <p:nvPr>
            <p:extLst>
              <p:ext uri="{D42A27DB-BD31-4B8C-83A1-F6EECF244321}">
                <p14:modId xmlns:p14="http://schemas.microsoft.com/office/powerpoint/2010/main" val="2037224994"/>
              </p:ext>
            </p:extLst>
          </p:nvPr>
        </p:nvGraphicFramePr>
        <p:xfrm>
          <a:off x="5029200" y="172720"/>
          <a:ext cx="4526280" cy="20726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e 2"/>
          <p:cNvGraphicFramePr>
            <a:graphicFrameLocks noGrp="1"/>
          </p:cNvGraphicFramePr>
          <p:nvPr>
            <p:extLst>
              <p:ext uri="{D42A27DB-BD31-4B8C-83A1-F6EECF244321}">
                <p14:modId xmlns:p14="http://schemas.microsoft.com/office/powerpoint/2010/main" val="561301383"/>
              </p:ext>
            </p:extLst>
          </p:nvPr>
        </p:nvGraphicFramePr>
        <p:xfrm>
          <a:off x="335278" y="3195320"/>
          <a:ext cx="4470402" cy="1416304"/>
        </p:xfrm>
        <a:graphic>
          <a:graphicData uri="http://schemas.openxmlformats.org/drawingml/2006/table">
            <a:tbl>
              <a:tblPr>
                <a:tableStyleId>{5C22544A-7EE6-4342-B048-85BDC9FD1C3A}</a:tableStyleId>
              </a:tblPr>
              <a:tblGrid>
                <a:gridCol w="986972"/>
                <a:gridCol w="696686"/>
                <a:gridCol w="696686"/>
                <a:gridCol w="696686"/>
                <a:gridCol w="696686"/>
                <a:gridCol w="696686"/>
              </a:tblGrid>
              <a:tr h="379984">
                <a:tc>
                  <a:txBody>
                    <a:bodyPr/>
                    <a:lstStyle/>
                    <a:p>
                      <a:pPr algn="l" fontAlgn="b"/>
                      <a:r>
                        <a:rPr lang="en-US" sz="1200" b="1" u="none" strike="noStrike" dirty="0">
                          <a:effectLst/>
                        </a:rPr>
                        <a:t> </a:t>
                      </a:r>
                      <a:endParaRPr lang="en-US" sz="1200" b="1" i="0" u="none" strike="noStrike" dirty="0">
                        <a:solidFill>
                          <a:srgbClr val="000000"/>
                        </a:solidFill>
                        <a:effectLst/>
                        <a:latin typeface="Calibri"/>
                      </a:endParaRPr>
                    </a:p>
                  </a:txBody>
                  <a:tcPr marL="0" marR="0" marT="0" marB="0" anchor="b"/>
                </a:tc>
                <a:tc>
                  <a:txBody>
                    <a:bodyPr/>
                    <a:lstStyle/>
                    <a:p>
                      <a:pPr algn="l" fontAlgn="b"/>
                      <a:r>
                        <a:rPr lang="en-US" sz="1200" b="1" u="none" strike="noStrike" dirty="0">
                          <a:effectLst/>
                        </a:rPr>
                        <a:t>Sprint 74</a:t>
                      </a:r>
                      <a:br>
                        <a:rPr lang="en-US" sz="1200" b="1" u="none" strike="noStrike" dirty="0">
                          <a:effectLst/>
                        </a:rPr>
                      </a:br>
                      <a:endParaRPr lang="en-US" sz="1200" b="1" i="0" u="none" strike="noStrike" dirty="0">
                        <a:solidFill>
                          <a:srgbClr val="000000"/>
                        </a:solidFill>
                        <a:effectLst/>
                        <a:latin typeface="Calibri"/>
                      </a:endParaRPr>
                    </a:p>
                  </a:txBody>
                  <a:tcPr marL="0" marR="0" marT="0" marB="0" anchor="b"/>
                </a:tc>
                <a:tc>
                  <a:txBody>
                    <a:bodyPr/>
                    <a:lstStyle/>
                    <a:p>
                      <a:pPr algn="l" fontAlgn="b"/>
                      <a:r>
                        <a:rPr lang="en-US" sz="1200" b="1" u="none" strike="noStrike">
                          <a:effectLst/>
                        </a:rPr>
                        <a:t>Sprint 75</a:t>
                      </a:r>
                      <a:br>
                        <a:rPr lang="en-US" sz="1200" b="1" u="none" strike="noStrike">
                          <a:effectLst/>
                        </a:rPr>
                      </a:br>
                      <a:endParaRPr lang="en-US" sz="1200" b="1" i="0" u="none" strike="noStrike">
                        <a:solidFill>
                          <a:srgbClr val="000000"/>
                        </a:solidFill>
                        <a:effectLst/>
                        <a:latin typeface="Calibri"/>
                      </a:endParaRPr>
                    </a:p>
                  </a:txBody>
                  <a:tcPr marL="0" marR="0" marT="0" marB="0" anchor="b"/>
                </a:tc>
                <a:tc>
                  <a:txBody>
                    <a:bodyPr/>
                    <a:lstStyle/>
                    <a:p>
                      <a:pPr algn="l" fontAlgn="b"/>
                      <a:r>
                        <a:rPr lang="en-US" sz="1200" b="1" u="none" strike="noStrike">
                          <a:effectLst/>
                        </a:rPr>
                        <a:t>Sprint 76</a:t>
                      </a:r>
                      <a:br>
                        <a:rPr lang="en-US" sz="1200" b="1" u="none" strike="noStrike">
                          <a:effectLst/>
                        </a:rPr>
                      </a:br>
                      <a:endParaRPr lang="en-US" sz="1200" b="1" i="0" u="none" strike="noStrike">
                        <a:solidFill>
                          <a:srgbClr val="000000"/>
                        </a:solidFill>
                        <a:effectLst/>
                        <a:latin typeface="Calibri"/>
                      </a:endParaRPr>
                    </a:p>
                  </a:txBody>
                  <a:tcPr marL="0" marR="0" marT="0" marB="0" anchor="b"/>
                </a:tc>
                <a:tc>
                  <a:txBody>
                    <a:bodyPr/>
                    <a:lstStyle/>
                    <a:p>
                      <a:pPr algn="l" fontAlgn="b"/>
                      <a:r>
                        <a:rPr lang="en-US" sz="1200" b="1" u="none" strike="noStrike">
                          <a:effectLst/>
                        </a:rPr>
                        <a:t>Sprint 77</a:t>
                      </a:r>
                      <a:br>
                        <a:rPr lang="en-US" sz="1200" b="1" u="none" strike="noStrike">
                          <a:effectLst/>
                        </a:rPr>
                      </a:br>
                      <a:endParaRPr lang="en-US" sz="1200" b="1" i="0" u="none" strike="noStrike">
                        <a:solidFill>
                          <a:srgbClr val="000000"/>
                        </a:solidFill>
                        <a:effectLst/>
                        <a:latin typeface="Calibri"/>
                      </a:endParaRPr>
                    </a:p>
                  </a:txBody>
                  <a:tcPr marL="0" marR="0" marT="0" marB="0" anchor="b"/>
                </a:tc>
                <a:tc>
                  <a:txBody>
                    <a:bodyPr/>
                    <a:lstStyle/>
                    <a:p>
                      <a:pPr algn="l" fontAlgn="b"/>
                      <a:r>
                        <a:rPr lang="en-US" sz="1200" b="1" u="none" strike="noStrike" dirty="0">
                          <a:effectLst/>
                        </a:rPr>
                        <a:t>Sprint 78</a:t>
                      </a:r>
                      <a:br>
                        <a:rPr lang="en-US" sz="1200" b="1" u="none" strike="noStrike" dirty="0">
                          <a:effectLst/>
                        </a:rPr>
                      </a:br>
                      <a:r>
                        <a:rPr lang="en-US" sz="1200" b="1" u="none" strike="noStrike" dirty="0">
                          <a:effectLst/>
                        </a:rPr>
                        <a:t> </a:t>
                      </a:r>
                      <a:endParaRPr lang="en-US" sz="1200" b="1" i="0" u="none" strike="noStrike" dirty="0">
                        <a:solidFill>
                          <a:srgbClr val="000000"/>
                        </a:solidFill>
                        <a:effectLst/>
                        <a:latin typeface="Calibri"/>
                      </a:endParaRPr>
                    </a:p>
                  </a:txBody>
                  <a:tcPr marL="0" marR="0" marT="0" marB="0" anchor="b"/>
                </a:tc>
              </a:tr>
              <a:tr h="207264">
                <a:tc>
                  <a:txBody>
                    <a:bodyPr/>
                    <a:lstStyle/>
                    <a:p>
                      <a:pPr algn="l" fontAlgn="b"/>
                      <a:r>
                        <a:rPr lang="en-US" sz="1200" u="none" strike="noStrike">
                          <a:effectLst/>
                        </a:rPr>
                        <a:t>Code</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15</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21</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dirty="0">
                          <a:effectLst/>
                        </a:rPr>
                        <a:t>21</a:t>
                      </a:r>
                      <a:endParaRPr lang="en-US" sz="1200" b="0" i="0" u="none" strike="noStrike" dirty="0">
                        <a:solidFill>
                          <a:srgbClr val="000000"/>
                        </a:solidFill>
                        <a:effectLst/>
                        <a:latin typeface="Calibri"/>
                      </a:endParaRPr>
                    </a:p>
                  </a:txBody>
                  <a:tcPr marL="0" marR="0" marT="0" marB="0" anchor="b"/>
                </a:tc>
                <a:tc>
                  <a:txBody>
                    <a:bodyPr/>
                    <a:lstStyle/>
                    <a:p>
                      <a:pPr algn="r" fontAlgn="b"/>
                      <a:r>
                        <a:rPr lang="en-US" sz="1200" u="none" strike="noStrike">
                          <a:effectLst/>
                        </a:rPr>
                        <a:t>22</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dirty="0">
                          <a:effectLst/>
                        </a:rPr>
                        <a:t>19</a:t>
                      </a:r>
                      <a:endParaRPr lang="en-US" sz="1200" b="0" i="0" u="none" strike="noStrike" dirty="0">
                        <a:solidFill>
                          <a:srgbClr val="000000"/>
                        </a:solidFill>
                        <a:effectLst/>
                        <a:latin typeface="Calibri"/>
                      </a:endParaRPr>
                    </a:p>
                  </a:txBody>
                  <a:tcPr marL="0" marR="0" marT="0" marB="0" anchor="b"/>
                </a:tc>
              </a:tr>
              <a:tr h="207264">
                <a:tc>
                  <a:txBody>
                    <a:bodyPr/>
                    <a:lstStyle/>
                    <a:p>
                      <a:pPr algn="l" fontAlgn="b"/>
                      <a:r>
                        <a:rPr lang="en-US" sz="1200" u="none" strike="noStrike">
                          <a:effectLst/>
                        </a:rPr>
                        <a:t>Config</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dirty="0">
                          <a:effectLst/>
                        </a:rPr>
                        <a:t>5</a:t>
                      </a:r>
                      <a:endParaRPr lang="en-US" sz="1200" b="0" i="0" u="none" strike="noStrike" dirty="0">
                        <a:solidFill>
                          <a:srgbClr val="000000"/>
                        </a:solidFill>
                        <a:effectLst/>
                        <a:latin typeface="Calibri"/>
                      </a:endParaRPr>
                    </a:p>
                  </a:txBody>
                  <a:tcPr marL="0" marR="0" marT="0" marB="0" anchor="b"/>
                </a:tc>
                <a:tc>
                  <a:txBody>
                    <a:bodyPr/>
                    <a:lstStyle/>
                    <a:p>
                      <a:pPr algn="r" fontAlgn="b"/>
                      <a:r>
                        <a:rPr lang="en-US" sz="1200" u="none" strike="noStrike">
                          <a:effectLst/>
                        </a:rPr>
                        <a:t>4</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4</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6</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3</a:t>
                      </a:r>
                      <a:endParaRPr lang="en-US" sz="1200" b="0" i="0" u="none" strike="noStrike">
                        <a:solidFill>
                          <a:srgbClr val="000000"/>
                        </a:solidFill>
                        <a:effectLst/>
                        <a:latin typeface="Calibri"/>
                      </a:endParaRPr>
                    </a:p>
                  </a:txBody>
                  <a:tcPr marL="0" marR="0" marT="0" marB="0" anchor="b"/>
                </a:tc>
              </a:tr>
              <a:tr h="207264">
                <a:tc>
                  <a:txBody>
                    <a:bodyPr/>
                    <a:lstStyle/>
                    <a:p>
                      <a:pPr algn="l" fontAlgn="b"/>
                      <a:r>
                        <a:rPr lang="en-US" sz="1200" u="none" strike="noStrike">
                          <a:effectLst/>
                        </a:rPr>
                        <a:t>Requirements </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1</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3</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1</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3</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1</a:t>
                      </a:r>
                      <a:endParaRPr lang="en-US" sz="1200" b="0" i="0" u="none" strike="noStrike">
                        <a:solidFill>
                          <a:srgbClr val="000000"/>
                        </a:solidFill>
                        <a:effectLst/>
                        <a:latin typeface="Calibri"/>
                      </a:endParaRPr>
                    </a:p>
                  </a:txBody>
                  <a:tcPr marL="0" marR="0" marT="0" marB="0" anchor="b"/>
                </a:tc>
              </a:tr>
              <a:tr h="207264">
                <a:tc>
                  <a:txBody>
                    <a:bodyPr/>
                    <a:lstStyle/>
                    <a:p>
                      <a:pPr algn="l" fontAlgn="b"/>
                      <a:r>
                        <a:rPr lang="en-US" sz="1200" u="none" strike="noStrike">
                          <a:effectLst/>
                        </a:rPr>
                        <a:t>Hardware</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2</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1</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2</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1</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8</a:t>
                      </a:r>
                      <a:endParaRPr lang="en-US" sz="1200" b="0" i="0" u="none" strike="noStrike">
                        <a:solidFill>
                          <a:srgbClr val="000000"/>
                        </a:solidFill>
                        <a:effectLst/>
                        <a:latin typeface="Calibri"/>
                      </a:endParaRPr>
                    </a:p>
                  </a:txBody>
                  <a:tcPr marL="0" marR="0" marT="0" marB="0" anchor="b"/>
                </a:tc>
              </a:tr>
              <a:tr h="207264">
                <a:tc>
                  <a:txBody>
                    <a:bodyPr/>
                    <a:lstStyle/>
                    <a:p>
                      <a:pPr algn="l" fontAlgn="b"/>
                      <a:r>
                        <a:rPr lang="en-US" sz="1200" u="none" strike="noStrike">
                          <a:effectLst/>
                        </a:rPr>
                        <a:t>Data </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2</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9</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7</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4</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dirty="0">
                          <a:effectLst/>
                        </a:rPr>
                        <a:t>5</a:t>
                      </a:r>
                      <a:endParaRPr lang="en-US" sz="1200" b="0" i="0" u="none" strike="noStrike" dirty="0">
                        <a:solidFill>
                          <a:srgbClr val="000000"/>
                        </a:solidFill>
                        <a:effectLst/>
                        <a:latin typeface="Calibri"/>
                      </a:endParaRPr>
                    </a:p>
                  </a:txBody>
                  <a:tcPr marL="0" marR="0" marT="0" marB="0" anchor="b"/>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4285640239"/>
              </p:ext>
            </p:extLst>
          </p:nvPr>
        </p:nvGraphicFramePr>
        <p:xfrm>
          <a:off x="5113020" y="2763520"/>
          <a:ext cx="4442460" cy="18999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val="2370159907"/>
              </p:ext>
            </p:extLst>
          </p:nvPr>
        </p:nvGraphicFramePr>
        <p:xfrm>
          <a:off x="4861560" y="4836160"/>
          <a:ext cx="5029200" cy="267716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585274726"/>
              </p:ext>
            </p:extLst>
          </p:nvPr>
        </p:nvGraphicFramePr>
        <p:xfrm>
          <a:off x="419100" y="5699760"/>
          <a:ext cx="4302760" cy="1416304"/>
        </p:xfrm>
        <a:graphic>
          <a:graphicData uri="http://schemas.openxmlformats.org/drawingml/2006/table">
            <a:tbl>
              <a:tblPr>
                <a:tableStyleId>{5C22544A-7EE6-4342-B048-85BDC9FD1C3A}</a:tableStyleId>
              </a:tblPr>
              <a:tblGrid>
                <a:gridCol w="949960"/>
                <a:gridCol w="670560"/>
                <a:gridCol w="670560"/>
                <a:gridCol w="670560"/>
                <a:gridCol w="670560"/>
                <a:gridCol w="670560"/>
              </a:tblGrid>
              <a:tr h="379984">
                <a:tc>
                  <a:txBody>
                    <a:bodyPr/>
                    <a:lstStyle/>
                    <a:p>
                      <a:pPr algn="l" fontAlgn="b"/>
                      <a:r>
                        <a:rPr lang="en-US" sz="1200" u="none" strike="noStrike">
                          <a:effectLst/>
                        </a:rPr>
                        <a:t> </a:t>
                      </a:r>
                      <a:endParaRPr lang="en-US" sz="1200" b="1" i="0" u="none" strike="noStrike">
                        <a:solidFill>
                          <a:srgbClr val="000000"/>
                        </a:solidFill>
                        <a:effectLst/>
                        <a:latin typeface="Calibri"/>
                      </a:endParaRPr>
                    </a:p>
                  </a:txBody>
                  <a:tcPr marL="0" marR="0" marT="0" marB="0" anchor="b"/>
                </a:tc>
                <a:tc>
                  <a:txBody>
                    <a:bodyPr/>
                    <a:lstStyle/>
                    <a:p>
                      <a:pPr algn="l" fontAlgn="b"/>
                      <a:r>
                        <a:rPr lang="en-US" sz="1200" b="1" u="none" strike="noStrike" dirty="0">
                          <a:effectLst/>
                        </a:rPr>
                        <a:t>Sprint 74</a:t>
                      </a:r>
                      <a:br>
                        <a:rPr lang="en-US" sz="1200" b="1" u="none" strike="noStrike" dirty="0">
                          <a:effectLst/>
                        </a:rPr>
                      </a:br>
                      <a:endParaRPr lang="en-US" sz="1200" b="1" i="0" u="none" strike="noStrike" dirty="0">
                        <a:solidFill>
                          <a:srgbClr val="000000"/>
                        </a:solidFill>
                        <a:effectLst/>
                        <a:latin typeface="Calibri"/>
                      </a:endParaRPr>
                    </a:p>
                  </a:txBody>
                  <a:tcPr marL="0" marR="0" marT="0" marB="0" anchor="b"/>
                </a:tc>
                <a:tc>
                  <a:txBody>
                    <a:bodyPr/>
                    <a:lstStyle/>
                    <a:p>
                      <a:pPr algn="l" fontAlgn="b"/>
                      <a:r>
                        <a:rPr lang="en-US" sz="1200" b="1" u="none" strike="noStrike" dirty="0">
                          <a:effectLst/>
                        </a:rPr>
                        <a:t>Sprint 75</a:t>
                      </a:r>
                      <a:br>
                        <a:rPr lang="en-US" sz="1200" b="1" u="none" strike="noStrike" dirty="0">
                          <a:effectLst/>
                        </a:rPr>
                      </a:br>
                      <a:endParaRPr lang="en-US" sz="1200" b="1" i="0" u="none" strike="noStrike" dirty="0">
                        <a:solidFill>
                          <a:srgbClr val="000000"/>
                        </a:solidFill>
                        <a:effectLst/>
                        <a:latin typeface="Calibri"/>
                      </a:endParaRPr>
                    </a:p>
                  </a:txBody>
                  <a:tcPr marL="0" marR="0" marT="0" marB="0" anchor="b"/>
                </a:tc>
                <a:tc>
                  <a:txBody>
                    <a:bodyPr/>
                    <a:lstStyle/>
                    <a:p>
                      <a:pPr algn="l" fontAlgn="b"/>
                      <a:r>
                        <a:rPr lang="en-US" sz="1200" b="1" u="none" strike="noStrike" dirty="0">
                          <a:effectLst/>
                        </a:rPr>
                        <a:t>Sprint 76</a:t>
                      </a:r>
                      <a:br>
                        <a:rPr lang="en-US" sz="1200" b="1" u="none" strike="noStrike" dirty="0">
                          <a:effectLst/>
                        </a:rPr>
                      </a:br>
                      <a:endParaRPr lang="en-US" sz="1200" b="1" i="0" u="none" strike="noStrike" dirty="0">
                        <a:solidFill>
                          <a:srgbClr val="000000"/>
                        </a:solidFill>
                        <a:effectLst/>
                        <a:latin typeface="Calibri"/>
                      </a:endParaRPr>
                    </a:p>
                  </a:txBody>
                  <a:tcPr marL="0" marR="0" marT="0" marB="0" anchor="b"/>
                </a:tc>
                <a:tc>
                  <a:txBody>
                    <a:bodyPr/>
                    <a:lstStyle/>
                    <a:p>
                      <a:pPr algn="l" fontAlgn="b"/>
                      <a:r>
                        <a:rPr lang="en-US" sz="1200" b="1" u="none" strike="noStrike" dirty="0">
                          <a:effectLst/>
                        </a:rPr>
                        <a:t>Sprint 77</a:t>
                      </a:r>
                      <a:br>
                        <a:rPr lang="en-US" sz="1200" b="1" u="none" strike="noStrike" dirty="0">
                          <a:effectLst/>
                        </a:rPr>
                      </a:br>
                      <a:endParaRPr lang="en-US" sz="1200" b="1" i="0" u="none" strike="noStrike" dirty="0">
                        <a:solidFill>
                          <a:srgbClr val="000000"/>
                        </a:solidFill>
                        <a:effectLst/>
                        <a:latin typeface="Calibri"/>
                      </a:endParaRPr>
                    </a:p>
                  </a:txBody>
                  <a:tcPr marL="0" marR="0" marT="0" marB="0" anchor="b"/>
                </a:tc>
                <a:tc>
                  <a:txBody>
                    <a:bodyPr/>
                    <a:lstStyle/>
                    <a:p>
                      <a:pPr algn="l" fontAlgn="b"/>
                      <a:r>
                        <a:rPr lang="en-US" sz="1200" b="1" u="none" strike="noStrike" dirty="0">
                          <a:effectLst/>
                        </a:rPr>
                        <a:t>Sprint 78</a:t>
                      </a:r>
                      <a:br>
                        <a:rPr lang="en-US" sz="1200" b="1" u="none" strike="noStrike" dirty="0">
                          <a:effectLst/>
                        </a:rPr>
                      </a:br>
                      <a:r>
                        <a:rPr lang="en-US" sz="1200" b="1" u="none" strike="noStrike" dirty="0">
                          <a:effectLst/>
                        </a:rPr>
                        <a:t> </a:t>
                      </a:r>
                      <a:endParaRPr lang="en-US" sz="1200" b="1" i="0" u="none" strike="noStrike" dirty="0">
                        <a:solidFill>
                          <a:srgbClr val="000000"/>
                        </a:solidFill>
                        <a:effectLst/>
                        <a:latin typeface="Calibri"/>
                      </a:endParaRPr>
                    </a:p>
                  </a:txBody>
                  <a:tcPr marL="0" marR="0" marT="0" marB="0" anchor="b"/>
                </a:tc>
              </a:tr>
              <a:tr h="207264">
                <a:tc>
                  <a:txBody>
                    <a:bodyPr/>
                    <a:lstStyle/>
                    <a:p>
                      <a:pPr algn="l" fontAlgn="b"/>
                      <a:r>
                        <a:rPr lang="en-US" sz="1200" u="none" strike="noStrike">
                          <a:effectLst/>
                        </a:rPr>
                        <a:t>QA oversight</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15</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21</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21</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22</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19</a:t>
                      </a:r>
                      <a:endParaRPr lang="en-US" sz="1200" b="0" i="0" u="none" strike="noStrike">
                        <a:solidFill>
                          <a:srgbClr val="000000"/>
                        </a:solidFill>
                        <a:effectLst/>
                        <a:latin typeface="Calibri"/>
                      </a:endParaRPr>
                    </a:p>
                  </a:txBody>
                  <a:tcPr marL="0" marR="0" marT="0" marB="0" anchor="b"/>
                </a:tc>
              </a:tr>
              <a:tr h="207264">
                <a:tc>
                  <a:txBody>
                    <a:bodyPr/>
                    <a:lstStyle/>
                    <a:p>
                      <a:pPr algn="l" fontAlgn="b"/>
                      <a:r>
                        <a:rPr lang="en-US" sz="1200" u="none" strike="noStrike">
                          <a:effectLst/>
                        </a:rPr>
                        <a:t>Environment</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5</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4</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4</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6</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3</a:t>
                      </a:r>
                      <a:endParaRPr lang="en-US" sz="1200" b="0" i="0" u="none" strike="noStrike">
                        <a:solidFill>
                          <a:srgbClr val="000000"/>
                        </a:solidFill>
                        <a:effectLst/>
                        <a:latin typeface="Calibri"/>
                      </a:endParaRPr>
                    </a:p>
                  </a:txBody>
                  <a:tcPr marL="0" marR="0" marT="0" marB="0" anchor="b"/>
                </a:tc>
              </a:tr>
              <a:tr h="207264">
                <a:tc>
                  <a:txBody>
                    <a:bodyPr/>
                    <a:lstStyle/>
                    <a:p>
                      <a:pPr algn="l" fontAlgn="b"/>
                      <a:r>
                        <a:rPr lang="en-US" sz="1200" u="none" strike="noStrike">
                          <a:effectLst/>
                        </a:rPr>
                        <a:t>Requirements </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1</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3</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1</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3</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1</a:t>
                      </a:r>
                      <a:endParaRPr lang="en-US" sz="1200" b="0" i="0" u="none" strike="noStrike">
                        <a:solidFill>
                          <a:srgbClr val="000000"/>
                        </a:solidFill>
                        <a:effectLst/>
                        <a:latin typeface="Calibri"/>
                      </a:endParaRPr>
                    </a:p>
                  </a:txBody>
                  <a:tcPr marL="0" marR="0" marT="0" marB="0" anchor="b"/>
                </a:tc>
              </a:tr>
              <a:tr h="207264">
                <a:tc>
                  <a:txBody>
                    <a:bodyPr/>
                    <a:lstStyle/>
                    <a:p>
                      <a:pPr algn="l" fontAlgn="b"/>
                      <a:r>
                        <a:rPr lang="en-US" sz="1200" u="none" strike="noStrike">
                          <a:effectLst/>
                        </a:rPr>
                        <a:t>Existing Issue</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2</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1</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2</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1</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8</a:t>
                      </a:r>
                      <a:endParaRPr lang="en-US" sz="1200" b="0" i="0" u="none" strike="noStrike">
                        <a:solidFill>
                          <a:srgbClr val="000000"/>
                        </a:solidFill>
                        <a:effectLst/>
                        <a:latin typeface="Calibri"/>
                      </a:endParaRPr>
                    </a:p>
                  </a:txBody>
                  <a:tcPr marL="0" marR="0" marT="0" marB="0" anchor="b"/>
                </a:tc>
              </a:tr>
              <a:tr h="207264">
                <a:tc>
                  <a:txBody>
                    <a:bodyPr/>
                    <a:lstStyle/>
                    <a:p>
                      <a:pPr algn="l" fontAlgn="b"/>
                      <a:r>
                        <a:rPr lang="en-US" sz="1200" u="none" strike="noStrike">
                          <a:effectLst/>
                        </a:rPr>
                        <a:t>Data</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4</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4</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5</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a:effectLst/>
                        </a:rPr>
                        <a:t>4</a:t>
                      </a:r>
                      <a:endParaRPr lang="en-US" sz="1200" b="0" i="0" u="none" strike="noStrike">
                        <a:solidFill>
                          <a:srgbClr val="000000"/>
                        </a:solidFill>
                        <a:effectLst/>
                        <a:latin typeface="Calibri"/>
                      </a:endParaRPr>
                    </a:p>
                  </a:txBody>
                  <a:tcPr marL="0" marR="0" marT="0" marB="0" anchor="b"/>
                </a:tc>
                <a:tc>
                  <a:txBody>
                    <a:bodyPr/>
                    <a:lstStyle/>
                    <a:p>
                      <a:pPr algn="r" fontAlgn="b"/>
                      <a:r>
                        <a:rPr lang="en-US" sz="1200" u="none" strike="noStrike" dirty="0">
                          <a:effectLst/>
                        </a:rPr>
                        <a:t>6</a:t>
                      </a:r>
                      <a:endParaRPr lang="en-US" sz="1200" b="0" i="0" u="none" strike="noStrike" dirty="0">
                        <a:solidFill>
                          <a:srgbClr val="000000"/>
                        </a:solidFill>
                        <a:effectLst/>
                        <a:latin typeface="Calibri"/>
                      </a:endParaRPr>
                    </a:p>
                  </a:txBody>
                  <a:tcPr marL="0" marR="0" marT="0" marB="0" anchor="b"/>
                </a:tc>
              </a:tr>
            </a:tbl>
          </a:graphicData>
        </a:graphic>
      </p:graphicFrame>
      <p:sp>
        <p:nvSpPr>
          <p:cNvPr id="2" name="Slide Number Placeholder 1"/>
          <p:cNvSpPr>
            <a:spLocks noGrp="1"/>
          </p:cNvSpPr>
          <p:nvPr>
            <p:ph type="sldNum" sz="quarter" idx="12"/>
          </p:nvPr>
        </p:nvSpPr>
        <p:spPr/>
        <p:txBody>
          <a:bodyPr/>
          <a:lstStyle/>
          <a:p>
            <a:pPr algn="r"/>
            <a:fld id="{746FD205-8D79-439C-A802-2377436AEC8A}" type="slidenum">
              <a:rPr lang="en-US" smtClean="0"/>
              <a:pPr algn="r"/>
              <a:t>18</a:t>
            </a:fld>
            <a:endParaRPr lang="en-US" dirty="0"/>
          </a:p>
        </p:txBody>
      </p:sp>
      <p:sp>
        <p:nvSpPr>
          <p:cNvPr id="4" name="Rectangle 3"/>
          <p:cNvSpPr/>
          <p:nvPr/>
        </p:nvSpPr>
        <p:spPr>
          <a:xfrm>
            <a:off x="762000" y="2697479"/>
            <a:ext cx="4123230" cy="415498"/>
          </a:xfrm>
          <a:prstGeom prst="rect">
            <a:avLst/>
          </a:prstGeom>
        </p:spPr>
        <p:txBody>
          <a:bodyPr wrap="square">
            <a:spAutoFit/>
          </a:bodyPr>
          <a:lstStyle/>
          <a:p>
            <a:r>
              <a:rPr lang="en-US" b="1" dirty="0" smtClean="0"/>
              <a:t>Defects : Root Cause (Non Production)</a:t>
            </a:r>
            <a:endParaRPr lang="en-US" b="1" dirty="0"/>
          </a:p>
        </p:txBody>
      </p:sp>
      <p:sp>
        <p:nvSpPr>
          <p:cNvPr id="12" name="Rectangle 11"/>
          <p:cNvSpPr/>
          <p:nvPr/>
        </p:nvSpPr>
        <p:spPr>
          <a:xfrm>
            <a:off x="984120" y="430853"/>
            <a:ext cx="3139001" cy="415498"/>
          </a:xfrm>
          <a:prstGeom prst="rect">
            <a:avLst/>
          </a:prstGeom>
        </p:spPr>
        <p:txBody>
          <a:bodyPr wrap="none">
            <a:spAutoFit/>
          </a:bodyPr>
          <a:lstStyle/>
          <a:p>
            <a:r>
              <a:rPr lang="en-US" b="1" dirty="0" smtClean="0"/>
              <a:t>Defects Found By </a:t>
            </a:r>
            <a:r>
              <a:rPr lang="en-US" b="1" dirty="0"/>
              <a:t>E</a:t>
            </a:r>
            <a:r>
              <a:rPr lang="en-US" b="1" dirty="0" smtClean="0"/>
              <a:t>nvironment</a:t>
            </a:r>
            <a:endParaRPr lang="en-US" b="1" dirty="0"/>
          </a:p>
        </p:txBody>
      </p:sp>
      <p:sp>
        <p:nvSpPr>
          <p:cNvPr id="14" name="Rectangle 13"/>
          <p:cNvSpPr/>
          <p:nvPr/>
        </p:nvSpPr>
        <p:spPr>
          <a:xfrm>
            <a:off x="826193" y="5072911"/>
            <a:ext cx="3454857" cy="415498"/>
          </a:xfrm>
          <a:prstGeom prst="rect">
            <a:avLst/>
          </a:prstGeom>
        </p:spPr>
        <p:txBody>
          <a:bodyPr wrap="none">
            <a:spAutoFit/>
          </a:bodyPr>
          <a:lstStyle/>
          <a:p>
            <a:r>
              <a:rPr lang="en-US" b="1" dirty="0" smtClean="0"/>
              <a:t>Defects : Root Cause (Production)</a:t>
            </a:r>
            <a:endParaRPr lang="en-US" b="1" dirty="0"/>
          </a:p>
        </p:txBody>
      </p:sp>
    </p:spTree>
    <p:extLst>
      <p:ext uri="{BB962C8B-B14F-4D97-AF65-F5344CB8AC3E}">
        <p14:creationId xmlns:p14="http://schemas.microsoft.com/office/powerpoint/2010/main" val="5786297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dirty="0" smtClean="0"/>
              <a:t>To </a:t>
            </a:r>
            <a:r>
              <a:rPr lang="en-US" dirty="0" smtClean="0"/>
              <a:t>W</a:t>
            </a:r>
            <a:r>
              <a:rPr lang="en-US" dirty="0" smtClean="0"/>
              <a:t>atch </a:t>
            </a:r>
            <a:r>
              <a:rPr lang="en-US" dirty="0"/>
              <a:t>F</a:t>
            </a:r>
            <a:r>
              <a:rPr lang="en-US" dirty="0" smtClean="0"/>
              <a:t>or</a:t>
            </a:r>
            <a:endParaRPr lang="en-US" dirty="0"/>
          </a:p>
        </p:txBody>
      </p:sp>
      <p:sp>
        <p:nvSpPr>
          <p:cNvPr id="3" name="Content Placeholder 2"/>
          <p:cNvSpPr>
            <a:spLocks noGrp="1"/>
          </p:cNvSpPr>
          <p:nvPr>
            <p:ph idx="1"/>
          </p:nvPr>
        </p:nvSpPr>
        <p:spPr>
          <a:xfrm>
            <a:off x="403860" y="1356362"/>
            <a:ext cx="9052560" cy="5129425"/>
          </a:xfrm>
        </p:spPr>
        <p:txBody>
          <a:bodyPr/>
          <a:lstStyle/>
          <a:p>
            <a:pPr>
              <a:buFont typeface="Wingdings" panose="05000000000000000000" pitchFamily="2" charset="2"/>
              <a:buChar char="Ø"/>
            </a:pPr>
            <a:r>
              <a:rPr lang="en-US" dirty="0" smtClean="0"/>
              <a:t>An increase in regression bug count indicates the impact of code refactoring.</a:t>
            </a:r>
          </a:p>
          <a:p>
            <a:pPr algn="just">
              <a:buFont typeface="Wingdings" panose="05000000000000000000" pitchFamily="2" charset="2"/>
              <a:buChar char="Ø"/>
            </a:pPr>
            <a:r>
              <a:rPr lang="en-US" dirty="0"/>
              <a:t>An increase bug </a:t>
            </a:r>
            <a:r>
              <a:rPr lang="en-US" dirty="0" smtClean="0"/>
              <a:t>count in non-QA environment due to environment differences requires revisiting the environment </a:t>
            </a:r>
            <a:r>
              <a:rPr lang="en-US" dirty="0" smtClean="0"/>
              <a:t>strategy.</a:t>
            </a:r>
            <a:endParaRPr lang="en-US" dirty="0" smtClean="0"/>
          </a:p>
          <a:p>
            <a:pPr algn="just">
              <a:buFont typeface="Wingdings" panose="05000000000000000000" pitchFamily="2" charset="2"/>
              <a:buChar char="Ø"/>
            </a:pPr>
            <a:r>
              <a:rPr lang="en-US" dirty="0" smtClean="0"/>
              <a:t> An increase bug count in non-QA environment due to QA oversight requires revisiting the testing strategy.</a:t>
            </a:r>
          </a:p>
          <a:p>
            <a:pPr marL="0" indent="0">
              <a:buNone/>
            </a:pPr>
            <a:endParaRPr lang="en-US" dirty="0" smtClean="0"/>
          </a:p>
          <a:p>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 y="7056121"/>
            <a:ext cx="2085023" cy="48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pPr algn="r"/>
            <a:fld id="{746FD205-8D79-439C-A802-2377436AEC8A}" type="slidenum">
              <a:rPr lang="en-US" smtClean="0"/>
              <a:pPr algn="r"/>
              <a:t>19</a:t>
            </a:fld>
            <a:endParaRPr lang="en-US" dirty="0"/>
          </a:p>
        </p:txBody>
      </p:sp>
    </p:spTree>
    <p:extLst>
      <p:ext uri="{BB962C8B-B14F-4D97-AF65-F5344CB8AC3E}">
        <p14:creationId xmlns:p14="http://schemas.microsoft.com/office/powerpoint/2010/main" val="624596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2961877"/>
              </p:ext>
            </p:extLst>
          </p:nvPr>
        </p:nvGraphicFramePr>
        <p:xfrm>
          <a:off x="1424942" y="2159000"/>
          <a:ext cx="6995535" cy="3972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2430" y="7131897"/>
            <a:ext cx="2085023" cy="48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2"/>
          </p:nvPr>
        </p:nvSpPr>
        <p:spPr/>
        <p:txBody>
          <a:bodyPr/>
          <a:lstStyle/>
          <a:p>
            <a:pPr algn="r"/>
            <a:fld id="{746FD205-8D79-439C-A802-2377436AEC8A}" type="slidenum">
              <a:rPr lang="en-US" smtClean="0"/>
              <a:pPr algn="r"/>
              <a:t>2</a:t>
            </a:fld>
            <a:endParaRPr lang="en-US" dirty="0"/>
          </a:p>
        </p:txBody>
      </p:sp>
    </p:spTree>
    <p:extLst>
      <p:ext uri="{BB962C8B-B14F-4D97-AF65-F5344CB8AC3E}">
        <p14:creationId xmlns:p14="http://schemas.microsoft.com/office/powerpoint/2010/main" val="21872384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73080"/>
            <a:ext cx="6370320" cy="690520"/>
          </a:xfrm>
        </p:spPr>
        <p:txBody>
          <a:bodyPr>
            <a:normAutofit fontScale="90000"/>
          </a:bodyPr>
          <a:lstStyle/>
          <a:p>
            <a:r>
              <a:rPr lang="en-US" dirty="0"/>
              <a:t>Automation</a:t>
            </a:r>
          </a:p>
        </p:txBody>
      </p:sp>
      <p:sp>
        <p:nvSpPr>
          <p:cNvPr id="3" name="Content Placeholder 2"/>
          <p:cNvSpPr>
            <a:spLocks noGrp="1"/>
          </p:cNvSpPr>
          <p:nvPr>
            <p:ph idx="1"/>
          </p:nvPr>
        </p:nvSpPr>
        <p:spPr>
          <a:xfrm>
            <a:off x="502920" y="1209042"/>
            <a:ext cx="8382000" cy="5733945"/>
          </a:xfrm>
        </p:spPr>
        <p:txBody>
          <a:bodyPr>
            <a:normAutofit/>
          </a:bodyPr>
          <a:lstStyle/>
          <a:p>
            <a:pPr marL="382015" indent="-382015">
              <a:buFont typeface="Arial" pitchFamily="34" charset="0"/>
              <a:buChar char="•"/>
            </a:pPr>
            <a:r>
              <a:rPr lang="en-US" dirty="0"/>
              <a:t>Number of automated test cases</a:t>
            </a:r>
          </a:p>
          <a:p>
            <a:pPr marL="891367" lvl="1" indent="-382015"/>
            <a:r>
              <a:rPr lang="en-US" dirty="0"/>
              <a:t>Percentage of automated test cases as part of total automation candidates</a:t>
            </a:r>
          </a:p>
          <a:p>
            <a:pPr marL="891367" lvl="1" indent="-382015"/>
            <a:r>
              <a:rPr lang="en-US" dirty="0"/>
              <a:t>Percentage of automated test cases as part of total test cases</a:t>
            </a:r>
          </a:p>
          <a:p>
            <a:pPr marL="891367" lvl="1" indent="-382015"/>
            <a:r>
              <a:rPr lang="en-US" dirty="0"/>
              <a:t>Can be reported separately for API , Functional , Migration testing</a:t>
            </a:r>
          </a:p>
          <a:p>
            <a:pPr lvl="1" indent="0">
              <a:buNone/>
            </a:pPr>
            <a:endParaRPr lang="en-US" dirty="0"/>
          </a:p>
          <a:p>
            <a:pPr marL="382015" indent="-382015">
              <a:buFont typeface="Arial" pitchFamily="34" charset="0"/>
              <a:buChar char="•"/>
            </a:pPr>
            <a:r>
              <a:rPr lang="en-US" dirty="0"/>
              <a:t>Defects Found by Automation</a:t>
            </a:r>
          </a:p>
          <a:p>
            <a:pPr marL="891367" lvl="1" indent="-382015"/>
            <a:r>
              <a:rPr lang="en-US" dirty="0"/>
              <a:t>Number of defects found via automation and manual testing</a:t>
            </a:r>
          </a:p>
          <a:p>
            <a:pPr marL="891367" lvl="1" indent="-382015"/>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 y="7071361"/>
            <a:ext cx="2085023" cy="48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pPr algn="r"/>
            <a:fld id="{746FD205-8D79-439C-A802-2377436AEC8A}" type="slidenum">
              <a:rPr lang="en-US" smtClean="0"/>
              <a:pPr algn="r"/>
              <a:t>20</a:t>
            </a:fld>
            <a:endParaRPr lang="en-US" dirty="0"/>
          </a:p>
        </p:txBody>
      </p:sp>
    </p:spTree>
    <p:extLst>
      <p:ext uri="{BB962C8B-B14F-4D97-AF65-F5344CB8AC3E}">
        <p14:creationId xmlns:p14="http://schemas.microsoft.com/office/powerpoint/2010/main" val="21166313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3504081162"/>
              </p:ext>
            </p:extLst>
          </p:nvPr>
        </p:nvGraphicFramePr>
        <p:xfrm>
          <a:off x="167640" y="690880"/>
          <a:ext cx="6789421" cy="1295400"/>
        </p:xfrm>
        <a:graphic>
          <a:graphicData uri="http://schemas.openxmlformats.org/drawingml/2006/table">
            <a:tbl>
              <a:tblPr>
                <a:tableStyleId>{5C22544A-7EE6-4342-B048-85BDC9FD1C3A}</a:tableStyleId>
              </a:tblPr>
              <a:tblGrid>
                <a:gridCol w="2986088"/>
                <a:gridCol w="754380"/>
                <a:gridCol w="754380"/>
                <a:gridCol w="754380"/>
                <a:gridCol w="754380"/>
                <a:gridCol w="785813"/>
              </a:tblGrid>
              <a:tr h="215900">
                <a:tc>
                  <a:txBody>
                    <a:bodyPr/>
                    <a:lstStyle/>
                    <a:p>
                      <a:pPr marL="0" marR="0" indent="0" algn="l" defTabSz="408094" rtl="0" eaLnBrk="1" fontAlgn="b" latinLnBrk="0" hangingPunct="1">
                        <a:lnSpc>
                          <a:spcPct val="100000"/>
                        </a:lnSpc>
                        <a:spcBef>
                          <a:spcPts val="0"/>
                        </a:spcBef>
                        <a:spcAft>
                          <a:spcPts val="0"/>
                        </a:spcAft>
                        <a:buClrTx/>
                        <a:buSzTx/>
                        <a:buFontTx/>
                        <a:buNone/>
                        <a:tabLst/>
                        <a:defRPr/>
                      </a:pPr>
                      <a:r>
                        <a:rPr lang="en-US" sz="1100" b="1" u="none" strike="noStrike" dirty="0">
                          <a:effectLst/>
                        </a:rPr>
                        <a:t> </a:t>
                      </a:r>
                      <a:r>
                        <a:rPr lang="en-US" sz="1100" b="1" u="none" strike="noStrike" dirty="0" smtClean="0">
                          <a:effectLst/>
                        </a:rPr>
                        <a:t>V2 Functional Test Cases</a:t>
                      </a:r>
                      <a:endParaRPr lang="en-US" sz="1100" b="1" i="0" u="none" strike="noStrike" dirty="0" smtClean="0">
                        <a:solidFill>
                          <a:srgbClr val="000000"/>
                        </a:solidFill>
                        <a:effectLst/>
                        <a:latin typeface="Calibri"/>
                      </a:endParaRPr>
                    </a:p>
                  </a:txBody>
                  <a:tcPr marL="8382" marR="8382" marT="8636" marB="0" anchor="b"/>
                </a:tc>
                <a:tc>
                  <a:txBody>
                    <a:bodyPr/>
                    <a:lstStyle/>
                    <a:p>
                      <a:pPr algn="l" fontAlgn="b"/>
                      <a:r>
                        <a:rPr lang="en-US" sz="1100" b="1" u="none" strike="noStrike">
                          <a:effectLst/>
                        </a:rPr>
                        <a:t>Sprint 74</a:t>
                      </a:r>
                      <a:endParaRPr lang="en-US" sz="1100" b="1" i="0" u="none" strike="noStrike">
                        <a:solidFill>
                          <a:srgbClr val="000000"/>
                        </a:solidFill>
                        <a:effectLst/>
                        <a:latin typeface="Arial"/>
                      </a:endParaRPr>
                    </a:p>
                  </a:txBody>
                  <a:tcPr marL="8382" marR="8382" marT="8636" marB="0" anchor="b"/>
                </a:tc>
                <a:tc>
                  <a:txBody>
                    <a:bodyPr/>
                    <a:lstStyle/>
                    <a:p>
                      <a:pPr algn="l" fontAlgn="b"/>
                      <a:r>
                        <a:rPr lang="en-US" sz="1100" b="1" u="none" strike="noStrike">
                          <a:effectLst/>
                        </a:rPr>
                        <a:t>Sprint 75</a:t>
                      </a:r>
                      <a:endParaRPr lang="en-US" sz="1100" b="1" i="0" u="none" strike="noStrike">
                        <a:solidFill>
                          <a:srgbClr val="000000"/>
                        </a:solidFill>
                        <a:effectLst/>
                        <a:latin typeface="Arial"/>
                      </a:endParaRPr>
                    </a:p>
                  </a:txBody>
                  <a:tcPr marL="8382" marR="8382" marT="8636" marB="0" anchor="b"/>
                </a:tc>
                <a:tc>
                  <a:txBody>
                    <a:bodyPr/>
                    <a:lstStyle/>
                    <a:p>
                      <a:pPr algn="l" fontAlgn="b"/>
                      <a:r>
                        <a:rPr lang="en-US" sz="1100" b="1" u="none" strike="noStrike">
                          <a:effectLst/>
                        </a:rPr>
                        <a:t>Sprint 76</a:t>
                      </a:r>
                      <a:endParaRPr lang="en-US" sz="1100" b="1" i="0" u="none" strike="noStrike">
                        <a:solidFill>
                          <a:srgbClr val="000000"/>
                        </a:solidFill>
                        <a:effectLst/>
                        <a:latin typeface="Arial"/>
                      </a:endParaRPr>
                    </a:p>
                  </a:txBody>
                  <a:tcPr marL="8382" marR="8382" marT="8636" marB="0" anchor="b"/>
                </a:tc>
                <a:tc>
                  <a:txBody>
                    <a:bodyPr/>
                    <a:lstStyle/>
                    <a:p>
                      <a:pPr algn="l" fontAlgn="b"/>
                      <a:r>
                        <a:rPr lang="en-US" sz="1100" b="1" u="none" strike="noStrike">
                          <a:effectLst/>
                        </a:rPr>
                        <a:t>Sprint 77</a:t>
                      </a:r>
                      <a:endParaRPr lang="en-US" sz="1100" b="1" i="0" u="none" strike="noStrike">
                        <a:solidFill>
                          <a:srgbClr val="000000"/>
                        </a:solidFill>
                        <a:effectLst/>
                        <a:latin typeface="Arial"/>
                      </a:endParaRPr>
                    </a:p>
                  </a:txBody>
                  <a:tcPr marL="8382" marR="8382" marT="8636" marB="0" anchor="b"/>
                </a:tc>
                <a:tc>
                  <a:txBody>
                    <a:bodyPr/>
                    <a:lstStyle/>
                    <a:p>
                      <a:pPr algn="l" fontAlgn="b"/>
                      <a:r>
                        <a:rPr lang="en-US" sz="1100" b="1" u="none" strike="noStrike" dirty="0">
                          <a:effectLst/>
                        </a:rPr>
                        <a:t>Sprint 78</a:t>
                      </a:r>
                      <a:endParaRPr lang="en-US" sz="1100" b="1" i="0" u="none" strike="noStrike" dirty="0">
                        <a:solidFill>
                          <a:srgbClr val="000000"/>
                        </a:solidFill>
                        <a:effectLst/>
                        <a:latin typeface="Arial"/>
                      </a:endParaRPr>
                    </a:p>
                  </a:txBody>
                  <a:tcPr marL="8382" marR="8382" marT="8636" marB="0" anchor="b"/>
                </a:tc>
              </a:tr>
              <a:tr h="215900">
                <a:tc>
                  <a:txBody>
                    <a:bodyPr/>
                    <a:lstStyle/>
                    <a:p>
                      <a:pPr algn="l" fontAlgn="ctr"/>
                      <a:r>
                        <a:rPr lang="en-US" sz="1100" u="none" strike="noStrike">
                          <a:effectLst/>
                        </a:rPr>
                        <a:t># of Total Test Cases</a:t>
                      </a:r>
                      <a:endParaRPr lang="en-US" sz="1100" b="1" i="0" u="none" strike="noStrike">
                        <a:solidFill>
                          <a:srgbClr val="000000"/>
                        </a:solidFill>
                        <a:effectLst/>
                        <a:latin typeface="Arial"/>
                      </a:endParaRPr>
                    </a:p>
                  </a:txBody>
                  <a:tcPr marL="8382" marR="8382" marT="8636" marB="0" anchor="ctr"/>
                </a:tc>
                <a:tc>
                  <a:txBody>
                    <a:bodyPr/>
                    <a:lstStyle/>
                    <a:p>
                      <a:pPr algn="r" fontAlgn="b"/>
                      <a:r>
                        <a:rPr lang="en-US" sz="1100" u="none" strike="noStrike">
                          <a:effectLst/>
                        </a:rPr>
                        <a:t>2444</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2611</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2684</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2782</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dirty="0">
                          <a:effectLst/>
                        </a:rPr>
                        <a:t>2822</a:t>
                      </a:r>
                      <a:endParaRPr lang="en-US" sz="1100" b="0" i="0" u="none" strike="noStrike" dirty="0">
                        <a:solidFill>
                          <a:srgbClr val="000000"/>
                        </a:solidFill>
                        <a:effectLst/>
                        <a:latin typeface="Arial"/>
                      </a:endParaRPr>
                    </a:p>
                  </a:txBody>
                  <a:tcPr marL="8382" marR="8382" marT="8636" marB="0" anchor="b"/>
                </a:tc>
              </a:tr>
              <a:tr h="215900">
                <a:tc>
                  <a:txBody>
                    <a:bodyPr/>
                    <a:lstStyle/>
                    <a:p>
                      <a:pPr algn="l" fontAlgn="ctr"/>
                      <a:r>
                        <a:rPr lang="en-US" sz="1100" u="none" strike="noStrike">
                          <a:effectLst/>
                        </a:rPr>
                        <a:t># of Automatable Test Cases</a:t>
                      </a:r>
                      <a:endParaRPr lang="en-US" sz="1100" b="1" i="0" u="none" strike="noStrike">
                        <a:solidFill>
                          <a:srgbClr val="000000"/>
                        </a:solidFill>
                        <a:effectLst/>
                        <a:latin typeface="Arial"/>
                      </a:endParaRPr>
                    </a:p>
                  </a:txBody>
                  <a:tcPr marL="8382" marR="8382" marT="8636" marB="0" anchor="ctr"/>
                </a:tc>
                <a:tc>
                  <a:txBody>
                    <a:bodyPr/>
                    <a:lstStyle/>
                    <a:p>
                      <a:pPr algn="r" fontAlgn="b"/>
                      <a:r>
                        <a:rPr lang="en-US" sz="1100" u="none" strike="noStrike">
                          <a:effectLst/>
                        </a:rPr>
                        <a:t>1541</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1642</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1690</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1755</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1774</a:t>
                      </a:r>
                      <a:endParaRPr lang="en-US" sz="1100" b="0" i="0" u="none" strike="noStrike">
                        <a:solidFill>
                          <a:srgbClr val="000000"/>
                        </a:solidFill>
                        <a:effectLst/>
                        <a:latin typeface="Arial"/>
                      </a:endParaRPr>
                    </a:p>
                  </a:txBody>
                  <a:tcPr marL="8382" marR="8382" marT="8636" marB="0" anchor="b"/>
                </a:tc>
              </a:tr>
              <a:tr h="215900">
                <a:tc>
                  <a:txBody>
                    <a:bodyPr/>
                    <a:lstStyle/>
                    <a:p>
                      <a:pPr algn="l" fontAlgn="ctr"/>
                      <a:r>
                        <a:rPr lang="en-US" sz="1100" u="none" strike="noStrike">
                          <a:effectLst/>
                        </a:rPr>
                        <a:t># of Test Cases Automated</a:t>
                      </a:r>
                      <a:endParaRPr lang="en-US" sz="1100" b="1" i="0" u="none" strike="noStrike">
                        <a:solidFill>
                          <a:srgbClr val="000000"/>
                        </a:solidFill>
                        <a:effectLst/>
                        <a:latin typeface="Arial"/>
                      </a:endParaRPr>
                    </a:p>
                  </a:txBody>
                  <a:tcPr marL="8382" marR="8382" marT="8636" marB="0" anchor="ctr"/>
                </a:tc>
                <a:tc>
                  <a:txBody>
                    <a:bodyPr/>
                    <a:lstStyle/>
                    <a:p>
                      <a:pPr algn="r" fontAlgn="b"/>
                      <a:r>
                        <a:rPr lang="en-US" sz="1100" u="none" strike="noStrike">
                          <a:effectLst/>
                        </a:rPr>
                        <a:t>1138</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1234</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1267</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1339</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dirty="0">
                          <a:effectLst/>
                        </a:rPr>
                        <a:t>1351</a:t>
                      </a:r>
                      <a:endParaRPr lang="en-US" sz="1100" b="0" i="0" u="none" strike="noStrike" dirty="0">
                        <a:solidFill>
                          <a:srgbClr val="000000"/>
                        </a:solidFill>
                        <a:effectLst/>
                        <a:latin typeface="Arial"/>
                      </a:endParaRPr>
                    </a:p>
                  </a:txBody>
                  <a:tcPr marL="8382" marR="8382" marT="8636" marB="0" anchor="b"/>
                </a:tc>
              </a:tr>
              <a:tr h="215900">
                <a:tc>
                  <a:txBody>
                    <a:bodyPr/>
                    <a:lstStyle/>
                    <a:p>
                      <a:pPr algn="l" fontAlgn="ctr"/>
                      <a:r>
                        <a:rPr lang="en-US" sz="1100" u="none" strike="noStrike">
                          <a:effectLst/>
                        </a:rPr>
                        <a:t>% Coverage of Automatable Test Cases</a:t>
                      </a:r>
                      <a:endParaRPr lang="en-US" sz="1100" b="1" i="0" u="none" strike="noStrike">
                        <a:solidFill>
                          <a:srgbClr val="000000"/>
                        </a:solidFill>
                        <a:effectLst/>
                        <a:latin typeface="Arial"/>
                      </a:endParaRPr>
                    </a:p>
                  </a:txBody>
                  <a:tcPr marL="8382" marR="8382" marT="8636" marB="0" anchor="ctr"/>
                </a:tc>
                <a:tc>
                  <a:txBody>
                    <a:bodyPr/>
                    <a:lstStyle/>
                    <a:p>
                      <a:pPr algn="r" fontAlgn="b"/>
                      <a:r>
                        <a:rPr lang="en-US" sz="1100" u="none" strike="noStrike">
                          <a:effectLst/>
                        </a:rPr>
                        <a:t>73.85%</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dirty="0">
                          <a:effectLst/>
                        </a:rPr>
                        <a:t>75.15%</a:t>
                      </a:r>
                      <a:endParaRPr lang="en-US" sz="1100" b="0" i="0" u="none" strike="noStrike" dirty="0">
                        <a:solidFill>
                          <a:srgbClr val="000000"/>
                        </a:solidFill>
                        <a:effectLst/>
                        <a:latin typeface="Arial"/>
                      </a:endParaRPr>
                    </a:p>
                  </a:txBody>
                  <a:tcPr marL="8382" marR="8382" marT="8636" marB="0" anchor="b"/>
                </a:tc>
                <a:tc>
                  <a:txBody>
                    <a:bodyPr/>
                    <a:lstStyle/>
                    <a:p>
                      <a:pPr algn="r" fontAlgn="b"/>
                      <a:r>
                        <a:rPr lang="en-US" sz="1100" u="none" strike="noStrike">
                          <a:effectLst/>
                        </a:rPr>
                        <a:t>74.97%</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dirty="0">
                          <a:effectLst/>
                        </a:rPr>
                        <a:t>76.30%</a:t>
                      </a:r>
                      <a:endParaRPr lang="en-US" sz="1100" b="0" i="0" u="none" strike="noStrike" dirty="0">
                        <a:solidFill>
                          <a:srgbClr val="000000"/>
                        </a:solidFill>
                        <a:effectLst/>
                        <a:latin typeface="Arial"/>
                      </a:endParaRPr>
                    </a:p>
                  </a:txBody>
                  <a:tcPr marL="8382" marR="8382" marT="8636" marB="0" anchor="b"/>
                </a:tc>
                <a:tc>
                  <a:txBody>
                    <a:bodyPr/>
                    <a:lstStyle/>
                    <a:p>
                      <a:pPr algn="r" fontAlgn="b"/>
                      <a:r>
                        <a:rPr lang="en-US" sz="1100" u="none" strike="noStrike">
                          <a:effectLst/>
                        </a:rPr>
                        <a:t>76.16%</a:t>
                      </a:r>
                      <a:endParaRPr lang="en-US" sz="1100" b="0" i="0" u="none" strike="noStrike">
                        <a:solidFill>
                          <a:srgbClr val="000000"/>
                        </a:solidFill>
                        <a:effectLst/>
                        <a:latin typeface="Arial"/>
                      </a:endParaRPr>
                    </a:p>
                  </a:txBody>
                  <a:tcPr marL="8382" marR="8382" marT="8636" marB="0" anchor="b"/>
                </a:tc>
              </a:tr>
              <a:tr h="215900">
                <a:tc>
                  <a:txBody>
                    <a:bodyPr/>
                    <a:lstStyle/>
                    <a:p>
                      <a:pPr algn="l" fontAlgn="ctr"/>
                      <a:r>
                        <a:rPr lang="en-US" sz="1100" u="none" strike="noStrike">
                          <a:effectLst/>
                        </a:rPr>
                        <a:t>% Coverage of Total Test Cases</a:t>
                      </a:r>
                      <a:endParaRPr lang="en-US" sz="1100" b="1" i="0" u="none" strike="noStrike">
                        <a:solidFill>
                          <a:srgbClr val="000000"/>
                        </a:solidFill>
                        <a:effectLst/>
                        <a:latin typeface="Arial"/>
                      </a:endParaRPr>
                    </a:p>
                  </a:txBody>
                  <a:tcPr marL="8382" marR="8382" marT="8636" marB="0" anchor="ctr"/>
                </a:tc>
                <a:tc>
                  <a:txBody>
                    <a:bodyPr/>
                    <a:lstStyle/>
                    <a:p>
                      <a:pPr algn="r" fontAlgn="b"/>
                      <a:r>
                        <a:rPr lang="en-US" sz="1100" u="none" strike="noStrike">
                          <a:effectLst/>
                        </a:rPr>
                        <a:t>47%</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47.26%</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47%</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48.13%</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dirty="0">
                          <a:effectLst/>
                        </a:rPr>
                        <a:t>48%</a:t>
                      </a:r>
                      <a:endParaRPr lang="en-US" sz="1100" b="0" i="0" u="none" strike="noStrike" dirty="0">
                        <a:solidFill>
                          <a:srgbClr val="000000"/>
                        </a:solidFill>
                        <a:effectLst/>
                        <a:latin typeface="Arial"/>
                      </a:endParaRPr>
                    </a:p>
                  </a:txBody>
                  <a:tcPr marL="8382" marR="8382" marT="8636" marB="0" anchor="b"/>
                </a:tc>
              </a:tr>
            </a:tbl>
          </a:graphicData>
        </a:graphic>
      </p:graphicFrame>
      <p:graphicFrame>
        <p:nvGraphicFramePr>
          <p:cNvPr id="16" name="Chart 15"/>
          <p:cNvGraphicFramePr>
            <a:graphicFrameLocks/>
          </p:cNvGraphicFramePr>
          <p:nvPr>
            <p:extLst>
              <p:ext uri="{D42A27DB-BD31-4B8C-83A1-F6EECF244321}">
                <p14:modId xmlns:p14="http://schemas.microsoft.com/office/powerpoint/2010/main" val="3336743787"/>
              </p:ext>
            </p:extLst>
          </p:nvPr>
        </p:nvGraphicFramePr>
        <p:xfrm>
          <a:off x="335280" y="2245362"/>
          <a:ext cx="5961698" cy="272789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Chart 17"/>
          <p:cNvGraphicFramePr>
            <a:graphicFrameLocks/>
          </p:cNvGraphicFramePr>
          <p:nvPr>
            <p:extLst>
              <p:ext uri="{D42A27DB-BD31-4B8C-83A1-F6EECF244321}">
                <p14:modId xmlns:p14="http://schemas.microsoft.com/office/powerpoint/2010/main" val="3099829209"/>
              </p:ext>
            </p:extLst>
          </p:nvPr>
        </p:nvGraphicFramePr>
        <p:xfrm>
          <a:off x="754380" y="5181600"/>
          <a:ext cx="5492306" cy="2245360"/>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p:cNvSpPr>
            <a:spLocks noGrp="1"/>
          </p:cNvSpPr>
          <p:nvPr>
            <p:ph type="sldNum" sz="quarter" idx="12"/>
          </p:nvPr>
        </p:nvSpPr>
        <p:spPr/>
        <p:txBody>
          <a:bodyPr/>
          <a:lstStyle/>
          <a:p>
            <a:pPr algn="r"/>
            <a:fld id="{746FD205-8D79-439C-A802-2377436AEC8A}" type="slidenum">
              <a:rPr lang="en-US" smtClean="0"/>
              <a:pPr algn="r"/>
              <a:t>21</a:t>
            </a:fld>
            <a:endParaRPr lang="en-US"/>
          </a:p>
        </p:txBody>
      </p:sp>
      <p:sp>
        <p:nvSpPr>
          <p:cNvPr id="7" name="Rectangle 6"/>
          <p:cNvSpPr/>
          <p:nvPr/>
        </p:nvSpPr>
        <p:spPr>
          <a:xfrm>
            <a:off x="762000" y="167639"/>
            <a:ext cx="4123230" cy="415498"/>
          </a:xfrm>
          <a:prstGeom prst="rect">
            <a:avLst/>
          </a:prstGeom>
        </p:spPr>
        <p:txBody>
          <a:bodyPr wrap="square">
            <a:spAutoFit/>
          </a:bodyPr>
          <a:lstStyle/>
          <a:p>
            <a:r>
              <a:rPr lang="en-US" b="1" dirty="0" smtClean="0"/>
              <a:t>Automation Progress</a:t>
            </a:r>
            <a:endParaRPr lang="en-US" b="1" dirty="0"/>
          </a:p>
        </p:txBody>
      </p:sp>
    </p:spTree>
    <p:extLst>
      <p:ext uri="{BB962C8B-B14F-4D97-AF65-F5344CB8AC3E}">
        <p14:creationId xmlns:p14="http://schemas.microsoft.com/office/powerpoint/2010/main" val="23656320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watch for</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A decrease in automation coverage could indicate that a lot of automation capacity is being spent in script maintenance.</a:t>
            </a:r>
          </a:p>
          <a:p>
            <a:pPr>
              <a:buFont typeface="Wingdings" panose="05000000000000000000" pitchFamily="2" charset="2"/>
              <a:buChar char="Ø"/>
            </a:pPr>
            <a:r>
              <a:rPr lang="en-US" dirty="0" smtClean="0"/>
              <a:t>The coverage helps in identifying the percentage of application that can be effectively monitored and regressed on a </a:t>
            </a:r>
            <a:r>
              <a:rPr lang="en-US" smtClean="0"/>
              <a:t>recurring basis</a:t>
            </a:r>
          </a:p>
          <a:p>
            <a:pPr marL="0" indent="0">
              <a:buNone/>
            </a:pP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 y="7165341"/>
            <a:ext cx="2085023" cy="48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pPr algn="r"/>
            <a:fld id="{746FD205-8D79-439C-A802-2377436AEC8A}" type="slidenum">
              <a:rPr lang="en-US" smtClean="0"/>
              <a:pPr algn="r"/>
              <a:t>22</a:t>
            </a:fld>
            <a:endParaRPr lang="en-US" dirty="0"/>
          </a:p>
        </p:txBody>
      </p:sp>
    </p:spTree>
    <p:extLst>
      <p:ext uri="{BB962C8B-B14F-4D97-AF65-F5344CB8AC3E}">
        <p14:creationId xmlns:p14="http://schemas.microsoft.com/office/powerpoint/2010/main" val="26402459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72720"/>
            <a:ext cx="6370320" cy="690520"/>
          </a:xfrm>
        </p:spPr>
        <p:txBody>
          <a:bodyPr>
            <a:normAutofit fontScale="90000"/>
          </a:bodyPr>
          <a:lstStyle/>
          <a:p>
            <a:r>
              <a:rPr lang="en-US" dirty="0"/>
              <a:t>Team Sentiments</a:t>
            </a:r>
          </a:p>
        </p:txBody>
      </p:sp>
      <p:sp>
        <p:nvSpPr>
          <p:cNvPr id="3" name="Content Placeholder 2"/>
          <p:cNvSpPr>
            <a:spLocks noGrp="1"/>
          </p:cNvSpPr>
          <p:nvPr>
            <p:ph idx="1"/>
          </p:nvPr>
        </p:nvSpPr>
        <p:spPr>
          <a:xfrm>
            <a:off x="502920" y="1209042"/>
            <a:ext cx="8382000" cy="5733945"/>
          </a:xfrm>
        </p:spPr>
        <p:txBody>
          <a:bodyPr>
            <a:normAutofit/>
          </a:bodyPr>
          <a:lstStyle/>
          <a:p>
            <a:pPr marL="382015" indent="-382015" algn="just">
              <a:buFont typeface="Arial" pitchFamily="34" charset="0"/>
              <a:buChar char="•"/>
            </a:pPr>
            <a:r>
              <a:rPr lang="en-US" dirty="0"/>
              <a:t>Survey questions distributed to Agile Teams </a:t>
            </a:r>
          </a:p>
          <a:p>
            <a:pPr marL="891367" lvl="1" indent="-382015" algn="just"/>
            <a:r>
              <a:rPr lang="en-US" dirty="0"/>
              <a:t>Team members are anonymously asked to rate on a scale of 1 to 10 on questions pertinent to the project. Example of question include but are not limited to</a:t>
            </a:r>
          </a:p>
          <a:p>
            <a:pPr marL="1655396" lvl="2" indent="-382015" algn="just"/>
            <a:r>
              <a:rPr lang="en-US" dirty="0"/>
              <a:t>Understanding of the vision of the project</a:t>
            </a:r>
          </a:p>
          <a:p>
            <a:pPr marL="1655396" lvl="2" indent="-382015" algn="just"/>
            <a:r>
              <a:rPr lang="en-US" dirty="0"/>
              <a:t>Quality of the user stories</a:t>
            </a:r>
          </a:p>
          <a:p>
            <a:pPr marL="1655396" lvl="2" indent="-382015" algn="just"/>
            <a:r>
              <a:rPr lang="en-US" dirty="0"/>
              <a:t>Collaboration between team members</a:t>
            </a:r>
          </a:p>
          <a:p>
            <a:pPr marL="891367" lvl="1" indent="-382015" algn="just"/>
            <a:r>
              <a:rPr lang="en-US" dirty="0"/>
              <a:t>Responses are tabulated and shared with the team</a:t>
            </a:r>
          </a:p>
          <a:p>
            <a:pPr marL="891367" lvl="1" indent="-382015" algn="just"/>
            <a:r>
              <a:rPr lang="en-US" dirty="0"/>
              <a:t>Trends are noted over time to identify teams alignment with the company and project vision and general satisfaction with the project and the company</a:t>
            </a:r>
          </a:p>
          <a:p>
            <a:pPr marL="305612" lvl="1" indent="0">
              <a:buNone/>
            </a:pP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 y="7203864"/>
            <a:ext cx="2085023" cy="48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pPr algn="r"/>
            <a:fld id="{746FD205-8D79-439C-A802-2377436AEC8A}" type="slidenum">
              <a:rPr lang="en-US" smtClean="0"/>
              <a:pPr algn="r"/>
              <a:t>23</a:t>
            </a:fld>
            <a:endParaRPr lang="en-US"/>
          </a:p>
        </p:txBody>
      </p:sp>
    </p:spTree>
    <p:extLst>
      <p:ext uri="{BB962C8B-B14F-4D97-AF65-F5344CB8AC3E}">
        <p14:creationId xmlns:p14="http://schemas.microsoft.com/office/powerpoint/2010/main" val="9990671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754380" y="3573596"/>
            <a:ext cx="3771900" cy="3162935"/>
          </a:xfrm>
          <a:prstGeom prst="rect">
            <a:avLst/>
          </a:prstGeom>
        </p:spPr>
      </p:pic>
      <p:pic>
        <p:nvPicPr>
          <p:cNvPr id="7" name="Picture 6"/>
          <p:cNvPicPr>
            <a:picLocks noChangeAspect="1"/>
          </p:cNvPicPr>
          <p:nvPr/>
        </p:nvPicPr>
        <p:blipFill>
          <a:blip r:embed="rId3"/>
          <a:stretch>
            <a:fillRect/>
          </a:stretch>
        </p:blipFill>
        <p:spPr>
          <a:xfrm>
            <a:off x="4777741" y="3368040"/>
            <a:ext cx="4610100" cy="3238500"/>
          </a:xfrm>
          <a:prstGeom prst="rect">
            <a:avLst/>
          </a:prstGeom>
        </p:spPr>
      </p:pic>
      <p:pic>
        <p:nvPicPr>
          <p:cNvPr id="9" name="Picture 8"/>
          <p:cNvPicPr>
            <a:picLocks noChangeAspect="1"/>
          </p:cNvPicPr>
          <p:nvPr/>
        </p:nvPicPr>
        <p:blipFill>
          <a:blip r:embed="rId4"/>
          <a:stretch>
            <a:fillRect/>
          </a:stretch>
        </p:blipFill>
        <p:spPr>
          <a:xfrm>
            <a:off x="535422" y="249655"/>
            <a:ext cx="2398279" cy="2645981"/>
          </a:xfrm>
          <a:prstGeom prst="rect">
            <a:avLst/>
          </a:prstGeom>
        </p:spPr>
      </p:pic>
      <p:pic>
        <p:nvPicPr>
          <p:cNvPr id="10" name="Picture 9"/>
          <p:cNvPicPr>
            <a:picLocks noChangeAspect="1"/>
          </p:cNvPicPr>
          <p:nvPr/>
        </p:nvPicPr>
        <p:blipFill>
          <a:blip r:embed="rId5"/>
          <a:stretch>
            <a:fillRect/>
          </a:stretch>
        </p:blipFill>
        <p:spPr>
          <a:xfrm>
            <a:off x="3436620" y="249653"/>
            <a:ext cx="2849880" cy="2607709"/>
          </a:xfrm>
          <a:prstGeom prst="rect">
            <a:avLst/>
          </a:prstGeom>
        </p:spPr>
      </p:pic>
      <p:pic>
        <p:nvPicPr>
          <p:cNvPr id="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980" y="7119621"/>
            <a:ext cx="2085023" cy="48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p:txBody>
          <a:bodyPr/>
          <a:lstStyle/>
          <a:p>
            <a:pPr algn="r"/>
            <a:fld id="{746FD205-8D79-439C-A802-2377436AEC8A}" type="slidenum">
              <a:rPr lang="en-US" smtClean="0"/>
              <a:pPr algn="r"/>
              <a:t>24</a:t>
            </a:fld>
            <a:endParaRPr lang="en-US" dirty="0"/>
          </a:p>
        </p:txBody>
      </p:sp>
    </p:spTree>
    <p:extLst>
      <p:ext uri="{BB962C8B-B14F-4D97-AF65-F5344CB8AC3E}">
        <p14:creationId xmlns:p14="http://schemas.microsoft.com/office/powerpoint/2010/main" val="18191996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Content Placeholder 2"/>
          <p:cNvSpPr>
            <a:spLocks noGrp="1"/>
          </p:cNvSpPr>
          <p:nvPr>
            <p:ph idx="1"/>
          </p:nvPr>
        </p:nvSpPr>
        <p:spPr/>
        <p:txBody>
          <a:bodyPr/>
          <a:lstStyle/>
          <a:p>
            <a:r>
              <a:rPr lang="en-US" dirty="0"/>
              <a:t>Questions</a:t>
            </a:r>
          </a:p>
          <a:p>
            <a:r>
              <a:rPr lang="en-US" dirty="0"/>
              <a:t>Prachi Maini</a:t>
            </a:r>
          </a:p>
          <a:p>
            <a:r>
              <a:rPr lang="en-US" dirty="0" smtClean="0">
                <a:hlinkClick r:id="rId2"/>
              </a:rPr>
              <a:t>prachi.maini@morningstar.com</a:t>
            </a:r>
            <a:endParaRPr lang="en-US" dirty="0"/>
          </a:p>
          <a:p>
            <a:r>
              <a:rPr lang="en-US" dirty="0">
                <a:hlinkClick r:id="rId3"/>
              </a:rPr>
              <a:t>pmaini@gmail.com</a:t>
            </a:r>
            <a:endParaRPr lang="en-US" dirty="0"/>
          </a:p>
          <a:p>
            <a:r>
              <a:rPr lang="en-US" dirty="0">
                <a:hlinkClick r:id="rId4"/>
              </a:rPr>
              <a:t>https://www.linkedin.com/in/prachimaini</a:t>
            </a:r>
            <a:endParaRPr lang="en-US" dirty="0"/>
          </a:p>
          <a:p>
            <a:r>
              <a:rPr lang="en-US" dirty="0"/>
              <a:t>Phone: 630-818-6472</a:t>
            </a:r>
          </a:p>
          <a:p>
            <a:endParaRPr lang="en-US" dirty="0"/>
          </a:p>
        </p:txBody>
      </p:sp>
      <p:sp>
        <p:nvSpPr>
          <p:cNvPr id="4" name="Slide Number Placeholder 3"/>
          <p:cNvSpPr>
            <a:spLocks noGrp="1"/>
          </p:cNvSpPr>
          <p:nvPr>
            <p:ph type="sldNum" sz="quarter" idx="12"/>
          </p:nvPr>
        </p:nvSpPr>
        <p:spPr/>
        <p:txBody>
          <a:bodyPr/>
          <a:lstStyle/>
          <a:p>
            <a:pPr algn="r"/>
            <a:r>
              <a:rPr lang="en-US" dirty="0" smtClean="0"/>
              <a:t>25</a:t>
            </a:r>
            <a:endParaRPr lang="en-US" dirty="0"/>
          </a:p>
        </p:txBody>
      </p:sp>
    </p:spTree>
    <p:extLst>
      <p:ext uri="{BB962C8B-B14F-4D97-AF65-F5344CB8AC3E}">
        <p14:creationId xmlns:p14="http://schemas.microsoft.com/office/powerpoint/2010/main" val="4252831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73080"/>
            <a:ext cx="7962900" cy="1554480"/>
          </a:xfrm>
        </p:spPr>
        <p:txBody>
          <a:bodyPr>
            <a:normAutofit/>
          </a:bodyPr>
          <a:lstStyle/>
          <a:p>
            <a:r>
              <a:rPr lang="en-US" dirty="0"/>
              <a:t>	</a:t>
            </a:r>
          </a:p>
        </p:txBody>
      </p:sp>
      <p:sp>
        <p:nvSpPr>
          <p:cNvPr id="3" name="Content Placeholder 2"/>
          <p:cNvSpPr>
            <a:spLocks noGrp="1"/>
          </p:cNvSpPr>
          <p:nvPr>
            <p:ph idx="1"/>
          </p:nvPr>
        </p:nvSpPr>
        <p:spPr>
          <a:xfrm>
            <a:off x="502920" y="1554482"/>
            <a:ext cx="8382000" cy="4956705"/>
          </a:xfrm>
        </p:spPr>
        <p:txBody>
          <a:bodyPr>
            <a:normAutofit lnSpcReduction="10000"/>
          </a:bodyPr>
          <a:lstStyle/>
          <a:p>
            <a:pPr algn="just">
              <a:buFont typeface="Wingdings" panose="05000000000000000000" pitchFamily="2" charset="2"/>
              <a:buChar char="Ø"/>
            </a:pPr>
            <a:r>
              <a:rPr lang="en-US" dirty="0"/>
              <a:t>Independent investment research &amp; management firm headquartered in </a:t>
            </a:r>
            <a:r>
              <a:rPr lang="en-US" dirty="0" smtClean="0"/>
              <a:t>Chicago.</a:t>
            </a:r>
            <a:endParaRPr lang="en-US" dirty="0"/>
          </a:p>
          <a:p>
            <a:pPr algn="just">
              <a:buFont typeface="Wingdings" panose="05000000000000000000" pitchFamily="2" charset="2"/>
              <a:buChar char="Ø"/>
            </a:pPr>
            <a:r>
              <a:rPr lang="en-US" dirty="0"/>
              <a:t>Consumer report for </a:t>
            </a:r>
            <a:r>
              <a:rPr lang="en-US" dirty="0" smtClean="0"/>
              <a:t>securities.</a:t>
            </a:r>
          </a:p>
          <a:p>
            <a:pPr algn="just">
              <a:buFont typeface="Wingdings" panose="05000000000000000000" pitchFamily="2" charset="2"/>
              <a:buChar char="Ø"/>
            </a:pPr>
            <a:r>
              <a:rPr lang="en-US" dirty="0"/>
              <a:t>Agile Squads (5-7dev, 1-2 QA, </a:t>
            </a:r>
            <a:r>
              <a:rPr lang="en-US" dirty="0" smtClean="0"/>
              <a:t>product owner, scrum master, designer).</a:t>
            </a:r>
            <a:endParaRPr lang="en-US" dirty="0"/>
          </a:p>
          <a:p>
            <a:pPr>
              <a:buFont typeface="Wingdings" panose="05000000000000000000" pitchFamily="2" charset="2"/>
              <a:buChar char="Ø"/>
            </a:pPr>
            <a:r>
              <a:rPr lang="en-US" dirty="0"/>
              <a:t>Two week </a:t>
            </a:r>
            <a:r>
              <a:rPr lang="en-US" dirty="0" smtClean="0"/>
              <a:t>sprints.</a:t>
            </a:r>
            <a:endParaRPr lang="en-US" dirty="0"/>
          </a:p>
          <a:p>
            <a:pPr>
              <a:buFont typeface="Wingdings" panose="05000000000000000000" pitchFamily="2" charset="2"/>
              <a:buChar char="Ø"/>
            </a:pPr>
            <a:r>
              <a:rPr lang="en-US" dirty="0"/>
              <a:t>Toolset	</a:t>
            </a:r>
          </a:p>
          <a:p>
            <a:pPr lvl="1">
              <a:buFont typeface="Arial" panose="020B0604020202020204" pitchFamily="34" charset="0"/>
              <a:buChar char="•"/>
            </a:pPr>
            <a:r>
              <a:rPr lang="en-US" sz="1800" dirty="0"/>
              <a:t>QAC for test case management</a:t>
            </a:r>
          </a:p>
          <a:p>
            <a:pPr lvl="1">
              <a:buFont typeface="Arial" panose="020B0604020202020204" pitchFamily="34" charset="0"/>
              <a:buChar char="•"/>
            </a:pPr>
            <a:r>
              <a:rPr lang="en-US" sz="1800" dirty="0"/>
              <a:t>Selenium for functional automation</a:t>
            </a:r>
          </a:p>
          <a:p>
            <a:pPr lvl="1">
              <a:buFont typeface="Arial" panose="020B0604020202020204" pitchFamily="34" charset="0"/>
              <a:buChar char="•"/>
            </a:pPr>
            <a:r>
              <a:rPr lang="en-US" sz="1800" dirty="0" err="1"/>
              <a:t>ReadyAPI</a:t>
            </a:r>
            <a:r>
              <a:rPr lang="en-US" sz="1800" dirty="0"/>
              <a:t> for </a:t>
            </a:r>
            <a:r>
              <a:rPr lang="en-US" sz="1800" dirty="0" err="1"/>
              <a:t>webservices</a:t>
            </a:r>
            <a:r>
              <a:rPr lang="en-US" sz="1800" dirty="0"/>
              <a:t> </a:t>
            </a:r>
          </a:p>
          <a:p>
            <a:pPr lvl="1">
              <a:buFont typeface="Arial" panose="020B0604020202020204" pitchFamily="34" charset="0"/>
              <a:buChar char="•"/>
            </a:pPr>
            <a:r>
              <a:rPr lang="en-US" sz="1800" dirty="0" err="1"/>
              <a:t>Webload</a:t>
            </a:r>
            <a:r>
              <a:rPr lang="en-US" sz="1800" dirty="0"/>
              <a:t> for Performance</a:t>
            </a:r>
          </a:p>
          <a:p>
            <a:pPr algn="just">
              <a:buFont typeface="Wingdings" panose="05000000000000000000" pitchFamily="2" charset="2"/>
              <a:buChar char="Ø"/>
            </a:pPr>
            <a:endParaRPr lang="en-US" dirty="0"/>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 y="7131897"/>
            <a:ext cx="2085023" cy="48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pPr algn="r"/>
            <a:fld id="{746FD205-8D79-439C-A802-2377436AEC8A}" type="slidenum">
              <a:rPr lang="en-US" smtClean="0"/>
              <a:pPr algn="r"/>
              <a:t>3</a:t>
            </a:fld>
            <a:endParaRPr lang="en-U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4700" y="472441"/>
            <a:ext cx="2085023" cy="48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52137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73080"/>
            <a:ext cx="7962900" cy="1554480"/>
          </a:xfrm>
        </p:spPr>
        <p:txBody>
          <a:bodyPr>
            <a:normAutofit/>
          </a:bodyPr>
          <a:lstStyle/>
          <a:p>
            <a:r>
              <a:rPr lang="en-US" dirty="0"/>
              <a:t>Why </a:t>
            </a:r>
            <a:r>
              <a:rPr lang="en-US" dirty="0" smtClean="0"/>
              <a:t>Do </a:t>
            </a:r>
            <a:r>
              <a:rPr lang="en-US" dirty="0"/>
              <a:t>W</a:t>
            </a:r>
            <a:r>
              <a:rPr lang="en-US" dirty="0" smtClean="0"/>
              <a:t>e </a:t>
            </a:r>
            <a:r>
              <a:rPr lang="en-US" dirty="0"/>
              <a:t>N</a:t>
            </a:r>
            <a:r>
              <a:rPr lang="en-US" dirty="0" smtClean="0"/>
              <a:t>eed </a:t>
            </a:r>
            <a:r>
              <a:rPr lang="en-US" dirty="0"/>
              <a:t>Metrics	</a:t>
            </a:r>
          </a:p>
        </p:txBody>
      </p:sp>
      <p:sp>
        <p:nvSpPr>
          <p:cNvPr id="3" name="Content Placeholder 2"/>
          <p:cNvSpPr>
            <a:spLocks noGrp="1"/>
          </p:cNvSpPr>
          <p:nvPr>
            <p:ph idx="1"/>
          </p:nvPr>
        </p:nvSpPr>
        <p:spPr>
          <a:xfrm>
            <a:off x="502920" y="1554482"/>
            <a:ext cx="8382000" cy="4956705"/>
          </a:xfrm>
        </p:spPr>
        <p:txBody>
          <a:bodyPr>
            <a:normAutofit lnSpcReduction="10000"/>
          </a:bodyPr>
          <a:lstStyle/>
          <a:p>
            <a:pPr lvl="0" algn="just">
              <a:buFont typeface="Wingdings" panose="05000000000000000000" pitchFamily="2" charset="2"/>
              <a:buChar char="Ø"/>
            </a:pPr>
            <a:r>
              <a:rPr lang="en-US" dirty="0" smtClean="0"/>
              <a:t>Drive strategy and direction.</a:t>
            </a:r>
          </a:p>
          <a:p>
            <a:pPr lvl="0" algn="just">
              <a:buFont typeface="Wingdings" panose="05000000000000000000" pitchFamily="2" charset="2"/>
              <a:buChar char="Ø"/>
            </a:pPr>
            <a:r>
              <a:rPr lang="en-US" dirty="0" smtClean="0"/>
              <a:t>Provide </a:t>
            </a:r>
            <a:r>
              <a:rPr lang="en-US" dirty="0"/>
              <a:t>measurable data </a:t>
            </a:r>
            <a:r>
              <a:rPr lang="en-US" dirty="0" smtClean="0"/>
              <a:t>and trend to the project team and management.</a:t>
            </a:r>
            <a:endParaRPr lang="en-US" dirty="0"/>
          </a:p>
          <a:p>
            <a:pPr lvl="0" algn="just">
              <a:buFont typeface="Wingdings" panose="05000000000000000000" pitchFamily="2" charset="2"/>
              <a:buChar char="Ø"/>
            </a:pPr>
            <a:r>
              <a:rPr lang="en-US" dirty="0" smtClean="0"/>
              <a:t>Ensure </a:t>
            </a:r>
            <a:r>
              <a:rPr lang="en-US" dirty="0"/>
              <a:t>that the project remains on </a:t>
            </a:r>
            <a:r>
              <a:rPr lang="en-US" dirty="0" smtClean="0"/>
              <a:t>track.</a:t>
            </a:r>
            <a:endParaRPr lang="en-US" dirty="0"/>
          </a:p>
          <a:p>
            <a:pPr lvl="0" algn="just">
              <a:buFont typeface="Wingdings" panose="05000000000000000000" pitchFamily="2" charset="2"/>
              <a:buChar char="Ø"/>
            </a:pPr>
            <a:r>
              <a:rPr lang="en-US" dirty="0" smtClean="0"/>
              <a:t>Quantify risk </a:t>
            </a:r>
            <a:r>
              <a:rPr lang="en-US" dirty="0"/>
              <a:t>and process </a:t>
            </a:r>
            <a:r>
              <a:rPr lang="en-US" dirty="0" smtClean="0"/>
              <a:t>improvements.</a:t>
            </a:r>
            <a:endParaRPr lang="en-US" dirty="0"/>
          </a:p>
          <a:p>
            <a:pPr lvl="0" algn="just">
              <a:buFont typeface="Wingdings" panose="05000000000000000000" pitchFamily="2" charset="2"/>
              <a:buChar char="Ø"/>
            </a:pPr>
            <a:r>
              <a:rPr lang="en-US" dirty="0" smtClean="0"/>
              <a:t>Ensure </a:t>
            </a:r>
            <a:r>
              <a:rPr lang="en-US" dirty="0"/>
              <a:t>customer satisfaction with the deployed </a:t>
            </a:r>
            <a:r>
              <a:rPr lang="en-US" dirty="0" smtClean="0"/>
              <a:t>product.</a:t>
            </a:r>
          </a:p>
          <a:p>
            <a:pPr lvl="0" algn="just">
              <a:buFont typeface="Wingdings" panose="05000000000000000000" pitchFamily="2" charset="2"/>
              <a:buChar char="Ø"/>
            </a:pPr>
            <a:r>
              <a:rPr lang="en-US" dirty="0" smtClean="0"/>
              <a:t>Assist with resource/budget </a:t>
            </a:r>
            <a:r>
              <a:rPr lang="en-US" dirty="0"/>
              <a:t>e</a:t>
            </a:r>
            <a:r>
              <a:rPr lang="en-US" dirty="0" smtClean="0"/>
              <a:t>stimation and forecasting.</a:t>
            </a:r>
            <a:endParaRPr lang="en-US" dirty="0"/>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 y="7131897"/>
            <a:ext cx="2085023" cy="48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pPr algn="r"/>
            <a:fld id="{746FD205-8D79-439C-A802-2377436AEC8A}" type="slidenum">
              <a:rPr lang="en-US" smtClean="0"/>
              <a:pPr algn="r"/>
              <a:t>4</a:t>
            </a:fld>
            <a:endParaRPr lang="en-US" dirty="0"/>
          </a:p>
        </p:txBody>
      </p:sp>
    </p:spTree>
    <p:extLst>
      <p:ext uri="{BB962C8B-B14F-4D97-AF65-F5344CB8AC3E}">
        <p14:creationId xmlns:p14="http://schemas.microsoft.com/office/powerpoint/2010/main" val="3586895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73080"/>
            <a:ext cx="7962900" cy="1554480"/>
          </a:xfrm>
        </p:spPr>
        <p:txBody>
          <a:bodyPr>
            <a:normAutofit/>
          </a:bodyPr>
          <a:lstStyle/>
          <a:p>
            <a:r>
              <a:rPr lang="en-US" dirty="0" smtClean="0"/>
              <a:t>Effective Metrics</a:t>
            </a:r>
            <a:r>
              <a:rPr lang="en-US" dirty="0"/>
              <a:t>	</a:t>
            </a:r>
          </a:p>
        </p:txBody>
      </p:sp>
      <p:sp>
        <p:nvSpPr>
          <p:cNvPr id="3" name="Content Placeholder 2"/>
          <p:cNvSpPr>
            <a:spLocks noGrp="1"/>
          </p:cNvSpPr>
          <p:nvPr>
            <p:ph idx="1"/>
          </p:nvPr>
        </p:nvSpPr>
        <p:spPr>
          <a:xfrm>
            <a:off x="502920" y="1554482"/>
            <a:ext cx="8382000" cy="4956705"/>
          </a:xfrm>
        </p:spPr>
        <p:txBody>
          <a:bodyPr>
            <a:normAutofit/>
          </a:bodyPr>
          <a:lstStyle/>
          <a:p>
            <a:pPr lvl="0" algn="just">
              <a:buFont typeface="Wingdings" panose="05000000000000000000" pitchFamily="2" charset="2"/>
              <a:buChar char="Ø"/>
            </a:pPr>
            <a:r>
              <a:rPr lang="en-US" dirty="0" smtClean="0"/>
              <a:t>Metrics should be clearly defined so the team or organization can benchmark its success. </a:t>
            </a:r>
          </a:p>
          <a:p>
            <a:pPr lvl="0" algn="just">
              <a:buFont typeface="Wingdings" panose="05000000000000000000" pitchFamily="2" charset="2"/>
              <a:buChar char="Ø"/>
            </a:pPr>
            <a:r>
              <a:rPr lang="en-US" dirty="0" smtClean="0"/>
              <a:t>Secure buy-in from management and employees.</a:t>
            </a:r>
          </a:p>
          <a:p>
            <a:pPr lvl="0" algn="just">
              <a:buFont typeface="Wingdings" panose="05000000000000000000" pitchFamily="2" charset="2"/>
              <a:buChar char="Ø"/>
            </a:pPr>
            <a:r>
              <a:rPr lang="en-US" dirty="0" smtClean="0"/>
              <a:t>Have clearly defined data and collection process.</a:t>
            </a:r>
          </a:p>
          <a:p>
            <a:pPr lvl="0" algn="just">
              <a:buFont typeface="Wingdings" panose="05000000000000000000" pitchFamily="2" charset="2"/>
              <a:buChar char="Ø"/>
            </a:pPr>
            <a:r>
              <a:rPr lang="en-US" dirty="0" smtClean="0"/>
              <a:t>Are measurable and shared.</a:t>
            </a:r>
          </a:p>
          <a:p>
            <a:pPr lvl="0" algn="just">
              <a:buFont typeface="Wingdings" panose="05000000000000000000" pitchFamily="2" charset="2"/>
              <a:buChar char="Ø"/>
            </a:pPr>
            <a:r>
              <a:rPr lang="en-US" dirty="0" smtClean="0"/>
              <a:t>Can be automatically generated and scheduled.</a:t>
            </a:r>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 y="7071361"/>
            <a:ext cx="2085023" cy="48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pPr algn="r"/>
            <a:fld id="{746FD205-8D79-439C-A802-2377436AEC8A}" type="slidenum">
              <a:rPr lang="en-US" smtClean="0"/>
              <a:pPr algn="r"/>
              <a:t>5</a:t>
            </a:fld>
            <a:endParaRPr lang="en-US" dirty="0"/>
          </a:p>
        </p:txBody>
      </p:sp>
    </p:spTree>
    <p:extLst>
      <p:ext uri="{BB962C8B-B14F-4D97-AF65-F5344CB8AC3E}">
        <p14:creationId xmlns:p14="http://schemas.microsoft.com/office/powerpoint/2010/main" val="3393953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73080"/>
            <a:ext cx="8046720" cy="1554480"/>
          </a:xfrm>
        </p:spPr>
        <p:txBody>
          <a:bodyPr/>
          <a:lstStyle/>
          <a:p>
            <a:r>
              <a:rPr lang="en-US" dirty="0"/>
              <a:t>Agile QA Dashboard</a:t>
            </a:r>
          </a:p>
        </p:txBody>
      </p:sp>
      <p:sp>
        <p:nvSpPr>
          <p:cNvPr id="3" name="Content Placeholder 2"/>
          <p:cNvSpPr>
            <a:spLocks noGrp="1"/>
          </p:cNvSpPr>
          <p:nvPr>
            <p:ph idx="1"/>
          </p:nvPr>
        </p:nvSpPr>
        <p:spPr>
          <a:xfrm>
            <a:off x="579120" y="1219202"/>
            <a:ext cx="9052560" cy="5129425"/>
          </a:xfrm>
        </p:spPr>
        <p:txBody>
          <a:bodyPr/>
          <a:lstStyle/>
          <a:p>
            <a:pPr algn="just">
              <a:buFont typeface="Wingdings" panose="05000000000000000000" pitchFamily="2" charset="2"/>
              <a:buChar char="Ø"/>
            </a:pPr>
            <a:r>
              <a:rPr lang="en-US" dirty="0" smtClean="0"/>
              <a:t>Metrics are role agnostic.</a:t>
            </a:r>
          </a:p>
          <a:p>
            <a:pPr lvl="0" algn="just">
              <a:buFont typeface="Wingdings" panose="05000000000000000000" pitchFamily="2" charset="2"/>
              <a:buChar char="Ø"/>
            </a:pPr>
            <a:r>
              <a:rPr lang="en-US" dirty="0" smtClean="0"/>
              <a:t>Focus </a:t>
            </a:r>
            <a:r>
              <a:rPr lang="en-US" dirty="0"/>
              <a:t>on trends rather than absolute </a:t>
            </a:r>
            <a:r>
              <a:rPr lang="en-US" dirty="0" smtClean="0"/>
              <a:t>values.</a:t>
            </a:r>
          </a:p>
          <a:p>
            <a:pPr lvl="0" algn="just">
              <a:buFont typeface="Wingdings" panose="05000000000000000000" pitchFamily="2" charset="2"/>
              <a:buChar char="Ø"/>
            </a:pPr>
            <a:r>
              <a:rPr lang="en-US" dirty="0" smtClean="0"/>
              <a:t>Used by teams to perform introspection on their own performance and feed into release planning</a:t>
            </a:r>
          </a:p>
          <a:p>
            <a:pPr lvl="0" algn="just">
              <a:buFont typeface="Wingdings" panose="05000000000000000000" pitchFamily="2" charset="2"/>
              <a:buChar char="Ø"/>
            </a:pPr>
            <a:r>
              <a:rPr lang="en-US" dirty="0" smtClean="0"/>
              <a:t>Core Agile metrics should not be used to compare different teams or focus on underperforming teams.</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 y="7131897"/>
            <a:ext cx="2085023" cy="48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pPr algn="r"/>
            <a:fld id="{746FD205-8D79-439C-A802-2377436AEC8A}" type="slidenum">
              <a:rPr lang="en-US" smtClean="0"/>
              <a:pPr algn="r"/>
              <a:t>6</a:t>
            </a:fld>
            <a:endParaRPr lang="en-US" dirty="0"/>
          </a:p>
        </p:txBody>
      </p:sp>
    </p:spTree>
    <p:extLst>
      <p:ext uri="{BB962C8B-B14F-4D97-AF65-F5344CB8AC3E}">
        <p14:creationId xmlns:p14="http://schemas.microsoft.com/office/powerpoint/2010/main" val="18333397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73080"/>
            <a:ext cx="6370320" cy="690520"/>
          </a:xfrm>
        </p:spPr>
        <p:txBody>
          <a:bodyPr>
            <a:normAutofit fontScale="90000"/>
          </a:bodyPr>
          <a:lstStyle/>
          <a:p>
            <a:r>
              <a:rPr lang="en-US" dirty="0"/>
              <a:t>Project </a:t>
            </a:r>
            <a:r>
              <a:rPr lang="en-US" dirty="0" smtClean="0"/>
              <a:t>Progress</a:t>
            </a:r>
            <a:endParaRPr lang="en-US" dirty="0"/>
          </a:p>
        </p:txBody>
      </p:sp>
      <p:sp>
        <p:nvSpPr>
          <p:cNvPr id="3" name="Content Placeholder 2"/>
          <p:cNvSpPr>
            <a:spLocks noGrp="1"/>
          </p:cNvSpPr>
          <p:nvPr>
            <p:ph idx="1"/>
          </p:nvPr>
        </p:nvSpPr>
        <p:spPr>
          <a:xfrm>
            <a:off x="502920" y="1209042"/>
            <a:ext cx="8382000" cy="5733945"/>
          </a:xfrm>
        </p:spPr>
        <p:txBody>
          <a:bodyPr>
            <a:normAutofit/>
          </a:bodyPr>
          <a:lstStyle/>
          <a:p>
            <a:pPr marL="382015" indent="-382015" algn="just">
              <a:buFont typeface="Arial" pitchFamily="34" charset="0"/>
              <a:buChar char="•"/>
            </a:pPr>
            <a:r>
              <a:rPr lang="en-US" dirty="0" smtClean="0"/>
              <a:t>Burndown Chart</a:t>
            </a:r>
          </a:p>
          <a:p>
            <a:pPr marL="891367" lvl="1" indent="-382015" algn="just"/>
            <a:r>
              <a:rPr lang="en-US" dirty="0" smtClean="0"/>
              <a:t>  Graphical </a:t>
            </a:r>
            <a:r>
              <a:rPr lang="en-US" dirty="0"/>
              <a:t>representation of work remaining vs </a:t>
            </a:r>
            <a:r>
              <a:rPr lang="en-US" dirty="0" smtClean="0"/>
              <a:t>time.</a:t>
            </a:r>
            <a:endParaRPr lang="en-US" dirty="0"/>
          </a:p>
          <a:p>
            <a:pPr marL="382015" indent="-382015" algn="just">
              <a:buFont typeface="Arial" pitchFamily="34" charset="0"/>
              <a:buChar char="•"/>
            </a:pPr>
            <a:r>
              <a:rPr lang="en-US" dirty="0" smtClean="0"/>
              <a:t>Committed vs Completed</a:t>
            </a:r>
          </a:p>
          <a:p>
            <a:pPr marL="891367" lvl="1" indent="-382015" algn="just"/>
            <a:r>
              <a:rPr lang="en-US" dirty="0" smtClean="0"/>
              <a:t>The </a:t>
            </a:r>
            <a:r>
              <a:rPr lang="en-US" dirty="0"/>
              <a:t>percentage of points completed by the squad as a percentage of the committed </a:t>
            </a:r>
            <a:r>
              <a:rPr lang="en-US" dirty="0" smtClean="0"/>
              <a:t>points </a:t>
            </a:r>
            <a:r>
              <a:rPr lang="en-US" dirty="0"/>
              <a:t>for the sprint</a:t>
            </a:r>
          </a:p>
          <a:p>
            <a:pPr marL="382015" lvl="1" indent="-382015" algn="just">
              <a:buFont typeface="Arial" pitchFamily="34" charset="0"/>
              <a:buChar char="•"/>
            </a:pPr>
            <a:r>
              <a:rPr lang="en-US" sz="3200" dirty="0">
                <a:cs typeface="ＭＳ Ｐゴシック" charset="0"/>
              </a:rPr>
              <a:t>Tech Category</a:t>
            </a:r>
          </a:p>
          <a:p>
            <a:pPr marL="891367" lvl="1" indent="-382015" algn="just"/>
            <a:r>
              <a:rPr lang="en-US" dirty="0"/>
              <a:t>This helps identify how an agile team is spending its time. The possible values for tech category can be client customization, new product development, </a:t>
            </a:r>
            <a:r>
              <a:rPr lang="en-US" dirty="0" smtClean="0"/>
              <a:t>operations </a:t>
            </a:r>
            <a:r>
              <a:rPr lang="en-US" dirty="0"/>
              <a:t>or </a:t>
            </a:r>
            <a:r>
              <a:rPr lang="en-US" dirty="0" smtClean="0"/>
              <a:t>maintenance.</a:t>
            </a:r>
            <a:endParaRPr lang="en-US" dirty="0"/>
          </a:p>
          <a:p>
            <a:pPr lvl="1"/>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 y="7048501"/>
            <a:ext cx="2085023" cy="48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pPr algn="r"/>
            <a:fld id="{746FD205-8D79-439C-A802-2377436AEC8A}" type="slidenum">
              <a:rPr lang="en-US" smtClean="0"/>
              <a:pPr algn="r"/>
              <a:t>7</a:t>
            </a:fld>
            <a:endParaRPr lang="en-US" dirty="0"/>
          </a:p>
        </p:txBody>
      </p:sp>
    </p:spTree>
    <p:extLst>
      <p:ext uri="{BB962C8B-B14F-4D97-AF65-F5344CB8AC3E}">
        <p14:creationId xmlns:p14="http://schemas.microsoft.com/office/powerpoint/2010/main" val="4528490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998117998"/>
              </p:ext>
            </p:extLst>
          </p:nvPr>
        </p:nvGraphicFramePr>
        <p:xfrm>
          <a:off x="167640" y="3281680"/>
          <a:ext cx="5182870" cy="613156"/>
        </p:xfrm>
        <a:graphic>
          <a:graphicData uri="http://schemas.openxmlformats.org/drawingml/2006/table">
            <a:tbl>
              <a:tblPr>
                <a:tableStyleId>{5C22544A-7EE6-4342-B048-85BDC9FD1C3A}</a:tableStyleId>
              </a:tblPr>
              <a:tblGrid>
                <a:gridCol w="1634490"/>
                <a:gridCol w="894080"/>
                <a:gridCol w="670560"/>
                <a:gridCol w="670560"/>
                <a:gridCol w="642620"/>
                <a:gridCol w="670560"/>
              </a:tblGrid>
              <a:tr h="198628">
                <a:tc>
                  <a:txBody>
                    <a:bodyPr/>
                    <a:lstStyle/>
                    <a:p>
                      <a:pPr algn="ctr" fontAlgn="b"/>
                      <a:r>
                        <a:rPr lang="en-US" sz="1200" b="1" u="none" strike="noStrike" dirty="0">
                          <a:effectLst/>
                        </a:rPr>
                        <a:t>Committed vs Completed</a:t>
                      </a:r>
                      <a:endParaRPr lang="en-US" sz="1200" b="1" i="0" u="none" strike="noStrike" dirty="0">
                        <a:solidFill>
                          <a:srgbClr val="000000"/>
                        </a:solidFill>
                        <a:effectLst/>
                        <a:latin typeface="Calibri"/>
                      </a:endParaRPr>
                    </a:p>
                  </a:txBody>
                  <a:tcPr marL="8382" marR="8382" marT="8636" marB="0" anchor="b"/>
                </a:tc>
                <a:tc>
                  <a:txBody>
                    <a:bodyPr/>
                    <a:lstStyle/>
                    <a:p>
                      <a:pPr algn="ctr" fontAlgn="b"/>
                      <a:r>
                        <a:rPr lang="en-US" sz="1200" b="1" u="none" strike="noStrike">
                          <a:effectLst/>
                        </a:rPr>
                        <a:t>Sprint 74</a:t>
                      </a:r>
                      <a:endParaRPr lang="en-US" sz="1200" b="1" i="0" u="none" strike="noStrike">
                        <a:solidFill>
                          <a:srgbClr val="000000"/>
                        </a:solidFill>
                        <a:effectLst/>
                        <a:latin typeface="Calibri"/>
                      </a:endParaRPr>
                    </a:p>
                  </a:txBody>
                  <a:tcPr marL="8382" marR="8382" marT="8636" marB="0" anchor="b"/>
                </a:tc>
                <a:tc>
                  <a:txBody>
                    <a:bodyPr/>
                    <a:lstStyle/>
                    <a:p>
                      <a:pPr algn="ctr" fontAlgn="b"/>
                      <a:r>
                        <a:rPr lang="en-US" sz="1200" b="1" u="none" strike="noStrike" dirty="0">
                          <a:effectLst/>
                        </a:rPr>
                        <a:t>Sprint 75</a:t>
                      </a:r>
                      <a:endParaRPr lang="en-US" sz="1200" b="1" i="0" u="none" strike="noStrike" dirty="0">
                        <a:solidFill>
                          <a:srgbClr val="000000"/>
                        </a:solidFill>
                        <a:effectLst/>
                        <a:latin typeface="Calibri"/>
                      </a:endParaRPr>
                    </a:p>
                  </a:txBody>
                  <a:tcPr marL="8382" marR="8382" marT="8636" marB="0" anchor="b"/>
                </a:tc>
                <a:tc>
                  <a:txBody>
                    <a:bodyPr/>
                    <a:lstStyle/>
                    <a:p>
                      <a:pPr algn="ctr" fontAlgn="b"/>
                      <a:r>
                        <a:rPr lang="en-US" sz="1200" b="1" u="none" strike="noStrike">
                          <a:effectLst/>
                        </a:rPr>
                        <a:t>Sprint 76</a:t>
                      </a:r>
                      <a:endParaRPr lang="en-US" sz="1200" b="1" i="0" u="none" strike="noStrike">
                        <a:solidFill>
                          <a:srgbClr val="000000"/>
                        </a:solidFill>
                        <a:effectLst/>
                        <a:latin typeface="Calibri"/>
                      </a:endParaRPr>
                    </a:p>
                  </a:txBody>
                  <a:tcPr marL="8382" marR="8382" marT="8636" marB="0" anchor="b"/>
                </a:tc>
                <a:tc>
                  <a:txBody>
                    <a:bodyPr/>
                    <a:lstStyle/>
                    <a:p>
                      <a:pPr algn="ctr" fontAlgn="b"/>
                      <a:r>
                        <a:rPr lang="en-US" sz="1200" b="1" u="none" strike="noStrike" dirty="0">
                          <a:effectLst/>
                        </a:rPr>
                        <a:t>Sprint 77</a:t>
                      </a:r>
                      <a:endParaRPr lang="en-US" sz="1200" b="1" i="0" u="none" strike="noStrike" dirty="0">
                        <a:solidFill>
                          <a:srgbClr val="000000"/>
                        </a:solidFill>
                        <a:effectLst/>
                        <a:latin typeface="Calibri"/>
                      </a:endParaRPr>
                    </a:p>
                  </a:txBody>
                  <a:tcPr marL="8382" marR="8382" marT="8636" marB="0" anchor="b"/>
                </a:tc>
                <a:tc>
                  <a:txBody>
                    <a:bodyPr/>
                    <a:lstStyle/>
                    <a:p>
                      <a:pPr algn="ctr" fontAlgn="b"/>
                      <a:r>
                        <a:rPr lang="en-US" sz="1200" b="1" u="none" strike="noStrike" dirty="0">
                          <a:effectLst/>
                        </a:rPr>
                        <a:t>Sprint 78</a:t>
                      </a:r>
                      <a:endParaRPr lang="en-US" sz="1200" b="1" i="0" u="none" strike="noStrike" dirty="0">
                        <a:solidFill>
                          <a:srgbClr val="000000"/>
                        </a:solidFill>
                        <a:effectLst/>
                        <a:latin typeface="Calibri"/>
                      </a:endParaRPr>
                    </a:p>
                  </a:txBody>
                  <a:tcPr marL="8382" marR="8382" marT="8636" marB="0" anchor="b"/>
                </a:tc>
              </a:tr>
              <a:tr h="207264">
                <a:tc>
                  <a:txBody>
                    <a:bodyPr/>
                    <a:lstStyle/>
                    <a:p>
                      <a:pPr algn="l" fontAlgn="b"/>
                      <a:r>
                        <a:rPr lang="en-US" sz="1200" u="none" strike="noStrike" dirty="0">
                          <a:effectLst/>
                        </a:rPr>
                        <a:t>Committed</a:t>
                      </a:r>
                      <a:endParaRPr lang="en-US" sz="1200" b="0" i="0" u="none" strike="noStrike" dirty="0">
                        <a:solidFill>
                          <a:srgbClr val="000000"/>
                        </a:solidFill>
                        <a:effectLst/>
                        <a:latin typeface="Calibri"/>
                      </a:endParaRPr>
                    </a:p>
                  </a:txBody>
                  <a:tcPr marL="8382" marR="8382" marT="8636" marB="0" anchor="b"/>
                </a:tc>
                <a:tc>
                  <a:txBody>
                    <a:bodyPr/>
                    <a:lstStyle/>
                    <a:p>
                      <a:pPr algn="r" fontAlgn="b"/>
                      <a:r>
                        <a:rPr lang="en-US" sz="1200" u="none" strike="noStrike">
                          <a:effectLst/>
                        </a:rPr>
                        <a:t>148</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dirty="0">
                          <a:effectLst/>
                        </a:rPr>
                        <a:t>105</a:t>
                      </a:r>
                      <a:endParaRPr lang="en-US" sz="1200" b="0" i="0" u="none" strike="noStrike" dirty="0">
                        <a:solidFill>
                          <a:srgbClr val="000000"/>
                        </a:solidFill>
                        <a:effectLst/>
                        <a:latin typeface="Calibri"/>
                      </a:endParaRPr>
                    </a:p>
                  </a:txBody>
                  <a:tcPr marL="8382" marR="8382" marT="8636" marB="0" anchor="b"/>
                </a:tc>
                <a:tc>
                  <a:txBody>
                    <a:bodyPr/>
                    <a:lstStyle/>
                    <a:p>
                      <a:pPr algn="r" fontAlgn="b"/>
                      <a:r>
                        <a:rPr lang="en-US" sz="1200" u="none" strike="noStrike">
                          <a:effectLst/>
                        </a:rPr>
                        <a:t>98</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a:effectLst/>
                        </a:rPr>
                        <a:t>53</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dirty="0">
                          <a:effectLst/>
                        </a:rPr>
                        <a:t>154</a:t>
                      </a:r>
                      <a:endParaRPr lang="en-US" sz="1200" b="0" i="0" u="none" strike="noStrike" dirty="0">
                        <a:solidFill>
                          <a:srgbClr val="000000"/>
                        </a:solidFill>
                        <a:effectLst/>
                        <a:latin typeface="Calibri"/>
                      </a:endParaRPr>
                    </a:p>
                  </a:txBody>
                  <a:tcPr marL="8382" marR="8382" marT="8636" marB="0" anchor="b"/>
                </a:tc>
              </a:tr>
              <a:tr h="207264">
                <a:tc>
                  <a:txBody>
                    <a:bodyPr/>
                    <a:lstStyle/>
                    <a:p>
                      <a:pPr algn="l" fontAlgn="b"/>
                      <a:r>
                        <a:rPr lang="en-US" sz="1200" u="none" strike="noStrike">
                          <a:effectLst/>
                        </a:rPr>
                        <a:t>Completed</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a:effectLst/>
                        </a:rPr>
                        <a:t>74</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dirty="0">
                          <a:effectLst/>
                        </a:rPr>
                        <a:t>87</a:t>
                      </a:r>
                      <a:endParaRPr lang="en-US" sz="1200" b="0" i="0" u="none" strike="noStrike" dirty="0">
                        <a:solidFill>
                          <a:srgbClr val="000000"/>
                        </a:solidFill>
                        <a:effectLst/>
                        <a:latin typeface="Calibri"/>
                      </a:endParaRPr>
                    </a:p>
                  </a:txBody>
                  <a:tcPr marL="8382" marR="8382" marT="8636" marB="0" anchor="b"/>
                </a:tc>
                <a:tc>
                  <a:txBody>
                    <a:bodyPr/>
                    <a:lstStyle/>
                    <a:p>
                      <a:pPr algn="r" fontAlgn="b"/>
                      <a:r>
                        <a:rPr lang="en-US" sz="1200" u="none" strike="noStrike">
                          <a:effectLst/>
                        </a:rPr>
                        <a:t>75</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a:effectLst/>
                        </a:rPr>
                        <a:t>51</a:t>
                      </a:r>
                      <a:endParaRPr lang="en-US" sz="1200" b="0" i="0" u="none" strike="noStrike">
                        <a:solidFill>
                          <a:srgbClr val="000000"/>
                        </a:solidFill>
                        <a:effectLst/>
                        <a:latin typeface="Calibri"/>
                      </a:endParaRPr>
                    </a:p>
                  </a:txBody>
                  <a:tcPr marL="8382" marR="8382" marT="8636" marB="0" anchor="b"/>
                </a:tc>
                <a:tc>
                  <a:txBody>
                    <a:bodyPr/>
                    <a:lstStyle/>
                    <a:p>
                      <a:pPr algn="r" fontAlgn="b"/>
                      <a:r>
                        <a:rPr lang="en-US" sz="1200" u="none" strike="noStrike" dirty="0">
                          <a:effectLst/>
                        </a:rPr>
                        <a:t>125</a:t>
                      </a:r>
                      <a:endParaRPr lang="en-US" sz="1200" b="0" i="0" u="none" strike="noStrike" dirty="0">
                        <a:solidFill>
                          <a:srgbClr val="000000"/>
                        </a:solidFill>
                        <a:effectLst/>
                        <a:latin typeface="Calibri"/>
                      </a:endParaRPr>
                    </a:p>
                  </a:txBody>
                  <a:tcPr marL="8382" marR="8382" marT="8636" marB="0" anchor="b"/>
                </a:tc>
              </a:tr>
            </a:tbl>
          </a:graphicData>
        </a:graphic>
      </p:graphicFrame>
      <p:graphicFrame>
        <p:nvGraphicFramePr>
          <p:cNvPr id="14" name="Chart 13">
            <a:extLst>
              <a:ext uri="{FF2B5EF4-FFF2-40B4-BE49-F238E27FC236}">
                <a16:creationId xmlns:lc="http://schemas.openxmlformats.org/drawingml/2006/lockedCanvas" xmlns="" xmlns:a16="http://schemas.microsoft.com/office/drawing/2014/main" xmlns:xdr="http://schemas.openxmlformats.org/drawingml/2006/spreadsheetDrawing" id="{00000000-0008-0000-0900-000004000000}"/>
              </a:ext>
            </a:extLst>
          </p:cNvPr>
          <p:cNvGraphicFramePr>
            <a:graphicFrameLocks/>
          </p:cNvGraphicFramePr>
          <p:nvPr>
            <p:extLst>
              <p:ext uri="{D42A27DB-BD31-4B8C-83A1-F6EECF244321}">
                <p14:modId xmlns:p14="http://schemas.microsoft.com/office/powerpoint/2010/main" val="2482429189"/>
              </p:ext>
            </p:extLst>
          </p:nvPr>
        </p:nvGraphicFramePr>
        <p:xfrm>
          <a:off x="6001014" y="2763520"/>
          <a:ext cx="3811716" cy="2245360"/>
        </p:xfrm>
        <a:graphic>
          <a:graphicData uri="http://schemas.openxmlformats.org/drawingml/2006/chart">
            <c:chart xmlns:c="http://schemas.openxmlformats.org/drawingml/2006/chart" xmlns:r="http://schemas.openxmlformats.org/officeDocument/2006/relationships" r:id="rId2"/>
          </a:graphicData>
        </a:graphic>
      </p:graphicFrame>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706" y="259080"/>
            <a:ext cx="9189494" cy="2379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10" name="Table 9"/>
          <p:cNvGraphicFramePr>
            <a:graphicFrameLocks noGrp="1"/>
          </p:cNvGraphicFramePr>
          <p:nvPr>
            <p:extLst>
              <p:ext uri="{D42A27DB-BD31-4B8C-83A1-F6EECF244321}">
                <p14:modId xmlns:p14="http://schemas.microsoft.com/office/powerpoint/2010/main" val="477459593"/>
              </p:ext>
            </p:extLst>
          </p:nvPr>
        </p:nvGraphicFramePr>
        <p:xfrm>
          <a:off x="365987" y="5613401"/>
          <a:ext cx="5280661" cy="1468121"/>
        </p:xfrm>
        <a:graphic>
          <a:graphicData uri="http://schemas.openxmlformats.org/drawingml/2006/table">
            <a:tbl>
              <a:tblPr>
                <a:tableStyleId>{5C22544A-7EE6-4342-B048-85BDC9FD1C3A}</a:tableStyleId>
              </a:tblPr>
              <a:tblGrid>
                <a:gridCol w="1803152"/>
                <a:gridCol w="682622"/>
                <a:gridCol w="656863"/>
                <a:gridCol w="669743"/>
                <a:gridCol w="669743"/>
                <a:gridCol w="798538"/>
              </a:tblGrid>
              <a:tr h="475589">
                <a:tc>
                  <a:txBody>
                    <a:bodyPr/>
                    <a:lstStyle/>
                    <a:p>
                      <a:pPr algn="l" fontAlgn="b"/>
                      <a:r>
                        <a:rPr lang="en-US" sz="1100" b="1" u="none" strike="noStrike" dirty="0">
                          <a:effectLst/>
                        </a:rPr>
                        <a:t>Tech Category</a:t>
                      </a:r>
                      <a:endParaRPr lang="en-US" sz="1100" b="1" i="0" u="none" strike="noStrike" dirty="0">
                        <a:solidFill>
                          <a:srgbClr val="000000"/>
                        </a:solidFill>
                        <a:effectLst/>
                        <a:latin typeface="Arial"/>
                      </a:endParaRPr>
                    </a:p>
                  </a:txBody>
                  <a:tcPr marL="8382" marR="8382" marT="8636" marB="0" anchor="b"/>
                </a:tc>
                <a:tc>
                  <a:txBody>
                    <a:bodyPr/>
                    <a:lstStyle/>
                    <a:p>
                      <a:pPr algn="ctr" fontAlgn="b"/>
                      <a:r>
                        <a:rPr lang="en-US" sz="1100" b="1" u="none" strike="noStrike">
                          <a:effectLst/>
                        </a:rPr>
                        <a:t>Sprint 74</a:t>
                      </a:r>
                      <a:br>
                        <a:rPr lang="en-US" sz="1100" b="1" u="none" strike="noStrike">
                          <a:effectLst/>
                        </a:rPr>
                      </a:br>
                      <a:endParaRPr lang="en-US" sz="1100" b="1" i="0" u="none" strike="noStrike">
                        <a:solidFill>
                          <a:srgbClr val="000000"/>
                        </a:solidFill>
                        <a:effectLst/>
                        <a:latin typeface="Arial"/>
                      </a:endParaRPr>
                    </a:p>
                  </a:txBody>
                  <a:tcPr marL="8382" marR="8382" marT="8636" marB="0" anchor="b"/>
                </a:tc>
                <a:tc>
                  <a:txBody>
                    <a:bodyPr/>
                    <a:lstStyle/>
                    <a:p>
                      <a:pPr algn="ctr" fontAlgn="b"/>
                      <a:r>
                        <a:rPr lang="en-US" sz="1100" b="1" u="none" strike="noStrike">
                          <a:effectLst/>
                        </a:rPr>
                        <a:t>Sprint 75</a:t>
                      </a:r>
                      <a:br>
                        <a:rPr lang="en-US" sz="1100" b="1" u="none" strike="noStrike">
                          <a:effectLst/>
                        </a:rPr>
                      </a:br>
                      <a:endParaRPr lang="en-US" sz="1100" b="1" i="0" u="none" strike="noStrike">
                        <a:solidFill>
                          <a:srgbClr val="000000"/>
                        </a:solidFill>
                        <a:effectLst/>
                        <a:latin typeface="Arial"/>
                      </a:endParaRPr>
                    </a:p>
                  </a:txBody>
                  <a:tcPr marL="8382" marR="8382" marT="8636" marB="0" anchor="b"/>
                </a:tc>
                <a:tc>
                  <a:txBody>
                    <a:bodyPr/>
                    <a:lstStyle/>
                    <a:p>
                      <a:pPr algn="ctr" fontAlgn="b"/>
                      <a:r>
                        <a:rPr lang="en-US" sz="1100" b="1" u="none" strike="noStrike">
                          <a:effectLst/>
                        </a:rPr>
                        <a:t>Sprint 76</a:t>
                      </a:r>
                      <a:br>
                        <a:rPr lang="en-US" sz="1100" b="1" u="none" strike="noStrike">
                          <a:effectLst/>
                        </a:rPr>
                      </a:br>
                      <a:endParaRPr lang="en-US" sz="1100" b="1" i="0" u="none" strike="noStrike">
                        <a:solidFill>
                          <a:srgbClr val="000000"/>
                        </a:solidFill>
                        <a:effectLst/>
                        <a:latin typeface="Arial"/>
                      </a:endParaRPr>
                    </a:p>
                  </a:txBody>
                  <a:tcPr marL="8382" marR="8382" marT="8636" marB="0" anchor="b"/>
                </a:tc>
                <a:tc>
                  <a:txBody>
                    <a:bodyPr/>
                    <a:lstStyle/>
                    <a:p>
                      <a:pPr algn="ctr" fontAlgn="b"/>
                      <a:r>
                        <a:rPr lang="en-US" sz="1100" b="1" u="none" strike="noStrike">
                          <a:effectLst/>
                        </a:rPr>
                        <a:t>Sprint 77</a:t>
                      </a:r>
                      <a:br>
                        <a:rPr lang="en-US" sz="1100" b="1" u="none" strike="noStrike">
                          <a:effectLst/>
                        </a:rPr>
                      </a:br>
                      <a:endParaRPr lang="en-US" sz="1100" b="1" i="0" u="none" strike="noStrike">
                        <a:solidFill>
                          <a:srgbClr val="000000"/>
                        </a:solidFill>
                        <a:effectLst/>
                        <a:latin typeface="Arial"/>
                      </a:endParaRPr>
                    </a:p>
                  </a:txBody>
                  <a:tcPr marL="8382" marR="8382" marT="8636" marB="0" anchor="b"/>
                </a:tc>
                <a:tc>
                  <a:txBody>
                    <a:bodyPr/>
                    <a:lstStyle/>
                    <a:p>
                      <a:pPr algn="ctr" fontAlgn="b"/>
                      <a:r>
                        <a:rPr lang="en-US" sz="1100" b="1" u="none" strike="noStrike" dirty="0">
                          <a:effectLst/>
                        </a:rPr>
                        <a:t>Sprint 78</a:t>
                      </a:r>
                      <a:br>
                        <a:rPr lang="en-US" sz="1100" b="1" u="none" strike="noStrike" dirty="0">
                          <a:effectLst/>
                        </a:rPr>
                      </a:br>
                      <a:r>
                        <a:rPr lang="en-US" sz="1100" b="1" u="none" strike="noStrike" dirty="0">
                          <a:effectLst/>
                        </a:rPr>
                        <a:t> </a:t>
                      </a:r>
                      <a:endParaRPr lang="en-US" sz="1100" b="1" i="0" u="none" strike="noStrike" dirty="0">
                        <a:solidFill>
                          <a:srgbClr val="000000"/>
                        </a:solidFill>
                        <a:effectLst/>
                        <a:latin typeface="Arial"/>
                      </a:endParaRPr>
                    </a:p>
                  </a:txBody>
                  <a:tcPr marL="8382" marR="8382" marT="8636" marB="0" anchor="b"/>
                </a:tc>
              </a:tr>
              <a:tr h="248133">
                <a:tc>
                  <a:txBody>
                    <a:bodyPr/>
                    <a:lstStyle/>
                    <a:p>
                      <a:pPr algn="l" fontAlgn="b"/>
                      <a:r>
                        <a:rPr lang="en-US" sz="1100" u="none" strike="noStrike" dirty="0">
                          <a:effectLst/>
                        </a:rPr>
                        <a:t>Client Customization</a:t>
                      </a:r>
                      <a:endParaRPr lang="en-US" sz="1100" b="0" i="0" u="none" strike="noStrike" dirty="0">
                        <a:solidFill>
                          <a:srgbClr val="000000"/>
                        </a:solidFill>
                        <a:effectLst/>
                        <a:latin typeface="Arial"/>
                      </a:endParaRPr>
                    </a:p>
                  </a:txBody>
                  <a:tcPr marL="8382" marR="8382" marT="8636" marB="0" anchor="b"/>
                </a:tc>
                <a:tc>
                  <a:txBody>
                    <a:bodyPr/>
                    <a:lstStyle/>
                    <a:p>
                      <a:pPr algn="r" fontAlgn="b"/>
                      <a:r>
                        <a:rPr lang="en-US" sz="1100" u="none" strike="noStrike">
                          <a:effectLst/>
                        </a:rPr>
                        <a:t>0</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0</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0</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6</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16</a:t>
                      </a:r>
                      <a:endParaRPr lang="en-US" sz="1100" b="0" i="0" u="none" strike="noStrike">
                        <a:solidFill>
                          <a:srgbClr val="000000"/>
                        </a:solidFill>
                        <a:effectLst/>
                        <a:latin typeface="Arial"/>
                      </a:endParaRPr>
                    </a:p>
                  </a:txBody>
                  <a:tcPr marL="8382" marR="8382" marT="8636" marB="0" anchor="b"/>
                </a:tc>
              </a:tr>
              <a:tr h="248133">
                <a:tc>
                  <a:txBody>
                    <a:bodyPr/>
                    <a:lstStyle/>
                    <a:p>
                      <a:pPr algn="l" fontAlgn="b"/>
                      <a:r>
                        <a:rPr lang="en-US" sz="1100" u="none" strike="noStrike" dirty="0">
                          <a:effectLst/>
                        </a:rPr>
                        <a:t>New Product Development</a:t>
                      </a:r>
                      <a:endParaRPr lang="en-US" sz="1100" b="0" i="0" u="none" strike="noStrike" dirty="0">
                        <a:solidFill>
                          <a:srgbClr val="000000"/>
                        </a:solidFill>
                        <a:effectLst/>
                        <a:latin typeface="Arial"/>
                      </a:endParaRPr>
                    </a:p>
                  </a:txBody>
                  <a:tcPr marL="8382" marR="8382" marT="8636" marB="0" anchor="b"/>
                </a:tc>
                <a:tc>
                  <a:txBody>
                    <a:bodyPr/>
                    <a:lstStyle/>
                    <a:p>
                      <a:pPr algn="r" fontAlgn="b"/>
                      <a:r>
                        <a:rPr lang="en-US" sz="1100" u="none" strike="noStrike">
                          <a:effectLst/>
                        </a:rPr>
                        <a:t>157</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171</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91</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dirty="0">
                          <a:effectLst/>
                        </a:rPr>
                        <a:t>144</a:t>
                      </a:r>
                      <a:endParaRPr lang="en-US" sz="1100" b="0" i="0" u="none" strike="noStrike" dirty="0">
                        <a:solidFill>
                          <a:srgbClr val="000000"/>
                        </a:solidFill>
                        <a:effectLst/>
                        <a:latin typeface="Arial"/>
                      </a:endParaRPr>
                    </a:p>
                  </a:txBody>
                  <a:tcPr marL="8382" marR="8382" marT="8636" marB="0" anchor="b"/>
                </a:tc>
                <a:tc>
                  <a:txBody>
                    <a:bodyPr/>
                    <a:lstStyle/>
                    <a:p>
                      <a:pPr algn="r" fontAlgn="b"/>
                      <a:r>
                        <a:rPr lang="en-US" sz="1100" u="none" strike="noStrike">
                          <a:effectLst/>
                        </a:rPr>
                        <a:t>109</a:t>
                      </a:r>
                      <a:endParaRPr lang="en-US" sz="1100" b="0" i="0" u="none" strike="noStrike">
                        <a:solidFill>
                          <a:srgbClr val="000000"/>
                        </a:solidFill>
                        <a:effectLst/>
                        <a:latin typeface="Arial"/>
                      </a:endParaRPr>
                    </a:p>
                  </a:txBody>
                  <a:tcPr marL="8382" marR="8382" marT="8636" marB="0" anchor="b"/>
                </a:tc>
              </a:tr>
              <a:tr h="248133">
                <a:tc>
                  <a:txBody>
                    <a:bodyPr/>
                    <a:lstStyle/>
                    <a:p>
                      <a:pPr algn="l" fontAlgn="b"/>
                      <a:r>
                        <a:rPr lang="en-US" sz="1100" u="none" strike="noStrike">
                          <a:effectLst/>
                        </a:rPr>
                        <a:t>Maintenance</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57</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54</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52</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46</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59</a:t>
                      </a:r>
                      <a:endParaRPr lang="en-US" sz="1100" b="0" i="0" u="none" strike="noStrike">
                        <a:solidFill>
                          <a:srgbClr val="000000"/>
                        </a:solidFill>
                        <a:effectLst/>
                        <a:latin typeface="Arial"/>
                      </a:endParaRPr>
                    </a:p>
                  </a:txBody>
                  <a:tcPr marL="8382" marR="8382" marT="8636" marB="0" anchor="b"/>
                </a:tc>
              </a:tr>
              <a:tr h="248133">
                <a:tc>
                  <a:txBody>
                    <a:bodyPr/>
                    <a:lstStyle/>
                    <a:p>
                      <a:pPr algn="l" fontAlgn="b"/>
                      <a:r>
                        <a:rPr lang="en-US" sz="1100" u="none" strike="noStrike">
                          <a:effectLst/>
                        </a:rPr>
                        <a:t>Other</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23</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dirty="0">
                          <a:effectLst/>
                        </a:rPr>
                        <a:t>10</a:t>
                      </a:r>
                      <a:endParaRPr lang="en-US" sz="1100" b="0" i="0" u="none" strike="noStrike" dirty="0">
                        <a:solidFill>
                          <a:srgbClr val="000000"/>
                        </a:solidFill>
                        <a:effectLst/>
                        <a:latin typeface="Arial"/>
                      </a:endParaRPr>
                    </a:p>
                  </a:txBody>
                  <a:tcPr marL="8382" marR="8382" marT="8636" marB="0" anchor="b"/>
                </a:tc>
                <a:tc>
                  <a:txBody>
                    <a:bodyPr/>
                    <a:lstStyle/>
                    <a:p>
                      <a:pPr algn="r" fontAlgn="b"/>
                      <a:r>
                        <a:rPr lang="en-US" sz="1100" u="none" strike="noStrike">
                          <a:effectLst/>
                        </a:rPr>
                        <a:t>0</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a:effectLst/>
                        </a:rPr>
                        <a:t>0</a:t>
                      </a:r>
                      <a:endParaRPr lang="en-US" sz="1100" b="0" i="0" u="none" strike="noStrike">
                        <a:solidFill>
                          <a:srgbClr val="000000"/>
                        </a:solidFill>
                        <a:effectLst/>
                        <a:latin typeface="Arial"/>
                      </a:endParaRPr>
                    </a:p>
                  </a:txBody>
                  <a:tcPr marL="8382" marR="8382" marT="8636" marB="0" anchor="b"/>
                </a:tc>
                <a:tc>
                  <a:txBody>
                    <a:bodyPr/>
                    <a:lstStyle/>
                    <a:p>
                      <a:pPr algn="r" fontAlgn="b"/>
                      <a:r>
                        <a:rPr lang="en-US" sz="1100" u="none" strike="noStrike" dirty="0">
                          <a:effectLst/>
                        </a:rPr>
                        <a:t>0</a:t>
                      </a:r>
                      <a:endParaRPr lang="en-US" sz="1100" b="0" i="0" u="none" strike="noStrike" dirty="0">
                        <a:solidFill>
                          <a:srgbClr val="000000"/>
                        </a:solidFill>
                        <a:effectLst/>
                        <a:latin typeface="Arial"/>
                      </a:endParaRPr>
                    </a:p>
                  </a:txBody>
                  <a:tcPr marL="8382" marR="8382" marT="8636" marB="0" anchor="b"/>
                </a:tc>
              </a:tr>
            </a:tbl>
          </a:graphicData>
        </a:graphic>
      </p:graphicFrame>
      <p:graphicFrame>
        <p:nvGraphicFramePr>
          <p:cNvPr id="11" name="Chart 10">
            <a:extLst>
              <a:ext uri="{FF2B5EF4-FFF2-40B4-BE49-F238E27FC236}">
                <a16:creationId xmlns:lc="http://schemas.openxmlformats.org/drawingml/2006/lockedCanvas" xmlns="" xmlns:a16="http://schemas.microsoft.com/office/drawing/2014/main" xmlns:xdr="http://schemas.openxmlformats.org/drawingml/2006/spreadsheetDrawing" id="{00000000-0008-0000-0800-000002000000}"/>
              </a:ext>
              <a:ext uri="{147F2762-F138-4A5C-976F-8EAC2B608ADB}">
                <a16:predDERef xmlns:lc="http://schemas.openxmlformats.org/drawingml/2006/lockedCanvas" xmlns="" xmlns:a16="http://schemas.microsoft.com/office/drawing/2014/main" xmlns:xdr="http://schemas.openxmlformats.org/drawingml/2006/spreadsheetDrawing" pred="{FD125EF5-E9BE-4AF1-83DC-8AAF5D7BCED8}"/>
              </a:ext>
            </a:extLst>
          </p:cNvPr>
          <p:cNvGraphicFramePr>
            <a:graphicFrameLocks/>
          </p:cNvGraphicFramePr>
          <p:nvPr>
            <p:extLst>
              <p:ext uri="{D42A27DB-BD31-4B8C-83A1-F6EECF244321}">
                <p14:modId xmlns:p14="http://schemas.microsoft.com/office/powerpoint/2010/main" val="4079096488"/>
              </p:ext>
            </p:extLst>
          </p:nvPr>
        </p:nvGraphicFramePr>
        <p:xfrm>
          <a:off x="5981927" y="5181601"/>
          <a:ext cx="3877401" cy="2469895"/>
        </p:xfrm>
        <a:graphic>
          <a:graphicData uri="http://schemas.openxmlformats.org/drawingml/2006/chart">
            <c:chart xmlns:c="http://schemas.openxmlformats.org/drawingml/2006/chart" xmlns:r="http://schemas.openxmlformats.org/officeDocument/2006/relationships" r:id="rId4"/>
          </a:graphicData>
        </a:graphic>
      </p:graphicFrame>
      <p:sp>
        <p:nvSpPr>
          <p:cNvPr id="2" name="Slide Number Placeholder 1"/>
          <p:cNvSpPr>
            <a:spLocks noGrp="1"/>
          </p:cNvSpPr>
          <p:nvPr>
            <p:ph type="sldNum" sz="quarter" idx="11"/>
          </p:nvPr>
        </p:nvSpPr>
        <p:spPr/>
        <p:txBody>
          <a:bodyPr/>
          <a:lstStyle/>
          <a:p>
            <a:fld id="{746FD205-8D79-439C-A802-2377436AEC8A}" type="slidenum">
              <a:rPr lang="en-US" smtClean="0"/>
              <a:pPr/>
              <a:t>8</a:t>
            </a:fld>
            <a:endParaRPr lang="en-US"/>
          </a:p>
        </p:txBody>
      </p:sp>
    </p:spTree>
    <p:extLst>
      <p:ext uri="{BB962C8B-B14F-4D97-AF65-F5344CB8AC3E}">
        <p14:creationId xmlns:p14="http://schemas.microsoft.com/office/powerpoint/2010/main" val="36627851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320" y="311256"/>
            <a:ext cx="8900160" cy="1045104"/>
          </a:xfrm>
        </p:spPr>
        <p:txBody>
          <a:bodyPr/>
          <a:lstStyle/>
          <a:p>
            <a:r>
              <a:rPr lang="en-US" dirty="0" smtClean="0"/>
              <a:t>What </a:t>
            </a:r>
            <a:r>
              <a:rPr lang="en-US" dirty="0"/>
              <a:t>T</a:t>
            </a:r>
            <a:r>
              <a:rPr lang="en-US" dirty="0" smtClean="0"/>
              <a:t>o </a:t>
            </a:r>
            <a:r>
              <a:rPr lang="en-US" dirty="0"/>
              <a:t>W</a:t>
            </a:r>
            <a:r>
              <a:rPr lang="en-US" dirty="0" smtClean="0"/>
              <a:t>atch </a:t>
            </a:r>
            <a:r>
              <a:rPr lang="en-US" dirty="0" smtClean="0"/>
              <a:t>F</a:t>
            </a:r>
            <a:r>
              <a:rPr lang="en-US" dirty="0" smtClean="0"/>
              <a:t>or</a:t>
            </a:r>
            <a:endParaRPr lang="en-US" dirty="0"/>
          </a:p>
        </p:txBody>
      </p:sp>
      <p:sp>
        <p:nvSpPr>
          <p:cNvPr id="3" name="Content Placeholder 2"/>
          <p:cNvSpPr>
            <a:spLocks noGrp="1"/>
          </p:cNvSpPr>
          <p:nvPr>
            <p:ph idx="1"/>
          </p:nvPr>
        </p:nvSpPr>
        <p:spPr>
          <a:xfrm>
            <a:off x="419100" y="1424942"/>
            <a:ext cx="9052560" cy="5129425"/>
          </a:xfrm>
        </p:spPr>
        <p:txBody>
          <a:bodyPr/>
          <a:lstStyle/>
          <a:p>
            <a:pPr>
              <a:buFont typeface="Wingdings" panose="05000000000000000000" pitchFamily="2" charset="2"/>
              <a:buChar char="ü"/>
            </a:pPr>
            <a:r>
              <a:rPr lang="en-US" dirty="0" smtClean="0"/>
              <a:t>The team finishes early sprint after sprint because they are not committing enough points</a:t>
            </a:r>
          </a:p>
          <a:p>
            <a:pPr>
              <a:buFont typeface="Wingdings" panose="05000000000000000000" pitchFamily="2" charset="2"/>
              <a:buChar char="ü"/>
            </a:pPr>
            <a:r>
              <a:rPr lang="en-US" dirty="0" smtClean="0"/>
              <a:t>The team is not meeting </a:t>
            </a:r>
            <a:r>
              <a:rPr lang="en-US" dirty="0" smtClean="0"/>
              <a:t>its </a:t>
            </a:r>
            <a:r>
              <a:rPr lang="en-US" dirty="0" smtClean="0"/>
              <a:t>commitment because they are overcommitting each sprint.</a:t>
            </a:r>
          </a:p>
          <a:p>
            <a:pPr>
              <a:buFont typeface="Wingdings" panose="05000000000000000000" pitchFamily="2" charset="2"/>
              <a:buChar char="ü"/>
            </a:pPr>
            <a:r>
              <a:rPr lang="en-US" dirty="0" smtClean="0"/>
              <a:t>Burndown is steep rather than gradual because work is not broken </a:t>
            </a:r>
            <a:r>
              <a:rPr lang="en-US" dirty="0" smtClean="0"/>
              <a:t>down into </a:t>
            </a:r>
            <a:r>
              <a:rPr lang="en-US" dirty="0" smtClean="0"/>
              <a:t>granular </a:t>
            </a:r>
            <a:r>
              <a:rPr lang="en-US" dirty="0" smtClean="0"/>
              <a:t>units.</a:t>
            </a:r>
            <a:endParaRPr lang="en-US" dirty="0" smtClean="0"/>
          </a:p>
          <a:p>
            <a:pPr>
              <a:buFont typeface="Wingdings" panose="05000000000000000000" pitchFamily="2" charset="2"/>
              <a:buChar char="ü"/>
            </a:pPr>
            <a:r>
              <a:rPr lang="en-US" dirty="0" smtClean="0"/>
              <a:t>Scope is often added or changed </a:t>
            </a:r>
            <a:r>
              <a:rPr lang="en-US" dirty="0" smtClean="0"/>
              <a:t>mid-sprint.</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 y="7157192"/>
            <a:ext cx="2085023" cy="48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pPr algn="r"/>
            <a:fld id="{746FD205-8D79-439C-A802-2377436AEC8A}" type="slidenum">
              <a:rPr lang="en-US" smtClean="0"/>
              <a:pPr algn="r"/>
              <a:t>9</a:t>
            </a:fld>
            <a:endParaRPr lang="en-US" dirty="0"/>
          </a:p>
        </p:txBody>
      </p:sp>
    </p:spTree>
    <p:extLst>
      <p:ext uri="{BB962C8B-B14F-4D97-AF65-F5344CB8AC3E}">
        <p14:creationId xmlns:p14="http://schemas.microsoft.com/office/powerpoint/2010/main" val="2095019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Advanced_Presentation">
  <a:themeElements>
    <a:clrScheme name="MSTAR_NEXT">
      <a:dk1>
        <a:srgbClr val="5E5E5E"/>
      </a:dk1>
      <a:lt1>
        <a:srgbClr val="FFFFFF"/>
      </a:lt1>
      <a:dk2>
        <a:srgbClr val="FF0000"/>
      </a:dk2>
      <a:lt2>
        <a:srgbClr val="9B0033"/>
      </a:lt2>
      <a:accent1>
        <a:srgbClr val="E96610"/>
      </a:accent1>
      <a:accent2>
        <a:srgbClr val="F1AD02"/>
      </a:accent2>
      <a:accent3>
        <a:srgbClr val="9FAA00"/>
      </a:accent3>
      <a:accent4>
        <a:srgbClr val="006065"/>
      </a:accent4>
      <a:accent5>
        <a:srgbClr val="728FB2"/>
      </a:accent5>
      <a:accent6>
        <a:srgbClr val="4E6688"/>
      </a:accent6>
      <a:hlink>
        <a:srgbClr val="4D4D4D"/>
      </a:hlink>
      <a:folHlink>
        <a:srgbClr val="B2B2B2"/>
      </a:folHlink>
    </a:clrScheme>
    <a:fontScheme name="MSTAR_NEXTFONT_TEST">
      <a:majorFont>
        <a:latin typeface="UniversNext for MORNPC Cn"/>
        <a:ea typeface=""/>
        <a:cs typeface=""/>
      </a:majorFont>
      <a:minorFont>
        <a:latin typeface="UniversNext for MORNPC 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Advanced_Presentation</Template>
  <TotalTime>1139</TotalTime>
  <Words>1428</Words>
  <Application>Microsoft Office PowerPoint</Application>
  <PresentationFormat>Custom</PresentationFormat>
  <Paragraphs>483</Paragraphs>
  <Slides>25</Slides>
  <Notes>10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Advanced_Presentation</vt:lpstr>
      <vt:lpstr>Agile Metrics that Matter </vt:lpstr>
      <vt:lpstr>Executive Summary</vt:lpstr>
      <vt:lpstr> </vt:lpstr>
      <vt:lpstr>Why Do We Need Metrics </vt:lpstr>
      <vt:lpstr>Effective Metrics </vt:lpstr>
      <vt:lpstr>Agile QA Dashboard</vt:lpstr>
      <vt:lpstr>Project Progress</vt:lpstr>
      <vt:lpstr>PowerPoint Presentation</vt:lpstr>
      <vt:lpstr>What To Watch For</vt:lpstr>
      <vt:lpstr>Velocity</vt:lpstr>
      <vt:lpstr>PowerPoint Presentation</vt:lpstr>
      <vt:lpstr>What To Watch For</vt:lpstr>
      <vt:lpstr>Quality of Code</vt:lpstr>
      <vt:lpstr>PowerPoint Presentation</vt:lpstr>
      <vt:lpstr>What To Watch For</vt:lpstr>
      <vt:lpstr>Bug Dashboard </vt:lpstr>
      <vt:lpstr>PowerPoint Presentation</vt:lpstr>
      <vt:lpstr>PowerPoint Presentation</vt:lpstr>
      <vt:lpstr>What  To Watch For</vt:lpstr>
      <vt:lpstr>Automation</vt:lpstr>
      <vt:lpstr>PowerPoint Presentation</vt:lpstr>
      <vt:lpstr>What to watch for</vt:lpstr>
      <vt:lpstr>Team Sentiments</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Prachi Maini</dc:creator>
  <cp:lastModifiedBy>Prachi Maini</cp:lastModifiedBy>
  <cp:revision>22</cp:revision>
  <cp:lastPrinted>2013-12-03T21:28:20Z</cp:lastPrinted>
  <dcterms:created xsi:type="dcterms:W3CDTF">2017-03-30T19:49:00Z</dcterms:created>
  <dcterms:modified xsi:type="dcterms:W3CDTF">2017-04-05T15:15:46Z</dcterms:modified>
</cp:coreProperties>
</file>